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15" r:id="rId1"/>
  </p:sldMasterIdLst>
  <p:notesMasterIdLst>
    <p:notesMasterId r:id="rId15"/>
  </p:notesMasterIdLst>
  <p:sldIdLst>
    <p:sldId id="256" r:id="rId2"/>
    <p:sldId id="258" r:id="rId3"/>
    <p:sldId id="260" r:id="rId4"/>
    <p:sldId id="278" r:id="rId5"/>
    <p:sldId id="279" r:id="rId6"/>
    <p:sldId id="283" r:id="rId7"/>
    <p:sldId id="285" r:id="rId8"/>
    <p:sldId id="286" r:id="rId9"/>
    <p:sldId id="287" r:id="rId10"/>
    <p:sldId id="288" r:id="rId11"/>
    <p:sldId id="297" r:id="rId12"/>
    <p:sldId id="302" r:id="rId13"/>
    <p:sldId id="319" r:id="rId14"/>
  </p:sldIdLst>
  <p:sldSz cx="9144000" cy="5143500" type="screen16x9"/>
  <p:notesSz cx="6858000" cy="9144000"/>
  <p:embeddedFontLst>
    <p:embeddedFont>
      <p:font typeface="Exo 2" panose="020B0604020202020204" charset="0"/>
      <p:regular r:id="rId16"/>
      <p:bold r:id="rId17"/>
      <p:italic r:id="rId18"/>
      <p:boldItalic r:id="rId19"/>
    </p:embeddedFont>
    <p:embeddedFont>
      <p:font typeface="Fredoka One" panose="02000000000000000000" pitchFamily="2"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A016485-9A2F-425C-987D-D2F9E3D1E20F}">
  <a:tblStyle styleId="{0A016485-9A2F-425C-987D-D2F9E3D1E20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54" y="67"/>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6"/>
        <p:cNvGrpSpPr/>
        <p:nvPr/>
      </p:nvGrpSpPr>
      <p:grpSpPr>
        <a:xfrm>
          <a:off x="0" y="0"/>
          <a:ext cx="0" cy="0"/>
          <a:chOff x="0" y="0"/>
          <a:chExt cx="0" cy="0"/>
        </a:xfrm>
      </p:grpSpPr>
      <p:sp>
        <p:nvSpPr>
          <p:cNvPr id="4057" name="Google Shape;4057;gcec4d2707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58" name="Google Shape;4058;gcec4d270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40"/>
        <p:cNvGrpSpPr/>
        <p:nvPr/>
      </p:nvGrpSpPr>
      <p:grpSpPr>
        <a:xfrm>
          <a:off x="0" y="0"/>
          <a:ext cx="0" cy="0"/>
          <a:chOff x="0" y="0"/>
          <a:chExt cx="0" cy="0"/>
        </a:xfrm>
      </p:grpSpPr>
      <p:sp>
        <p:nvSpPr>
          <p:cNvPr id="6541" name="Google Shape;6541;g12b6dfd8ab3_0_17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42" name="Google Shape;6542;g12b6dfd8ab3_0_17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70"/>
        <p:cNvGrpSpPr/>
        <p:nvPr/>
      </p:nvGrpSpPr>
      <p:grpSpPr>
        <a:xfrm>
          <a:off x="0" y="0"/>
          <a:ext cx="0" cy="0"/>
          <a:chOff x="0" y="0"/>
          <a:chExt cx="0" cy="0"/>
        </a:xfrm>
      </p:grpSpPr>
      <p:sp>
        <p:nvSpPr>
          <p:cNvPr id="7071" name="Google Shape;7071;g12b6dfd8ab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72" name="Google Shape;7072;g12b6dfd8ab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1"/>
        <p:cNvGrpSpPr/>
        <p:nvPr/>
      </p:nvGrpSpPr>
      <p:grpSpPr>
        <a:xfrm>
          <a:off x="0" y="0"/>
          <a:ext cx="0" cy="0"/>
          <a:chOff x="0" y="0"/>
          <a:chExt cx="0" cy="0"/>
        </a:xfrm>
      </p:grpSpPr>
      <p:sp>
        <p:nvSpPr>
          <p:cNvPr id="7222" name="Google Shape;7222;g12b6dfd8ab3_0_24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23" name="Google Shape;7223;g12b6dfd8ab3_0_24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6"/>
        <p:cNvGrpSpPr/>
        <p:nvPr/>
      </p:nvGrpSpPr>
      <p:grpSpPr>
        <a:xfrm>
          <a:off x="0" y="0"/>
          <a:ext cx="0" cy="0"/>
          <a:chOff x="0" y="0"/>
          <a:chExt cx="0" cy="0"/>
        </a:xfrm>
      </p:grpSpPr>
      <p:sp>
        <p:nvSpPr>
          <p:cNvPr id="4447" name="Google Shape;4447;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48" name="Google Shape;4448;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0"/>
        <p:cNvGrpSpPr/>
        <p:nvPr/>
      </p:nvGrpSpPr>
      <p:grpSpPr>
        <a:xfrm>
          <a:off x="0" y="0"/>
          <a:ext cx="0" cy="0"/>
          <a:chOff x="0" y="0"/>
          <a:chExt cx="0" cy="0"/>
        </a:xfrm>
      </p:grpSpPr>
      <p:sp>
        <p:nvSpPr>
          <p:cNvPr id="4361" name="Google Shape;4361;g99f2f57a71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2" name="Google Shape;4362;g99f2f57a71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6"/>
        <p:cNvGrpSpPr/>
        <p:nvPr/>
      </p:nvGrpSpPr>
      <p:grpSpPr>
        <a:xfrm>
          <a:off x="0" y="0"/>
          <a:ext cx="0" cy="0"/>
          <a:chOff x="0" y="0"/>
          <a:chExt cx="0" cy="0"/>
        </a:xfrm>
      </p:grpSpPr>
      <p:sp>
        <p:nvSpPr>
          <p:cNvPr id="4447" name="Google Shape;4447;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48" name="Google Shape;4448;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4"/>
        <p:cNvGrpSpPr/>
        <p:nvPr/>
      </p:nvGrpSpPr>
      <p:grpSpPr>
        <a:xfrm>
          <a:off x="0" y="0"/>
          <a:ext cx="0" cy="0"/>
          <a:chOff x="0" y="0"/>
          <a:chExt cx="0" cy="0"/>
        </a:xfrm>
      </p:grpSpPr>
      <p:sp>
        <p:nvSpPr>
          <p:cNvPr id="5635" name="Google Shape;5635;gf7a39de043_2_50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36" name="Google Shape;5636;gf7a39de043_2_50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9"/>
        <p:cNvGrpSpPr/>
        <p:nvPr/>
      </p:nvGrpSpPr>
      <p:grpSpPr>
        <a:xfrm>
          <a:off x="0" y="0"/>
          <a:ext cx="0" cy="0"/>
          <a:chOff x="0" y="0"/>
          <a:chExt cx="0" cy="0"/>
        </a:xfrm>
      </p:grpSpPr>
      <p:sp>
        <p:nvSpPr>
          <p:cNvPr id="5860" name="Google Shape;5860;g12b6dfd8ab3_0_8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61" name="Google Shape;5861;g12b6dfd8ab3_0_8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5"/>
        <p:cNvGrpSpPr/>
        <p:nvPr/>
      </p:nvGrpSpPr>
      <p:grpSpPr>
        <a:xfrm>
          <a:off x="0" y="0"/>
          <a:ext cx="0" cy="0"/>
          <a:chOff x="0" y="0"/>
          <a:chExt cx="0" cy="0"/>
        </a:xfrm>
      </p:grpSpPr>
      <p:sp>
        <p:nvSpPr>
          <p:cNvPr id="6256" name="Google Shape;6256;gf7a39de043_2_5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57" name="Google Shape;6257;gf7a39de043_2_5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19"/>
        <p:cNvGrpSpPr/>
        <p:nvPr/>
      </p:nvGrpSpPr>
      <p:grpSpPr>
        <a:xfrm>
          <a:off x="0" y="0"/>
          <a:ext cx="0" cy="0"/>
          <a:chOff x="0" y="0"/>
          <a:chExt cx="0" cy="0"/>
        </a:xfrm>
      </p:grpSpPr>
      <p:sp>
        <p:nvSpPr>
          <p:cNvPr id="6320" name="Google Shape;6320;g12b6dfd8ab3_0_22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21" name="Google Shape;6321;g12b6dfd8ab3_0_22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1"/>
        <p:cNvGrpSpPr/>
        <p:nvPr/>
      </p:nvGrpSpPr>
      <p:grpSpPr>
        <a:xfrm>
          <a:off x="0" y="0"/>
          <a:ext cx="0" cy="0"/>
          <a:chOff x="0" y="0"/>
          <a:chExt cx="0" cy="0"/>
        </a:xfrm>
      </p:grpSpPr>
      <p:sp>
        <p:nvSpPr>
          <p:cNvPr id="6392" name="Google Shape;6392;gf7a39de043_2_5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93" name="Google Shape;6393;gf7a39de043_2_5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57"/>
        <p:cNvGrpSpPr/>
        <p:nvPr/>
      </p:nvGrpSpPr>
      <p:grpSpPr>
        <a:xfrm>
          <a:off x="0" y="0"/>
          <a:ext cx="0" cy="0"/>
          <a:chOff x="0" y="0"/>
          <a:chExt cx="0" cy="0"/>
        </a:xfrm>
      </p:grpSpPr>
      <p:sp>
        <p:nvSpPr>
          <p:cNvPr id="6458" name="Google Shape;6458;g12b6dfd8ab3_0_5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59" name="Google Shape;6459;g12b6dfd8ab3_0_5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5062406">
            <a:off x="-1571272" y="-173056"/>
            <a:ext cx="2818035" cy="2808784"/>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flipH="1">
            <a:off x="7186165" y="2548550"/>
            <a:ext cx="2475662" cy="3341798"/>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6281533" y="-10068"/>
            <a:ext cx="2862466" cy="1695774"/>
            <a:chOff x="238125" y="3383650"/>
            <a:chExt cx="1287775" cy="762900"/>
          </a:xfrm>
        </p:grpSpPr>
        <p:sp>
          <p:nvSpPr>
            <p:cNvPr id="12" name="Google Shape;12;p2"/>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rot="-5400000">
            <a:off x="474221" y="3700871"/>
            <a:ext cx="970042" cy="1918341"/>
            <a:chOff x="961675" y="1958725"/>
            <a:chExt cx="563225" cy="1113825"/>
          </a:xfrm>
        </p:grpSpPr>
        <p:sp>
          <p:nvSpPr>
            <p:cNvPr id="16" name="Google Shape;16;p2"/>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rot="10800000">
            <a:off x="1777113" y="695676"/>
            <a:ext cx="5900038" cy="3634698"/>
            <a:chOff x="6012925" y="2964625"/>
            <a:chExt cx="1368950" cy="1009975"/>
          </a:xfrm>
        </p:grpSpPr>
        <p:sp>
          <p:nvSpPr>
            <p:cNvPr id="19" name="Google Shape;19;p2"/>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 name="Google Shape;24;p2"/>
          <p:cNvSpPr txBox="1">
            <a:spLocks noGrp="1"/>
          </p:cNvSpPr>
          <p:nvPr>
            <p:ph type="ctrTitle"/>
          </p:nvPr>
        </p:nvSpPr>
        <p:spPr>
          <a:xfrm>
            <a:off x="1891488" y="1556968"/>
            <a:ext cx="5361000" cy="1287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200"/>
              <a:buNone/>
              <a:defRPr sz="5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25" name="Google Shape;25;p2"/>
          <p:cNvSpPr txBox="1">
            <a:spLocks noGrp="1"/>
          </p:cNvSpPr>
          <p:nvPr>
            <p:ph type="subTitle" idx="1"/>
          </p:nvPr>
        </p:nvSpPr>
        <p:spPr>
          <a:xfrm>
            <a:off x="2622575" y="3190600"/>
            <a:ext cx="3898800" cy="475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26" name="Google Shape;26;p2"/>
          <p:cNvGrpSpPr/>
          <p:nvPr/>
        </p:nvGrpSpPr>
        <p:grpSpPr>
          <a:xfrm>
            <a:off x="7664899" y="1459525"/>
            <a:ext cx="894076" cy="666865"/>
            <a:chOff x="7664899" y="1459525"/>
            <a:chExt cx="894076" cy="666865"/>
          </a:xfrm>
        </p:grpSpPr>
        <p:sp>
          <p:nvSpPr>
            <p:cNvPr id="27" name="Google Shape;27;p2"/>
            <p:cNvSpPr/>
            <p:nvPr/>
          </p:nvSpPr>
          <p:spPr>
            <a:xfrm rot="-1305975">
              <a:off x="8072349" y="1519172"/>
              <a:ext cx="413129" cy="47580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615088">
              <a:off x="8176597" y="1821503"/>
              <a:ext cx="247588" cy="28513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 name="Google Shape;29;p2"/>
            <p:cNvGrpSpPr/>
            <p:nvPr/>
          </p:nvGrpSpPr>
          <p:grpSpPr>
            <a:xfrm>
              <a:off x="7664899" y="1459525"/>
              <a:ext cx="475779" cy="475800"/>
              <a:chOff x="1460350" y="2402425"/>
              <a:chExt cx="208950" cy="208950"/>
            </a:xfrm>
          </p:grpSpPr>
          <p:sp>
            <p:nvSpPr>
              <p:cNvPr id="30" name="Google Shape;30;p2"/>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8" name="Google Shape;58;p2"/>
          <p:cNvGrpSpPr/>
          <p:nvPr/>
        </p:nvGrpSpPr>
        <p:grpSpPr>
          <a:xfrm>
            <a:off x="513430" y="1075376"/>
            <a:ext cx="860090" cy="986678"/>
            <a:chOff x="513430" y="1075376"/>
            <a:chExt cx="860090" cy="986678"/>
          </a:xfrm>
        </p:grpSpPr>
        <p:sp>
          <p:nvSpPr>
            <p:cNvPr id="59" name="Google Shape;59;p2"/>
            <p:cNvSpPr/>
            <p:nvPr/>
          </p:nvSpPr>
          <p:spPr>
            <a:xfrm flipH="1">
              <a:off x="513430" y="1459529"/>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 name="Google Shape;60;p2"/>
            <p:cNvGrpSpPr/>
            <p:nvPr/>
          </p:nvGrpSpPr>
          <p:grpSpPr>
            <a:xfrm rot="3427758">
              <a:off x="806718" y="1166397"/>
              <a:ext cx="475768" cy="475796"/>
              <a:chOff x="1460350" y="2402425"/>
              <a:chExt cx="208950" cy="208950"/>
            </a:xfrm>
          </p:grpSpPr>
          <p:sp>
            <p:nvSpPr>
              <p:cNvPr id="61" name="Google Shape;61;p2"/>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2"/>
            <p:cNvSpPr/>
            <p:nvPr/>
          </p:nvSpPr>
          <p:spPr>
            <a:xfrm rot="-690935" flipH="1">
              <a:off x="653014" y="1755069"/>
              <a:ext cx="247596" cy="28514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2"/>
          <p:cNvSpPr/>
          <p:nvPr/>
        </p:nvSpPr>
        <p:spPr>
          <a:xfrm>
            <a:off x="3111240" y="422594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5914958" y="876443"/>
            <a:ext cx="401005" cy="334811"/>
          </a:xfrm>
          <a:custGeom>
            <a:avLst/>
            <a:gdLst/>
            <a:ahLst/>
            <a:cxnLst/>
            <a:rect l="l" t="t" r="r" b="b"/>
            <a:pathLst>
              <a:path w="4660" h="3891" extrusionOk="0">
                <a:moveTo>
                  <a:pt x="1826" y="1"/>
                </a:moveTo>
                <a:lnTo>
                  <a:pt x="1778" y="145"/>
                </a:lnTo>
                <a:lnTo>
                  <a:pt x="1634" y="433"/>
                </a:lnTo>
                <a:lnTo>
                  <a:pt x="1538" y="913"/>
                </a:lnTo>
                <a:lnTo>
                  <a:pt x="1201" y="721"/>
                </a:lnTo>
                <a:lnTo>
                  <a:pt x="865" y="577"/>
                </a:lnTo>
                <a:lnTo>
                  <a:pt x="625" y="529"/>
                </a:lnTo>
                <a:lnTo>
                  <a:pt x="385" y="529"/>
                </a:lnTo>
                <a:lnTo>
                  <a:pt x="193" y="625"/>
                </a:lnTo>
                <a:lnTo>
                  <a:pt x="97" y="769"/>
                </a:lnTo>
                <a:lnTo>
                  <a:pt x="1" y="961"/>
                </a:lnTo>
                <a:lnTo>
                  <a:pt x="1" y="1153"/>
                </a:lnTo>
                <a:lnTo>
                  <a:pt x="97" y="1346"/>
                </a:lnTo>
                <a:lnTo>
                  <a:pt x="145" y="1442"/>
                </a:lnTo>
                <a:lnTo>
                  <a:pt x="289" y="1538"/>
                </a:lnTo>
                <a:lnTo>
                  <a:pt x="385" y="1586"/>
                </a:lnTo>
                <a:lnTo>
                  <a:pt x="673" y="1634"/>
                </a:lnTo>
                <a:lnTo>
                  <a:pt x="961" y="1730"/>
                </a:lnTo>
                <a:lnTo>
                  <a:pt x="1057" y="1826"/>
                </a:lnTo>
                <a:lnTo>
                  <a:pt x="1057" y="1970"/>
                </a:lnTo>
                <a:lnTo>
                  <a:pt x="1009" y="2114"/>
                </a:lnTo>
                <a:lnTo>
                  <a:pt x="961" y="2258"/>
                </a:lnTo>
                <a:lnTo>
                  <a:pt x="769" y="2546"/>
                </a:lnTo>
                <a:lnTo>
                  <a:pt x="673" y="2690"/>
                </a:lnTo>
                <a:lnTo>
                  <a:pt x="673" y="2786"/>
                </a:lnTo>
                <a:lnTo>
                  <a:pt x="721" y="2882"/>
                </a:lnTo>
                <a:lnTo>
                  <a:pt x="817" y="2978"/>
                </a:lnTo>
                <a:lnTo>
                  <a:pt x="1105" y="3122"/>
                </a:lnTo>
                <a:lnTo>
                  <a:pt x="1730" y="3315"/>
                </a:lnTo>
                <a:lnTo>
                  <a:pt x="1778" y="3315"/>
                </a:lnTo>
                <a:lnTo>
                  <a:pt x="1826" y="3267"/>
                </a:lnTo>
                <a:lnTo>
                  <a:pt x="1874" y="3122"/>
                </a:lnTo>
                <a:lnTo>
                  <a:pt x="1922" y="2594"/>
                </a:lnTo>
                <a:lnTo>
                  <a:pt x="1970" y="2450"/>
                </a:lnTo>
                <a:lnTo>
                  <a:pt x="2018" y="2354"/>
                </a:lnTo>
                <a:lnTo>
                  <a:pt x="2114" y="2306"/>
                </a:lnTo>
                <a:lnTo>
                  <a:pt x="2258" y="2258"/>
                </a:lnTo>
                <a:lnTo>
                  <a:pt x="2402" y="2258"/>
                </a:lnTo>
                <a:lnTo>
                  <a:pt x="2546" y="2306"/>
                </a:lnTo>
                <a:lnTo>
                  <a:pt x="2690" y="2402"/>
                </a:lnTo>
                <a:lnTo>
                  <a:pt x="2786" y="2498"/>
                </a:lnTo>
                <a:lnTo>
                  <a:pt x="2834" y="2642"/>
                </a:lnTo>
                <a:lnTo>
                  <a:pt x="2834" y="2786"/>
                </a:lnTo>
                <a:lnTo>
                  <a:pt x="2738" y="2930"/>
                </a:lnTo>
                <a:lnTo>
                  <a:pt x="2642" y="3074"/>
                </a:lnTo>
                <a:lnTo>
                  <a:pt x="2402" y="3315"/>
                </a:lnTo>
                <a:lnTo>
                  <a:pt x="2354" y="3411"/>
                </a:lnTo>
                <a:lnTo>
                  <a:pt x="2354" y="3459"/>
                </a:lnTo>
                <a:lnTo>
                  <a:pt x="2402" y="3555"/>
                </a:lnTo>
                <a:lnTo>
                  <a:pt x="2498" y="3603"/>
                </a:lnTo>
                <a:lnTo>
                  <a:pt x="2834" y="3747"/>
                </a:lnTo>
                <a:lnTo>
                  <a:pt x="3411" y="3891"/>
                </a:lnTo>
                <a:lnTo>
                  <a:pt x="3507" y="3747"/>
                </a:lnTo>
                <a:lnTo>
                  <a:pt x="3699" y="3459"/>
                </a:lnTo>
                <a:lnTo>
                  <a:pt x="4083" y="2498"/>
                </a:lnTo>
                <a:lnTo>
                  <a:pt x="4659" y="1153"/>
                </a:lnTo>
                <a:lnTo>
                  <a:pt x="4659" y="1105"/>
                </a:lnTo>
                <a:lnTo>
                  <a:pt x="4659" y="1057"/>
                </a:lnTo>
                <a:lnTo>
                  <a:pt x="4515" y="913"/>
                </a:lnTo>
                <a:lnTo>
                  <a:pt x="4323" y="769"/>
                </a:lnTo>
                <a:lnTo>
                  <a:pt x="4083" y="625"/>
                </a:lnTo>
                <a:lnTo>
                  <a:pt x="3891" y="577"/>
                </a:lnTo>
                <a:lnTo>
                  <a:pt x="3699" y="625"/>
                </a:lnTo>
                <a:lnTo>
                  <a:pt x="3603" y="673"/>
                </a:lnTo>
                <a:lnTo>
                  <a:pt x="3555" y="769"/>
                </a:lnTo>
                <a:lnTo>
                  <a:pt x="3555" y="913"/>
                </a:lnTo>
                <a:lnTo>
                  <a:pt x="3555" y="1057"/>
                </a:lnTo>
                <a:lnTo>
                  <a:pt x="3555" y="1201"/>
                </a:lnTo>
                <a:lnTo>
                  <a:pt x="3459" y="1346"/>
                </a:lnTo>
                <a:lnTo>
                  <a:pt x="3363" y="1394"/>
                </a:lnTo>
                <a:lnTo>
                  <a:pt x="3171" y="1442"/>
                </a:lnTo>
                <a:lnTo>
                  <a:pt x="3026" y="1490"/>
                </a:lnTo>
                <a:lnTo>
                  <a:pt x="2834" y="1442"/>
                </a:lnTo>
                <a:lnTo>
                  <a:pt x="2738" y="1346"/>
                </a:lnTo>
                <a:lnTo>
                  <a:pt x="2642" y="1249"/>
                </a:lnTo>
                <a:lnTo>
                  <a:pt x="2594" y="1057"/>
                </a:lnTo>
                <a:lnTo>
                  <a:pt x="2642" y="961"/>
                </a:lnTo>
                <a:lnTo>
                  <a:pt x="2738" y="673"/>
                </a:lnTo>
                <a:lnTo>
                  <a:pt x="2930" y="481"/>
                </a:lnTo>
                <a:lnTo>
                  <a:pt x="2978" y="385"/>
                </a:lnTo>
                <a:lnTo>
                  <a:pt x="2978" y="337"/>
                </a:lnTo>
                <a:lnTo>
                  <a:pt x="2882" y="241"/>
                </a:lnTo>
                <a:lnTo>
                  <a:pt x="2594" y="145"/>
                </a:lnTo>
                <a:lnTo>
                  <a:pt x="192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2429650" y="4481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5559477" y="4225960"/>
            <a:ext cx="355483" cy="392721"/>
          </a:xfrm>
          <a:custGeom>
            <a:avLst/>
            <a:gdLst/>
            <a:ahLst/>
            <a:cxnLst/>
            <a:rect l="l" t="t" r="r" b="b"/>
            <a:pathLst>
              <a:path w="4131" h="4564" extrusionOk="0">
                <a:moveTo>
                  <a:pt x="3411" y="1"/>
                </a:moveTo>
                <a:lnTo>
                  <a:pt x="3266" y="49"/>
                </a:lnTo>
                <a:lnTo>
                  <a:pt x="3122" y="97"/>
                </a:lnTo>
                <a:lnTo>
                  <a:pt x="3026" y="193"/>
                </a:lnTo>
                <a:lnTo>
                  <a:pt x="2930" y="289"/>
                </a:lnTo>
                <a:lnTo>
                  <a:pt x="2834" y="529"/>
                </a:lnTo>
                <a:lnTo>
                  <a:pt x="2642" y="817"/>
                </a:lnTo>
                <a:lnTo>
                  <a:pt x="2546" y="865"/>
                </a:lnTo>
                <a:lnTo>
                  <a:pt x="2402" y="865"/>
                </a:lnTo>
                <a:lnTo>
                  <a:pt x="2306" y="769"/>
                </a:lnTo>
                <a:lnTo>
                  <a:pt x="2162" y="673"/>
                </a:lnTo>
                <a:lnTo>
                  <a:pt x="1874" y="385"/>
                </a:lnTo>
                <a:lnTo>
                  <a:pt x="1778" y="289"/>
                </a:lnTo>
                <a:lnTo>
                  <a:pt x="1682" y="241"/>
                </a:lnTo>
                <a:lnTo>
                  <a:pt x="1586" y="241"/>
                </a:lnTo>
                <a:lnTo>
                  <a:pt x="1490" y="337"/>
                </a:lnTo>
                <a:lnTo>
                  <a:pt x="1249" y="625"/>
                </a:lnTo>
                <a:lnTo>
                  <a:pt x="913" y="1153"/>
                </a:lnTo>
                <a:lnTo>
                  <a:pt x="913" y="1202"/>
                </a:lnTo>
                <a:lnTo>
                  <a:pt x="961" y="1250"/>
                </a:lnTo>
                <a:lnTo>
                  <a:pt x="1057" y="1346"/>
                </a:lnTo>
                <a:lnTo>
                  <a:pt x="1586" y="1490"/>
                </a:lnTo>
                <a:lnTo>
                  <a:pt x="1682" y="1586"/>
                </a:lnTo>
                <a:lnTo>
                  <a:pt x="1778" y="1682"/>
                </a:lnTo>
                <a:lnTo>
                  <a:pt x="1826" y="1778"/>
                </a:lnTo>
                <a:lnTo>
                  <a:pt x="1826" y="1922"/>
                </a:lnTo>
                <a:lnTo>
                  <a:pt x="1778" y="2066"/>
                </a:lnTo>
                <a:lnTo>
                  <a:pt x="1730" y="2162"/>
                </a:lnTo>
                <a:lnTo>
                  <a:pt x="1586" y="2306"/>
                </a:lnTo>
                <a:lnTo>
                  <a:pt x="1490" y="2354"/>
                </a:lnTo>
                <a:lnTo>
                  <a:pt x="1345" y="2402"/>
                </a:lnTo>
                <a:lnTo>
                  <a:pt x="1201" y="2354"/>
                </a:lnTo>
                <a:lnTo>
                  <a:pt x="1057" y="2258"/>
                </a:lnTo>
                <a:lnTo>
                  <a:pt x="961" y="2114"/>
                </a:lnTo>
                <a:lnTo>
                  <a:pt x="769" y="1826"/>
                </a:lnTo>
                <a:lnTo>
                  <a:pt x="721" y="1730"/>
                </a:lnTo>
                <a:lnTo>
                  <a:pt x="625" y="1682"/>
                </a:lnTo>
                <a:lnTo>
                  <a:pt x="529" y="1730"/>
                </a:lnTo>
                <a:lnTo>
                  <a:pt x="433" y="1826"/>
                </a:lnTo>
                <a:lnTo>
                  <a:pt x="241" y="2114"/>
                </a:lnTo>
                <a:lnTo>
                  <a:pt x="1" y="2690"/>
                </a:lnTo>
                <a:lnTo>
                  <a:pt x="97" y="2786"/>
                </a:lnTo>
                <a:lnTo>
                  <a:pt x="337" y="3026"/>
                </a:lnTo>
                <a:lnTo>
                  <a:pt x="1153" y="3651"/>
                </a:lnTo>
                <a:lnTo>
                  <a:pt x="2354" y="4515"/>
                </a:lnTo>
                <a:lnTo>
                  <a:pt x="2402" y="4563"/>
                </a:lnTo>
                <a:lnTo>
                  <a:pt x="2450" y="4563"/>
                </a:lnTo>
                <a:lnTo>
                  <a:pt x="2642" y="4467"/>
                </a:lnTo>
                <a:lnTo>
                  <a:pt x="2786" y="4275"/>
                </a:lnTo>
                <a:lnTo>
                  <a:pt x="2978" y="4083"/>
                </a:lnTo>
                <a:lnTo>
                  <a:pt x="3074" y="3891"/>
                </a:lnTo>
                <a:lnTo>
                  <a:pt x="3074" y="3699"/>
                </a:lnTo>
                <a:lnTo>
                  <a:pt x="3026" y="3603"/>
                </a:lnTo>
                <a:lnTo>
                  <a:pt x="2978" y="3555"/>
                </a:lnTo>
                <a:lnTo>
                  <a:pt x="2834" y="3507"/>
                </a:lnTo>
                <a:lnTo>
                  <a:pt x="2690" y="3459"/>
                </a:lnTo>
                <a:lnTo>
                  <a:pt x="2546" y="3411"/>
                </a:lnTo>
                <a:lnTo>
                  <a:pt x="2450" y="3315"/>
                </a:lnTo>
                <a:lnTo>
                  <a:pt x="2402" y="3171"/>
                </a:lnTo>
                <a:lnTo>
                  <a:pt x="2402" y="3026"/>
                </a:lnTo>
                <a:lnTo>
                  <a:pt x="2402" y="2834"/>
                </a:lnTo>
                <a:lnTo>
                  <a:pt x="2498" y="2690"/>
                </a:lnTo>
                <a:lnTo>
                  <a:pt x="2594" y="2594"/>
                </a:lnTo>
                <a:lnTo>
                  <a:pt x="2738" y="2546"/>
                </a:lnTo>
                <a:lnTo>
                  <a:pt x="2882" y="2546"/>
                </a:lnTo>
                <a:lnTo>
                  <a:pt x="3026" y="2594"/>
                </a:lnTo>
                <a:lnTo>
                  <a:pt x="3218" y="2786"/>
                </a:lnTo>
                <a:lnTo>
                  <a:pt x="3363" y="2978"/>
                </a:lnTo>
                <a:lnTo>
                  <a:pt x="3507" y="3075"/>
                </a:lnTo>
                <a:lnTo>
                  <a:pt x="3555" y="3075"/>
                </a:lnTo>
                <a:lnTo>
                  <a:pt x="3651" y="2978"/>
                </a:lnTo>
                <a:lnTo>
                  <a:pt x="3795" y="2738"/>
                </a:lnTo>
                <a:lnTo>
                  <a:pt x="4131" y="2162"/>
                </a:lnTo>
                <a:lnTo>
                  <a:pt x="4131" y="2066"/>
                </a:lnTo>
                <a:lnTo>
                  <a:pt x="4035" y="1922"/>
                </a:lnTo>
                <a:lnTo>
                  <a:pt x="3747" y="1730"/>
                </a:lnTo>
                <a:lnTo>
                  <a:pt x="3315" y="1538"/>
                </a:lnTo>
                <a:lnTo>
                  <a:pt x="3603" y="1250"/>
                </a:lnTo>
                <a:lnTo>
                  <a:pt x="3795" y="961"/>
                </a:lnTo>
                <a:lnTo>
                  <a:pt x="3939" y="721"/>
                </a:lnTo>
                <a:lnTo>
                  <a:pt x="3939" y="529"/>
                </a:lnTo>
                <a:lnTo>
                  <a:pt x="3891" y="289"/>
                </a:lnTo>
                <a:lnTo>
                  <a:pt x="3795" y="145"/>
                </a:lnTo>
                <a:lnTo>
                  <a:pt x="3651" y="49"/>
                </a:lnTo>
                <a:lnTo>
                  <a:pt x="34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2030"/>
        <p:cNvGrpSpPr/>
        <p:nvPr/>
      </p:nvGrpSpPr>
      <p:grpSpPr>
        <a:xfrm>
          <a:off x="0" y="0"/>
          <a:ext cx="0" cy="0"/>
          <a:chOff x="0" y="0"/>
          <a:chExt cx="0" cy="0"/>
        </a:xfrm>
      </p:grpSpPr>
      <p:grpSp>
        <p:nvGrpSpPr>
          <p:cNvPr id="2031" name="Google Shape;2031;p35"/>
          <p:cNvGrpSpPr/>
          <p:nvPr/>
        </p:nvGrpSpPr>
        <p:grpSpPr>
          <a:xfrm flipH="1">
            <a:off x="1286181" y="700497"/>
            <a:ext cx="7011015" cy="4319112"/>
            <a:chOff x="1569550" y="629994"/>
            <a:chExt cx="5900038" cy="3634698"/>
          </a:xfrm>
        </p:grpSpPr>
        <p:grpSp>
          <p:nvGrpSpPr>
            <p:cNvPr id="2032" name="Google Shape;2032;p35"/>
            <p:cNvGrpSpPr/>
            <p:nvPr/>
          </p:nvGrpSpPr>
          <p:grpSpPr>
            <a:xfrm>
              <a:off x="1569550" y="629994"/>
              <a:ext cx="5900038" cy="3634698"/>
              <a:chOff x="6012925" y="2964625"/>
              <a:chExt cx="1368950" cy="1009975"/>
            </a:xfrm>
          </p:grpSpPr>
          <p:sp>
            <p:nvSpPr>
              <p:cNvPr id="2033" name="Google Shape;2033;p35"/>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35"/>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35"/>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35"/>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35"/>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38" name="Google Shape;2038;p35"/>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9" name="Google Shape;2039;p35"/>
          <p:cNvGrpSpPr/>
          <p:nvPr/>
        </p:nvGrpSpPr>
        <p:grpSpPr>
          <a:xfrm rot="10800000">
            <a:off x="-281232" y="3449289"/>
            <a:ext cx="2862466" cy="1695774"/>
            <a:chOff x="238125" y="3383650"/>
            <a:chExt cx="1287775" cy="762900"/>
          </a:xfrm>
        </p:grpSpPr>
        <p:sp>
          <p:nvSpPr>
            <p:cNvPr id="2040" name="Google Shape;2040;p35"/>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35"/>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35"/>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43" name="Google Shape;2043;p35"/>
          <p:cNvGrpSpPr/>
          <p:nvPr/>
        </p:nvGrpSpPr>
        <p:grpSpPr>
          <a:xfrm rot="5400000">
            <a:off x="7522822" y="-584584"/>
            <a:ext cx="1175451" cy="2324553"/>
            <a:chOff x="961675" y="1958725"/>
            <a:chExt cx="563225" cy="1113825"/>
          </a:xfrm>
        </p:grpSpPr>
        <p:sp>
          <p:nvSpPr>
            <p:cNvPr id="2044" name="Google Shape;2044;p35"/>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35"/>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46" name="Google Shape;2046;p3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047" name="Google Shape;2047;p35"/>
          <p:cNvSpPr/>
          <p:nvPr/>
        </p:nvSpPr>
        <p:spPr>
          <a:xfrm>
            <a:off x="-209485" y="27662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35"/>
          <p:cNvSpPr/>
          <p:nvPr/>
        </p:nvSpPr>
        <p:spPr>
          <a:xfrm>
            <a:off x="656650" y="4481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49" name="Google Shape;2049;p35"/>
          <p:cNvGrpSpPr/>
          <p:nvPr/>
        </p:nvGrpSpPr>
        <p:grpSpPr>
          <a:xfrm>
            <a:off x="8869812" y="3349350"/>
            <a:ext cx="475779" cy="475800"/>
            <a:chOff x="1460350" y="2402425"/>
            <a:chExt cx="208950" cy="208950"/>
          </a:xfrm>
        </p:grpSpPr>
        <p:sp>
          <p:nvSpPr>
            <p:cNvPr id="2050" name="Google Shape;2050;p3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3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3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3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3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3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3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3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3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3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3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3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3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3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3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3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3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3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3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3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3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3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78" name="Google Shape;2078;p35"/>
          <p:cNvSpPr/>
          <p:nvPr/>
        </p:nvSpPr>
        <p:spPr>
          <a:xfrm>
            <a:off x="6862740" y="44387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79" name="Google Shape;2079;p35"/>
          <p:cNvGrpSpPr/>
          <p:nvPr/>
        </p:nvGrpSpPr>
        <p:grpSpPr>
          <a:xfrm rot="3427705">
            <a:off x="8018003" y="763604"/>
            <a:ext cx="340783" cy="340829"/>
            <a:chOff x="1460350" y="2402425"/>
            <a:chExt cx="208950" cy="208950"/>
          </a:xfrm>
        </p:grpSpPr>
        <p:sp>
          <p:nvSpPr>
            <p:cNvPr id="2080" name="Google Shape;2080;p3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3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3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3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3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3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3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3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3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3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3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3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3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3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3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3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3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3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3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3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3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3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13">
  <p:cSld name="TITLE_ONLY_3_1_1_1_1_1_1_1_1_1">
    <p:spTree>
      <p:nvGrpSpPr>
        <p:cNvPr id="1" name="Shape 2797"/>
        <p:cNvGrpSpPr/>
        <p:nvPr/>
      </p:nvGrpSpPr>
      <p:grpSpPr>
        <a:xfrm>
          <a:off x="0" y="0"/>
          <a:ext cx="0" cy="0"/>
          <a:chOff x="0" y="0"/>
          <a:chExt cx="0" cy="0"/>
        </a:xfrm>
      </p:grpSpPr>
      <p:sp>
        <p:nvSpPr>
          <p:cNvPr id="2798" name="Google Shape;2798;p47"/>
          <p:cNvSpPr/>
          <p:nvPr/>
        </p:nvSpPr>
        <p:spPr>
          <a:xfrm flipH="1">
            <a:off x="5601324" y="878458"/>
            <a:ext cx="5140939" cy="6939549"/>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99" name="Google Shape;2799;p47"/>
          <p:cNvGrpSpPr/>
          <p:nvPr/>
        </p:nvGrpSpPr>
        <p:grpSpPr>
          <a:xfrm>
            <a:off x="132200" y="7"/>
            <a:ext cx="9011808" cy="1695774"/>
            <a:chOff x="-2528359" y="3383650"/>
            <a:chExt cx="4054259" cy="762900"/>
          </a:xfrm>
        </p:grpSpPr>
        <p:sp>
          <p:nvSpPr>
            <p:cNvPr id="2800" name="Google Shape;2800;p47"/>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1" name="Google Shape;2801;p47"/>
            <p:cNvSpPr/>
            <p:nvPr/>
          </p:nvSpPr>
          <p:spPr>
            <a:xfrm rot="-1819791">
              <a:off x="-2527051" y="3524162"/>
              <a:ext cx="582805" cy="163143"/>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2" name="Google Shape;2802;p47"/>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03" name="Google Shape;2803;p47"/>
          <p:cNvGrpSpPr/>
          <p:nvPr/>
        </p:nvGrpSpPr>
        <p:grpSpPr>
          <a:xfrm rot="-5400000">
            <a:off x="681012" y="2957148"/>
            <a:ext cx="1470186" cy="2907306"/>
            <a:chOff x="961675" y="1958725"/>
            <a:chExt cx="563225" cy="1113825"/>
          </a:xfrm>
        </p:grpSpPr>
        <p:sp>
          <p:nvSpPr>
            <p:cNvPr id="2804" name="Google Shape;2804;p47"/>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5" name="Google Shape;2805;p47"/>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06" name="Google Shape;2806;p47"/>
          <p:cNvGrpSpPr/>
          <p:nvPr/>
        </p:nvGrpSpPr>
        <p:grpSpPr>
          <a:xfrm>
            <a:off x="5363662" y="4815825"/>
            <a:ext cx="475779" cy="475800"/>
            <a:chOff x="1460350" y="2402425"/>
            <a:chExt cx="208950" cy="208950"/>
          </a:xfrm>
        </p:grpSpPr>
        <p:sp>
          <p:nvSpPr>
            <p:cNvPr id="2807" name="Google Shape;2807;p47"/>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8" name="Google Shape;2808;p47"/>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9" name="Google Shape;2809;p47"/>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0" name="Google Shape;2810;p47"/>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1" name="Google Shape;2811;p47"/>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2" name="Google Shape;2812;p47"/>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3" name="Google Shape;2813;p47"/>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4" name="Google Shape;2814;p47"/>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5" name="Google Shape;2815;p47"/>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6" name="Google Shape;2816;p4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7" name="Google Shape;2817;p4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8" name="Google Shape;2818;p4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9" name="Google Shape;2819;p47"/>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0" name="Google Shape;2820;p4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1" name="Google Shape;2821;p4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2" name="Google Shape;2822;p47"/>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4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4" name="Google Shape;2824;p4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5" name="Google Shape;2825;p4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6" name="Google Shape;2826;p47"/>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7" name="Google Shape;2827;p4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8" name="Google Shape;2828;p4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9" name="Google Shape;2829;p4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0" name="Google Shape;2830;p4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1" name="Google Shape;2831;p47"/>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2" name="Google Shape;2832;p47"/>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3" name="Google Shape;2833;p47"/>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4" name="Google Shape;2834;p47"/>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35" name="Google Shape;2835;p4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hree columns 2">
  <p:cSld name="CUSTOM_6_2_1">
    <p:spTree>
      <p:nvGrpSpPr>
        <p:cNvPr id="1" name="Shape 3319"/>
        <p:cNvGrpSpPr/>
        <p:nvPr/>
      </p:nvGrpSpPr>
      <p:grpSpPr>
        <a:xfrm>
          <a:off x="0" y="0"/>
          <a:ext cx="0" cy="0"/>
          <a:chOff x="0" y="0"/>
          <a:chExt cx="0" cy="0"/>
        </a:xfrm>
      </p:grpSpPr>
      <p:grpSp>
        <p:nvGrpSpPr>
          <p:cNvPr id="3320" name="Google Shape;3320;p54"/>
          <p:cNvGrpSpPr/>
          <p:nvPr/>
        </p:nvGrpSpPr>
        <p:grpSpPr>
          <a:xfrm rot="10800000" flipH="1">
            <a:off x="5817541" y="3505330"/>
            <a:ext cx="3435732" cy="1695774"/>
            <a:chOff x="200642" y="3383650"/>
            <a:chExt cx="1325258" cy="762900"/>
          </a:xfrm>
        </p:grpSpPr>
        <p:sp>
          <p:nvSpPr>
            <p:cNvPr id="3321" name="Google Shape;3321;p54"/>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54"/>
            <p:cNvSpPr/>
            <p:nvPr/>
          </p:nvSpPr>
          <p:spPr>
            <a:xfrm>
              <a:off x="200642" y="3449726"/>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3" name="Google Shape;3323;p54"/>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24" name="Google Shape;3324;p54"/>
          <p:cNvGrpSpPr/>
          <p:nvPr/>
        </p:nvGrpSpPr>
        <p:grpSpPr>
          <a:xfrm rot="-5400000">
            <a:off x="487200" y="3162074"/>
            <a:ext cx="1477959" cy="2600113"/>
            <a:chOff x="961675" y="1958725"/>
            <a:chExt cx="563225" cy="1113825"/>
          </a:xfrm>
        </p:grpSpPr>
        <p:sp>
          <p:nvSpPr>
            <p:cNvPr id="3325" name="Google Shape;3325;p54"/>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54"/>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27" name="Google Shape;3327;p54"/>
          <p:cNvSpPr/>
          <p:nvPr/>
        </p:nvSpPr>
        <p:spPr>
          <a:xfrm rot="-3818665">
            <a:off x="-1515506" y="-975606"/>
            <a:ext cx="3876599" cy="3413968"/>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54"/>
          <p:cNvSpPr/>
          <p:nvPr/>
        </p:nvSpPr>
        <p:spPr>
          <a:xfrm rot="5062343" flipH="1">
            <a:off x="7089296" y="-751552"/>
            <a:ext cx="3456002" cy="3444657"/>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5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3330" name="Google Shape;3330;p54"/>
          <p:cNvSpPr txBox="1">
            <a:spLocks noGrp="1"/>
          </p:cNvSpPr>
          <p:nvPr>
            <p:ph type="title" idx="2"/>
          </p:nvPr>
        </p:nvSpPr>
        <p:spPr>
          <a:xfrm>
            <a:off x="937625" y="1755349"/>
            <a:ext cx="2175300" cy="45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2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331" name="Google Shape;3331;p54"/>
          <p:cNvSpPr txBox="1">
            <a:spLocks noGrp="1"/>
          </p:cNvSpPr>
          <p:nvPr>
            <p:ph type="subTitle" idx="1"/>
          </p:nvPr>
        </p:nvSpPr>
        <p:spPr>
          <a:xfrm>
            <a:off x="937625" y="2132750"/>
            <a:ext cx="2175300" cy="726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3332" name="Google Shape;3332;p54"/>
          <p:cNvSpPr txBox="1">
            <a:spLocks noGrp="1"/>
          </p:cNvSpPr>
          <p:nvPr>
            <p:ph type="title" idx="3"/>
          </p:nvPr>
        </p:nvSpPr>
        <p:spPr>
          <a:xfrm>
            <a:off x="3484349" y="3127924"/>
            <a:ext cx="2175300" cy="45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2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333" name="Google Shape;3333;p54"/>
          <p:cNvSpPr txBox="1">
            <a:spLocks noGrp="1"/>
          </p:cNvSpPr>
          <p:nvPr>
            <p:ph type="subTitle" idx="4"/>
          </p:nvPr>
        </p:nvSpPr>
        <p:spPr>
          <a:xfrm>
            <a:off x="3484347" y="3505325"/>
            <a:ext cx="2175300" cy="726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3334" name="Google Shape;3334;p54"/>
          <p:cNvSpPr txBox="1">
            <a:spLocks noGrp="1"/>
          </p:cNvSpPr>
          <p:nvPr>
            <p:ph type="title" idx="5"/>
          </p:nvPr>
        </p:nvSpPr>
        <p:spPr>
          <a:xfrm>
            <a:off x="6031074" y="1755349"/>
            <a:ext cx="2175300" cy="45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2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335" name="Google Shape;3335;p54"/>
          <p:cNvSpPr txBox="1">
            <a:spLocks noGrp="1"/>
          </p:cNvSpPr>
          <p:nvPr>
            <p:ph type="subTitle" idx="6"/>
          </p:nvPr>
        </p:nvSpPr>
        <p:spPr>
          <a:xfrm>
            <a:off x="6031075" y="2132750"/>
            <a:ext cx="2175300" cy="726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8">
  <p:cSld name="CUSTOM_4_1_1">
    <p:spTree>
      <p:nvGrpSpPr>
        <p:cNvPr id="1" name="Shape 3770"/>
        <p:cNvGrpSpPr/>
        <p:nvPr/>
      </p:nvGrpSpPr>
      <p:grpSpPr>
        <a:xfrm>
          <a:off x="0" y="0"/>
          <a:ext cx="0" cy="0"/>
          <a:chOff x="0" y="0"/>
          <a:chExt cx="0" cy="0"/>
        </a:xfrm>
      </p:grpSpPr>
      <p:sp>
        <p:nvSpPr>
          <p:cNvPr id="3771" name="Google Shape;3771;p60"/>
          <p:cNvSpPr/>
          <p:nvPr/>
        </p:nvSpPr>
        <p:spPr>
          <a:xfrm rot="-3818724">
            <a:off x="-2553948" y="-2066441"/>
            <a:ext cx="5281950" cy="5264611"/>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2" name="Google Shape;3772;p60"/>
          <p:cNvSpPr/>
          <p:nvPr/>
        </p:nvSpPr>
        <p:spPr>
          <a:xfrm rot="275753" flipH="1">
            <a:off x="6831218" y="1767577"/>
            <a:ext cx="3196970" cy="4315464"/>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73" name="Google Shape;3773;p60"/>
          <p:cNvGrpSpPr/>
          <p:nvPr/>
        </p:nvGrpSpPr>
        <p:grpSpPr>
          <a:xfrm rot="-5400000">
            <a:off x="721793" y="2719624"/>
            <a:ext cx="1628115" cy="3219623"/>
            <a:chOff x="961675" y="1958725"/>
            <a:chExt cx="563225" cy="1113825"/>
          </a:xfrm>
        </p:grpSpPr>
        <p:sp>
          <p:nvSpPr>
            <p:cNvPr id="3774" name="Google Shape;3774;p60"/>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5" name="Google Shape;3775;p60"/>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76" name="Google Shape;3776;p60"/>
          <p:cNvSpPr/>
          <p:nvPr/>
        </p:nvSpPr>
        <p:spPr>
          <a:xfrm>
            <a:off x="8138990" y="3504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7" name="Google Shape;3777;p60"/>
          <p:cNvSpPr/>
          <p:nvPr/>
        </p:nvSpPr>
        <p:spPr>
          <a:xfrm>
            <a:off x="1505687" y="37434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78" name="Google Shape;3778;p60"/>
          <p:cNvGrpSpPr/>
          <p:nvPr/>
        </p:nvGrpSpPr>
        <p:grpSpPr>
          <a:xfrm>
            <a:off x="-145821" y="332980"/>
            <a:ext cx="465708" cy="465770"/>
            <a:chOff x="1460350" y="2402425"/>
            <a:chExt cx="208950" cy="208950"/>
          </a:xfrm>
        </p:grpSpPr>
        <p:sp>
          <p:nvSpPr>
            <p:cNvPr id="3779" name="Google Shape;3779;p60"/>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0" name="Google Shape;3780;p60"/>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1" name="Google Shape;3781;p60"/>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2" name="Google Shape;3782;p60"/>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3" name="Google Shape;3783;p60"/>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4" name="Google Shape;3784;p60"/>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5" name="Google Shape;3785;p60"/>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6" name="Google Shape;3786;p60"/>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7" name="Google Shape;3787;p60"/>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8" name="Google Shape;3788;p6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9" name="Google Shape;3789;p6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6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60"/>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6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6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60"/>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6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6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6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60"/>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6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6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6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6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60"/>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60"/>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60"/>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60"/>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07" name="Google Shape;3807;p60"/>
          <p:cNvSpPr/>
          <p:nvPr/>
        </p:nvSpPr>
        <p:spPr>
          <a:xfrm>
            <a:off x="7959590" y="418848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60"/>
          <p:cNvSpPr txBox="1">
            <a:spLocks noGrp="1"/>
          </p:cNvSpPr>
          <p:nvPr>
            <p:ph type="title"/>
          </p:nvPr>
        </p:nvSpPr>
        <p:spPr>
          <a:xfrm>
            <a:off x="1184400" y="1667375"/>
            <a:ext cx="6775200" cy="1375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9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809" name="Google Shape;3809;p60"/>
          <p:cNvSpPr txBox="1">
            <a:spLocks noGrp="1"/>
          </p:cNvSpPr>
          <p:nvPr>
            <p:ph type="subTitle" idx="1"/>
          </p:nvPr>
        </p:nvSpPr>
        <p:spPr>
          <a:xfrm>
            <a:off x="3246150" y="3714396"/>
            <a:ext cx="2651700" cy="421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9">
  <p:cSld name="CUSTOM_13_1_1">
    <p:spTree>
      <p:nvGrpSpPr>
        <p:cNvPr id="1" name="Shape 3810"/>
        <p:cNvGrpSpPr/>
        <p:nvPr/>
      </p:nvGrpSpPr>
      <p:grpSpPr>
        <a:xfrm>
          <a:off x="0" y="0"/>
          <a:ext cx="0" cy="0"/>
          <a:chOff x="0" y="0"/>
          <a:chExt cx="0" cy="0"/>
        </a:xfrm>
      </p:grpSpPr>
      <p:sp>
        <p:nvSpPr>
          <p:cNvPr id="3811" name="Google Shape;3811;p61"/>
          <p:cNvSpPr/>
          <p:nvPr/>
        </p:nvSpPr>
        <p:spPr>
          <a:xfrm flipH="1">
            <a:off x="-507807" y="7"/>
            <a:ext cx="2062258" cy="1238489"/>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61"/>
          <p:cNvSpPr/>
          <p:nvPr/>
        </p:nvSpPr>
        <p:spPr>
          <a:xfrm rot="3737115" flipH="1">
            <a:off x="5926118" y="-1764408"/>
            <a:ext cx="4687203" cy="4671817"/>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61"/>
          <p:cNvSpPr/>
          <p:nvPr/>
        </p:nvSpPr>
        <p:spPr>
          <a:xfrm rot="-275769">
            <a:off x="-602875" y="2456127"/>
            <a:ext cx="2475700" cy="3341850"/>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14" name="Google Shape;3814;p61"/>
          <p:cNvGrpSpPr/>
          <p:nvPr/>
        </p:nvGrpSpPr>
        <p:grpSpPr>
          <a:xfrm rot="5400000" flipH="1">
            <a:off x="7543586" y="3539275"/>
            <a:ext cx="1074070" cy="2124064"/>
            <a:chOff x="961675" y="1958725"/>
            <a:chExt cx="563225" cy="1113825"/>
          </a:xfrm>
        </p:grpSpPr>
        <p:sp>
          <p:nvSpPr>
            <p:cNvPr id="3815" name="Google Shape;3815;p61"/>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61"/>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17" name="Google Shape;3817;p61"/>
          <p:cNvSpPr/>
          <p:nvPr/>
        </p:nvSpPr>
        <p:spPr>
          <a:xfrm>
            <a:off x="4423888" y="49222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61"/>
          <p:cNvSpPr/>
          <p:nvPr/>
        </p:nvSpPr>
        <p:spPr>
          <a:xfrm>
            <a:off x="196165" y="322644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61"/>
          <p:cNvSpPr txBox="1">
            <a:spLocks noGrp="1"/>
          </p:cNvSpPr>
          <p:nvPr>
            <p:ph type="title"/>
          </p:nvPr>
        </p:nvSpPr>
        <p:spPr>
          <a:xfrm>
            <a:off x="720000" y="445025"/>
            <a:ext cx="4175100" cy="12045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3820" name="Google Shape;3820;p61"/>
          <p:cNvSpPr txBox="1">
            <a:spLocks noGrp="1"/>
          </p:cNvSpPr>
          <p:nvPr>
            <p:ph type="subTitle" idx="1"/>
          </p:nvPr>
        </p:nvSpPr>
        <p:spPr>
          <a:xfrm>
            <a:off x="5440800" y="2587750"/>
            <a:ext cx="2988900" cy="162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TITLE_ONLY_1_1">
    <p:spTree>
      <p:nvGrpSpPr>
        <p:cNvPr id="1" name="Shape 3961"/>
        <p:cNvGrpSpPr/>
        <p:nvPr/>
      </p:nvGrpSpPr>
      <p:grpSpPr>
        <a:xfrm>
          <a:off x="0" y="0"/>
          <a:ext cx="0" cy="0"/>
          <a:chOff x="0" y="0"/>
          <a:chExt cx="0" cy="0"/>
        </a:xfrm>
      </p:grpSpPr>
      <p:grpSp>
        <p:nvGrpSpPr>
          <p:cNvPr id="3962" name="Google Shape;3962;p64"/>
          <p:cNvGrpSpPr/>
          <p:nvPr/>
        </p:nvGrpSpPr>
        <p:grpSpPr>
          <a:xfrm flipH="1">
            <a:off x="1286181" y="700497"/>
            <a:ext cx="7011015" cy="4319112"/>
            <a:chOff x="1569550" y="629994"/>
            <a:chExt cx="5900038" cy="3634698"/>
          </a:xfrm>
        </p:grpSpPr>
        <p:grpSp>
          <p:nvGrpSpPr>
            <p:cNvPr id="3963" name="Google Shape;3963;p64"/>
            <p:cNvGrpSpPr/>
            <p:nvPr/>
          </p:nvGrpSpPr>
          <p:grpSpPr>
            <a:xfrm>
              <a:off x="1569550" y="629994"/>
              <a:ext cx="5900038" cy="3634698"/>
              <a:chOff x="6012925" y="2964625"/>
              <a:chExt cx="1368950" cy="1009975"/>
            </a:xfrm>
          </p:grpSpPr>
          <p:sp>
            <p:nvSpPr>
              <p:cNvPr id="3964" name="Google Shape;3964;p64"/>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5" name="Google Shape;3965;p64"/>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6" name="Google Shape;3966;p64"/>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7" name="Google Shape;3967;p64"/>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8" name="Google Shape;3968;p64"/>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69" name="Google Shape;3969;p64"/>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70" name="Google Shape;3970;p64"/>
          <p:cNvGrpSpPr/>
          <p:nvPr/>
        </p:nvGrpSpPr>
        <p:grpSpPr>
          <a:xfrm rot="10800000">
            <a:off x="-281232" y="3449289"/>
            <a:ext cx="2862466" cy="1695774"/>
            <a:chOff x="238125" y="3383650"/>
            <a:chExt cx="1287775" cy="762900"/>
          </a:xfrm>
        </p:grpSpPr>
        <p:sp>
          <p:nvSpPr>
            <p:cNvPr id="3971" name="Google Shape;3971;p64"/>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2" name="Google Shape;3972;p64"/>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3" name="Google Shape;3973;p64"/>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74" name="Google Shape;3974;p64"/>
          <p:cNvGrpSpPr/>
          <p:nvPr/>
        </p:nvGrpSpPr>
        <p:grpSpPr>
          <a:xfrm rot="5400000">
            <a:off x="7522822" y="-584584"/>
            <a:ext cx="1175451" cy="2324553"/>
            <a:chOff x="961675" y="1958725"/>
            <a:chExt cx="563225" cy="1113825"/>
          </a:xfrm>
        </p:grpSpPr>
        <p:sp>
          <p:nvSpPr>
            <p:cNvPr id="3975" name="Google Shape;3975;p64"/>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6" name="Google Shape;3976;p64"/>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TITLE_ONLY_2_1">
    <p:spTree>
      <p:nvGrpSpPr>
        <p:cNvPr id="1" name="Shape 3977"/>
        <p:cNvGrpSpPr/>
        <p:nvPr/>
      </p:nvGrpSpPr>
      <p:grpSpPr>
        <a:xfrm>
          <a:off x="0" y="0"/>
          <a:ext cx="0" cy="0"/>
          <a:chOff x="0" y="0"/>
          <a:chExt cx="0" cy="0"/>
        </a:xfrm>
      </p:grpSpPr>
      <p:grpSp>
        <p:nvGrpSpPr>
          <p:cNvPr id="3978" name="Google Shape;3978;p65"/>
          <p:cNvGrpSpPr/>
          <p:nvPr/>
        </p:nvGrpSpPr>
        <p:grpSpPr>
          <a:xfrm rot="10800000" flipH="1">
            <a:off x="6691758" y="3468233"/>
            <a:ext cx="2862466" cy="1695774"/>
            <a:chOff x="238125" y="3383650"/>
            <a:chExt cx="1287775" cy="762900"/>
          </a:xfrm>
        </p:grpSpPr>
        <p:sp>
          <p:nvSpPr>
            <p:cNvPr id="3979" name="Google Shape;3979;p65"/>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0" name="Google Shape;3980;p65"/>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1" name="Google Shape;3981;p65"/>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82" name="Google Shape;3982;p65"/>
          <p:cNvGrpSpPr/>
          <p:nvPr/>
        </p:nvGrpSpPr>
        <p:grpSpPr>
          <a:xfrm rot="-5400000" flipH="1">
            <a:off x="574720" y="-584584"/>
            <a:ext cx="1175451" cy="2324553"/>
            <a:chOff x="961675" y="1958725"/>
            <a:chExt cx="563225" cy="1113825"/>
          </a:xfrm>
        </p:grpSpPr>
        <p:sp>
          <p:nvSpPr>
            <p:cNvPr id="3983" name="Google Shape;3983;p65"/>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4" name="Google Shape;3984;p65"/>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85" name="Google Shape;3985;p65"/>
          <p:cNvSpPr/>
          <p:nvPr/>
        </p:nvSpPr>
        <p:spPr>
          <a:xfrm>
            <a:off x="-152687" y="44629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86" name="Google Shape;3986;p65"/>
          <p:cNvGrpSpPr/>
          <p:nvPr/>
        </p:nvGrpSpPr>
        <p:grpSpPr>
          <a:xfrm>
            <a:off x="-198288" y="1445825"/>
            <a:ext cx="475779" cy="475800"/>
            <a:chOff x="1460350" y="2402425"/>
            <a:chExt cx="208950" cy="208950"/>
          </a:xfrm>
        </p:grpSpPr>
        <p:sp>
          <p:nvSpPr>
            <p:cNvPr id="3987" name="Google Shape;3987;p6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8" name="Google Shape;3988;p6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9" name="Google Shape;3989;p6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0" name="Google Shape;3990;p6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1" name="Google Shape;3991;p6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2" name="Google Shape;3992;p6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3" name="Google Shape;3993;p6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4" name="Google Shape;3994;p6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5" name="Google Shape;3995;p6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6" name="Google Shape;3996;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7" name="Google Shape;3997;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8" name="Google Shape;3998;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9" name="Google Shape;3999;p6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0" name="Google Shape;4000;p6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1" name="Google Shape;4001;p6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2" name="Google Shape;4002;p6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3" name="Google Shape;4003;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4" name="Google Shape;4004;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5" name="Google Shape;4005;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6" name="Google Shape;4006;p6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7" name="Google Shape;4007;p6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8" name="Google Shape;4008;p6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9" name="Google Shape;4009;p6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0" name="Google Shape;4010;p6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1" name="Google Shape;4011;p6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2" name="Google Shape;4012;p6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3" name="Google Shape;4013;p6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4" name="Google Shape;4014;p6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15" name="Google Shape;4015;p65"/>
          <p:cNvGrpSpPr/>
          <p:nvPr/>
        </p:nvGrpSpPr>
        <p:grpSpPr>
          <a:xfrm rot="3427705">
            <a:off x="3096928" y="4999029"/>
            <a:ext cx="340783" cy="340829"/>
            <a:chOff x="1460350" y="2402425"/>
            <a:chExt cx="208950" cy="208950"/>
          </a:xfrm>
        </p:grpSpPr>
        <p:sp>
          <p:nvSpPr>
            <p:cNvPr id="4016" name="Google Shape;4016;p6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7" name="Google Shape;4017;p6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8" name="Google Shape;4018;p6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9" name="Google Shape;4019;p6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0" name="Google Shape;4020;p6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1" name="Google Shape;4021;p6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2" name="Google Shape;4022;p6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3" name="Google Shape;4023;p6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4" name="Google Shape;4024;p6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5" name="Google Shape;4025;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6" name="Google Shape;4026;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7" name="Google Shape;4027;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8" name="Google Shape;4028;p6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9" name="Google Shape;4029;p6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0" name="Google Shape;4030;p6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1" name="Google Shape;4031;p6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2" name="Google Shape;4032;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3" name="Google Shape;4033;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4" name="Google Shape;4034;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5" name="Google Shape;4035;p6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6" name="Google Shape;4036;p6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7" name="Google Shape;4037;p6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8" name="Google Shape;4038;p6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9" name="Google Shape;4039;p6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0" name="Google Shape;4040;p6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1" name="Google Shape;4041;p6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2" name="Google Shape;4042;p6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3" name="Google Shape;4043;p6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44" name="Google Shape;4044;p65"/>
          <p:cNvSpPr/>
          <p:nvPr/>
        </p:nvSpPr>
        <p:spPr>
          <a:xfrm>
            <a:off x="8850715" y="93403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5" name="Google Shape;4045;p65"/>
          <p:cNvSpPr/>
          <p:nvPr/>
        </p:nvSpPr>
        <p:spPr>
          <a:xfrm>
            <a:off x="5433965" y="-189818"/>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4"/>
        <p:cNvGrpSpPr/>
        <p:nvPr/>
      </p:nvGrpSpPr>
      <p:grpSpPr>
        <a:xfrm>
          <a:off x="0" y="0"/>
          <a:ext cx="0" cy="0"/>
          <a:chOff x="0" y="0"/>
          <a:chExt cx="0" cy="0"/>
        </a:xfrm>
      </p:grpSpPr>
      <p:grpSp>
        <p:nvGrpSpPr>
          <p:cNvPr id="95" name="Google Shape;95;p3"/>
          <p:cNvGrpSpPr/>
          <p:nvPr/>
        </p:nvGrpSpPr>
        <p:grpSpPr>
          <a:xfrm>
            <a:off x="4870108" y="630544"/>
            <a:ext cx="4112429" cy="3882309"/>
            <a:chOff x="4544101" y="322704"/>
            <a:chExt cx="4764719" cy="4498098"/>
          </a:xfrm>
        </p:grpSpPr>
        <p:sp>
          <p:nvSpPr>
            <p:cNvPr id="96" name="Google Shape;96;p3"/>
            <p:cNvSpPr/>
            <p:nvPr/>
          </p:nvSpPr>
          <p:spPr>
            <a:xfrm rot="-5400000">
              <a:off x="4868120" y="592796"/>
              <a:ext cx="3880390" cy="3390833"/>
            </a:xfrm>
            <a:custGeom>
              <a:avLst/>
              <a:gdLst/>
              <a:ahLst/>
              <a:cxnLst/>
              <a:rect l="l" t="t" r="r" b="b"/>
              <a:pathLst>
                <a:path w="46369" h="40519" extrusionOk="0">
                  <a:moveTo>
                    <a:pt x="35639" y="0"/>
                  </a:moveTo>
                  <a:lnTo>
                    <a:pt x="35135" y="20"/>
                  </a:lnTo>
                  <a:lnTo>
                    <a:pt x="34631" y="61"/>
                  </a:lnTo>
                  <a:lnTo>
                    <a:pt x="34126" y="121"/>
                  </a:lnTo>
                  <a:lnTo>
                    <a:pt x="33602" y="202"/>
                  </a:lnTo>
                  <a:lnTo>
                    <a:pt x="33098" y="303"/>
                  </a:lnTo>
                  <a:lnTo>
                    <a:pt x="32614" y="424"/>
                  </a:lnTo>
                  <a:lnTo>
                    <a:pt x="32110" y="565"/>
                  </a:lnTo>
                  <a:lnTo>
                    <a:pt x="31625" y="706"/>
                  </a:lnTo>
                  <a:lnTo>
                    <a:pt x="31141" y="887"/>
                  </a:lnTo>
                  <a:lnTo>
                    <a:pt x="30657" y="1089"/>
                  </a:lnTo>
                  <a:lnTo>
                    <a:pt x="30193" y="1291"/>
                  </a:lnTo>
                  <a:lnTo>
                    <a:pt x="29730" y="1513"/>
                  </a:lnTo>
                  <a:lnTo>
                    <a:pt x="29286" y="1755"/>
                  </a:lnTo>
                  <a:lnTo>
                    <a:pt x="28842" y="1997"/>
                  </a:lnTo>
                  <a:lnTo>
                    <a:pt x="27995" y="2602"/>
                  </a:lnTo>
                  <a:lnTo>
                    <a:pt x="27209" y="3126"/>
                  </a:lnTo>
                  <a:lnTo>
                    <a:pt x="26422" y="3590"/>
                  </a:lnTo>
                  <a:lnTo>
                    <a:pt x="25676" y="3993"/>
                  </a:lnTo>
                  <a:lnTo>
                    <a:pt x="24929" y="4336"/>
                  </a:lnTo>
                  <a:lnTo>
                    <a:pt x="24546" y="4498"/>
                  </a:lnTo>
                  <a:lnTo>
                    <a:pt x="24183" y="4639"/>
                  </a:lnTo>
                  <a:lnTo>
                    <a:pt x="23820" y="4760"/>
                  </a:lnTo>
                  <a:lnTo>
                    <a:pt x="23437" y="4861"/>
                  </a:lnTo>
                  <a:lnTo>
                    <a:pt x="22711" y="5062"/>
                  </a:lnTo>
                  <a:lnTo>
                    <a:pt x="21945" y="5204"/>
                  </a:lnTo>
                  <a:lnTo>
                    <a:pt x="21158" y="5304"/>
                  </a:lnTo>
                  <a:lnTo>
                    <a:pt x="20371" y="5365"/>
                  </a:lnTo>
                  <a:lnTo>
                    <a:pt x="19524" y="5405"/>
                  </a:lnTo>
                  <a:lnTo>
                    <a:pt x="17729" y="5405"/>
                  </a:lnTo>
                  <a:lnTo>
                    <a:pt x="16761" y="5365"/>
                  </a:lnTo>
                  <a:lnTo>
                    <a:pt x="15733" y="5304"/>
                  </a:lnTo>
                  <a:lnTo>
                    <a:pt x="15208" y="5284"/>
                  </a:lnTo>
                  <a:lnTo>
                    <a:pt x="14664" y="5284"/>
                  </a:lnTo>
                  <a:lnTo>
                    <a:pt x="14099" y="5345"/>
                  </a:lnTo>
                  <a:lnTo>
                    <a:pt x="13534" y="5405"/>
                  </a:lnTo>
                  <a:lnTo>
                    <a:pt x="12969" y="5506"/>
                  </a:lnTo>
                  <a:lnTo>
                    <a:pt x="12385" y="5627"/>
                  </a:lnTo>
                  <a:lnTo>
                    <a:pt x="11800" y="5788"/>
                  </a:lnTo>
                  <a:lnTo>
                    <a:pt x="11215" y="5970"/>
                  </a:lnTo>
                  <a:lnTo>
                    <a:pt x="10630" y="6172"/>
                  </a:lnTo>
                  <a:lnTo>
                    <a:pt x="10045" y="6414"/>
                  </a:lnTo>
                  <a:lnTo>
                    <a:pt x="9480" y="6676"/>
                  </a:lnTo>
                  <a:lnTo>
                    <a:pt x="8895" y="6958"/>
                  </a:lnTo>
                  <a:lnTo>
                    <a:pt x="8310" y="7281"/>
                  </a:lnTo>
                  <a:lnTo>
                    <a:pt x="7746" y="7624"/>
                  </a:lnTo>
                  <a:lnTo>
                    <a:pt x="7201" y="7987"/>
                  </a:lnTo>
                  <a:lnTo>
                    <a:pt x="6657" y="8370"/>
                  </a:lnTo>
                  <a:lnTo>
                    <a:pt x="6112" y="8794"/>
                  </a:lnTo>
                  <a:lnTo>
                    <a:pt x="5588" y="9237"/>
                  </a:lnTo>
                  <a:lnTo>
                    <a:pt x="5063" y="9681"/>
                  </a:lnTo>
                  <a:lnTo>
                    <a:pt x="4579" y="10185"/>
                  </a:lnTo>
                  <a:lnTo>
                    <a:pt x="4095" y="10689"/>
                  </a:lnTo>
                  <a:lnTo>
                    <a:pt x="3631" y="11214"/>
                  </a:lnTo>
                  <a:lnTo>
                    <a:pt x="3188" y="11779"/>
                  </a:lnTo>
                  <a:lnTo>
                    <a:pt x="2764" y="12343"/>
                  </a:lnTo>
                  <a:lnTo>
                    <a:pt x="2381" y="12948"/>
                  </a:lnTo>
                  <a:lnTo>
                    <a:pt x="1998" y="13574"/>
                  </a:lnTo>
                  <a:lnTo>
                    <a:pt x="1655" y="14199"/>
                  </a:lnTo>
                  <a:lnTo>
                    <a:pt x="1332" y="14864"/>
                  </a:lnTo>
                  <a:lnTo>
                    <a:pt x="1030" y="15550"/>
                  </a:lnTo>
                  <a:lnTo>
                    <a:pt x="767" y="16256"/>
                  </a:lnTo>
                  <a:lnTo>
                    <a:pt x="546" y="16962"/>
                  </a:lnTo>
                  <a:lnTo>
                    <a:pt x="344" y="17708"/>
                  </a:lnTo>
                  <a:lnTo>
                    <a:pt x="182" y="18454"/>
                  </a:lnTo>
                  <a:lnTo>
                    <a:pt x="82" y="19201"/>
                  </a:lnTo>
                  <a:lnTo>
                    <a:pt x="21" y="19947"/>
                  </a:lnTo>
                  <a:lnTo>
                    <a:pt x="1" y="20673"/>
                  </a:lnTo>
                  <a:lnTo>
                    <a:pt x="41" y="21379"/>
                  </a:lnTo>
                  <a:lnTo>
                    <a:pt x="102" y="22085"/>
                  </a:lnTo>
                  <a:lnTo>
                    <a:pt x="223" y="22791"/>
                  </a:lnTo>
                  <a:lnTo>
                    <a:pt x="384" y="23476"/>
                  </a:lnTo>
                  <a:lnTo>
                    <a:pt x="566" y="24142"/>
                  </a:lnTo>
                  <a:lnTo>
                    <a:pt x="808" y="24807"/>
                  </a:lnTo>
                  <a:lnTo>
                    <a:pt x="1070" y="25433"/>
                  </a:lnTo>
                  <a:lnTo>
                    <a:pt x="1352" y="26058"/>
                  </a:lnTo>
                  <a:lnTo>
                    <a:pt x="1695" y="26683"/>
                  </a:lnTo>
                  <a:lnTo>
                    <a:pt x="2038" y="27268"/>
                  </a:lnTo>
                  <a:lnTo>
                    <a:pt x="2441" y="27833"/>
                  </a:lnTo>
                  <a:lnTo>
                    <a:pt x="2845" y="28397"/>
                  </a:lnTo>
                  <a:lnTo>
                    <a:pt x="3288" y="28922"/>
                  </a:lnTo>
                  <a:lnTo>
                    <a:pt x="3752" y="29426"/>
                  </a:lnTo>
                  <a:lnTo>
                    <a:pt x="4236" y="29910"/>
                  </a:lnTo>
                  <a:lnTo>
                    <a:pt x="4741" y="30374"/>
                  </a:lnTo>
                  <a:lnTo>
                    <a:pt x="5265" y="30818"/>
                  </a:lnTo>
                  <a:lnTo>
                    <a:pt x="5810" y="31221"/>
                  </a:lnTo>
                  <a:lnTo>
                    <a:pt x="6354" y="31604"/>
                  </a:lnTo>
                  <a:lnTo>
                    <a:pt x="6939" y="31967"/>
                  </a:lnTo>
                  <a:lnTo>
                    <a:pt x="7524" y="32290"/>
                  </a:lnTo>
                  <a:lnTo>
                    <a:pt x="8109" y="32572"/>
                  </a:lnTo>
                  <a:lnTo>
                    <a:pt x="8714" y="32835"/>
                  </a:lnTo>
                  <a:lnTo>
                    <a:pt x="9319" y="33077"/>
                  </a:lnTo>
                  <a:lnTo>
                    <a:pt x="9944" y="33278"/>
                  </a:lnTo>
                  <a:lnTo>
                    <a:pt x="10569" y="33440"/>
                  </a:lnTo>
                  <a:lnTo>
                    <a:pt x="11195" y="33561"/>
                  </a:lnTo>
                  <a:lnTo>
                    <a:pt x="11820" y="33662"/>
                  </a:lnTo>
                  <a:lnTo>
                    <a:pt x="13292" y="33803"/>
                  </a:lnTo>
                  <a:lnTo>
                    <a:pt x="14704" y="33944"/>
                  </a:lnTo>
                  <a:lnTo>
                    <a:pt x="15390" y="34025"/>
                  </a:lnTo>
                  <a:lnTo>
                    <a:pt x="16055" y="34105"/>
                  </a:lnTo>
                  <a:lnTo>
                    <a:pt x="16701" y="34206"/>
                  </a:lnTo>
                  <a:lnTo>
                    <a:pt x="17326" y="34347"/>
                  </a:lnTo>
                  <a:lnTo>
                    <a:pt x="17931" y="34509"/>
                  </a:lnTo>
                  <a:lnTo>
                    <a:pt x="18496" y="34710"/>
                  </a:lnTo>
                  <a:lnTo>
                    <a:pt x="18778" y="34811"/>
                  </a:lnTo>
                  <a:lnTo>
                    <a:pt x="19040" y="34932"/>
                  </a:lnTo>
                  <a:lnTo>
                    <a:pt x="19302" y="35073"/>
                  </a:lnTo>
                  <a:lnTo>
                    <a:pt x="19565" y="35235"/>
                  </a:lnTo>
                  <a:lnTo>
                    <a:pt x="19807" y="35396"/>
                  </a:lnTo>
                  <a:lnTo>
                    <a:pt x="20028" y="35557"/>
                  </a:lnTo>
                  <a:lnTo>
                    <a:pt x="20271" y="35759"/>
                  </a:lnTo>
                  <a:lnTo>
                    <a:pt x="20472" y="35961"/>
                  </a:lnTo>
                  <a:lnTo>
                    <a:pt x="20674" y="36183"/>
                  </a:lnTo>
                  <a:lnTo>
                    <a:pt x="20876" y="36425"/>
                  </a:lnTo>
                  <a:lnTo>
                    <a:pt x="21077" y="36687"/>
                  </a:lnTo>
                  <a:lnTo>
                    <a:pt x="21239" y="36969"/>
                  </a:lnTo>
                  <a:lnTo>
                    <a:pt x="21541" y="37453"/>
                  </a:lnTo>
                  <a:lnTo>
                    <a:pt x="21864" y="37917"/>
                  </a:lnTo>
                  <a:lnTo>
                    <a:pt x="22207" y="38341"/>
                  </a:lnTo>
                  <a:lnTo>
                    <a:pt x="22570" y="38764"/>
                  </a:lnTo>
                  <a:lnTo>
                    <a:pt x="22953" y="39127"/>
                  </a:lnTo>
                  <a:lnTo>
                    <a:pt x="23356" y="39470"/>
                  </a:lnTo>
                  <a:lnTo>
                    <a:pt x="23558" y="39611"/>
                  </a:lnTo>
                  <a:lnTo>
                    <a:pt x="23780" y="39752"/>
                  </a:lnTo>
                  <a:lnTo>
                    <a:pt x="24002" y="39894"/>
                  </a:lnTo>
                  <a:lnTo>
                    <a:pt x="24224" y="40015"/>
                  </a:lnTo>
                  <a:lnTo>
                    <a:pt x="24466" y="40115"/>
                  </a:lnTo>
                  <a:lnTo>
                    <a:pt x="24728" y="40216"/>
                  </a:lnTo>
                  <a:lnTo>
                    <a:pt x="24970" y="40297"/>
                  </a:lnTo>
                  <a:lnTo>
                    <a:pt x="25232" y="40378"/>
                  </a:lnTo>
                  <a:lnTo>
                    <a:pt x="25514" y="40438"/>
                  </a:lnTo>
                  <a:lnTo>
                    <a:pt x="25797" y="40479"/>
                  </a:lnTo>
                  <a:lnTo>
                    <a:pt x="26079" y="40519"/>
                  </a:lnTo>
                  <a:lnTo>
                    <a:pt x="27007" y="40519"/>
                  </a:lnTo>
                  <a:lnTo>
                    <a:pt x="27330" y="40479"/>
                  </a:lnTo>
                  <a:lnTo>
                    <a:pt x="27672" y="40438"/>
                  </a:lnTo>
                  <a:lnTo>
                    <a:pt x="28015" y="40378"/>
                  </a:lnTo>
                  <a:lnTo>
                    <a:pt x="28378" y="40297"/>
                  </a:lnTo>
                  <a:lnTo>
                    <a:pt x="28741" y="40196"/>
                  </a:lnTo>
                  <a:lnTo>
                    <a:pt x="29125" y="40075"/>
                  </a:lnTo>
                  <a:lnTo>
                    <a:pt x="29810" y="39833"/>
                  </a:lnTo>
                  <a:lnTo>
                    <a:pt x="30456" y="39591"/>
                  </a:lnTo>
                  <a:lnTo>
                    <a:pt x="31061" y="39309"/>
                  </a:lnTo>
                  <a:lnTo>
                    <a:pt x="31646" y="39006"/>
                  </a:lnTo>
                  <a:lnTo>
                    <a:pt x="32210" y="38704"/>
                  </a:lnTo>
                  <a:lnTo>
                    <a:pt x="32715" y="38381"/>
                  </a:lnTo>
                  <a:lnTo>
                    <a:pt x="33219" y="38038"/>
                  </a:lnTo>
                  <a:lnTo>
                    <a:pt x="33683" y="37675"/>
                  </a:lnTo>
                  <a:lnTo>
                    <a:pt x="34126" y="37312"/>
                  </a:lnTo>
                  <a:lnTo>
                    <a:pt x="34530" y="36929"/>
                  </a:lnTo>
                  <a:lnTo>
                    <a:pt x="34913" y="36546"/>
                  </a:lnTo>
                  <a:lnTo>
                    <a:pt x="35296" y="36162"/>
                  </a:lnTo>
                  <a:lnTo>
                    <a:pt x="35639" y="35759"/>
                  </a:lnTo>
                  <a:lnTo>
                    <a:pt x="35962" y="35356"/>
                  </a:lnTo>
                  <a:lnTo>
                    <a:pt x="36264" y="34932"/>
                  </a:lnTo>
                  <a:lnTo>
                    <a:pt x="36547" y="34529"/>
                  </a:lnTo>
                  <a:lnTo>
                    <a:pt x="36809" y="34105"/>
                  </a:lnTo>
                  <a:lnTo>
                    <a:pt x="37051" y="33702"/>
                  </a:lnTo>
                  <a:lnTo>
                    <a:pt x="37293" y="33278"/>
                  </a:lnTo>
                  <a:lnTo>
                    <a:pt x="37515" y="32875"/>
                  </a:lnTo>
                  <a:lnTo>
                    <a:pt x="37918" y="32048"/>
                  </a:lnTo>
                  <a:lnTo>
                    <a:pt x="38281" y="31261"/>
                  </a:lnTo>
                  <a:lnTo>
                    <a:pt x="38604" y="30495"/>
                  </a:lnTo>
                  <a:lnTo>
                    <a:pt x="38886" y="29789"/>
                  </a:lnTo>
                  <a:lnTo>
                    <a:pt x="39169" y="29124"/>
                  </a:lnTo>
                  <a:lnTo>
                    <a:pt x="39431" y="28519"/>
                  </a:lnTo>
                  <a:lnTo>
                    <a:pt x="39713" y="27954"/>
                  </a:lnTo>
                  <a:lnTo>
                    <a:pt x="40016" y="27429"/>
                  </a:lnTo>
                  <a:lnTo>
                    <a:pt x="40338" y="26925"/>
                  </a:lnTo>
                  <a:lnTo>
                    <a:pt x="40681" y="26441"/>
                  </a:lnTo>
                  <a:lnTo>
                    <a:pt x="41044" y="25957"/>
                  </a:lnTo>
                  <a:lnTo>
                    <a:pt x="41407" y="25493"/>
                  </a:lnTo>
                  <a:lnTo>
                    <a:pt x="42154" y="24565"/>
                  </a:lnTo>
                  <a:lnTo>
                    <a:pt x="42920" y="23618"/>
                  </a:lnTo>
                  <a:lnTo>
                    <a:pt x="43283" y="23133"/>
                  </a:lnTo>
                  <a:lnTo>
                    <a:pt x="43646" y="22649"/>
                  </a:lnTo>
                  <a:lnTo>
                    <a:pt x="43989" y="22125"/>
                  </a:lnTo>
                  <a:lnTo>
                    <a:pt x="44312" y="21601"/>
                  </a:lnTo>
                  <a:lnTo>
                    <a:pt x="44614" y="21036"/>
                  </a:lnTo>
                  <a:lnTo>
                    <a:pt x="44896" y="20451"/>
                  </a:lnTo>
                  <a:lnTo>
                    <a:pt x="45159" y="19806"/>
                  </a:lnTo>
                  <a:lnTo>
                    <a:pt x="45421" y="19059"/>
                  </a:lnTo>
                  <a:lnTo>
                    <a:pt x="45663" y="18253"/>
                  </a:lnTo>
                  <a:lnTo>
                    <a:pt x="45885" y="17385"/>
                  </a:lnTo>
                  <a:lnTo>
                    <a:pt x="46066" y="16437"/>
                  </a:lnTo>
                  <a:lnTo>
                    <a:pt x="46147" y="15953"/>
                  </a:lnTo>
                  <a:lnTo>
                    <a:pt x="46207" y="15449"/>
                  </a:lnTo>
                  <a:lnTo>
                    <a:pt x="46268" y="14945"/>
                  </a:lnTo>
                  <a:lnTo>
                    <a:pt x="46308" y="14421"/>
                  </a:lnTo>
                  <a:lnTo>
                    <a:pt x="46349" y="13896"/>
                  </a:lnTo>
                  <a:lnTo>
                    <a:pt x="46369" y="13352"/>
                  </a:lnTo>
                  <a:lnTo>
                    <a:pt x="46369" y="12807"/>
                  </a:lnTo>
                  <a:lnTo>
                    <a:pt x="46349" y="12242"/>
                  </a:lnTo>
                  <a:lnTo>
                    <a:pt x="46308" y="11698"/>
                  </a:lnTo>
                  <a:lnTo>
                    <a:pt x="46268" y="11133"/>
                  </a:lnTo>
                  <a:lnTo>
                    <a:pt x="46187" y="10568"/>
                  </a:lnTo>
                  <a:lnTo>
                    <a:pt x="46107" y="10004"/>
                  </a:lnTo>
                  <a:lnTo>
                    <a:pt x="45986" y="9419"/>
                  </a:lnTo>
                  <a:lnTo>
                    <a:pt x="45844" y="8854"/>
                  </a:lnTo>
                  <a:lnTo>
                    <a:pt x="45703" y="8289"/>
                  </a:lnTo>
                  <a:lnTo>
                    <a:pt x="45522" y="7725"/>
                  </a:lnTo>
                  <a:lnTo>
                    <a:pt x="45300" y="7160"/>
                  </a:lnTo>
                  <a:lnTo>
                    <a:pt x="45078" y="6595"/>
                  </a:lnTo>
                  <a:lnTo>
                    <a:pt x="44816" y="6051"/>
                  </a:lnTo>
                  <a:lnTo>
                    <a:pt x="44533" y="5486"/>
                  </a:lnTo>
                  <a:lnTo>
                    <a:pt x="44231" y="4941"/>
                  </a:lnTo>
                  <a:lnTo>
                    <a:pt x="43888" y="4417"/>
                  </a:lnTo>
                  <a:lnTo>
                    <a:pt x="43505" y="3893"/>
                  </a:lnTo>
                  <a:lnTo>
                    <a:pt x="43122" y="3429"/>
                  </a:lnTo>
                  <a:lnTo>
                    <a:pt x="42738" y="2985"/>
                  </a:lnTo>
                  <a:lnTo>
                    <a:pt x="42335" y="2582"/>
                  </a:lnTo>
                  <a:lnTo>
                    <a:pt x="41912" y="2198"/>
                  </a:lnTo>
                  <a:lnTo>
                    <a:pt x="41468" y="1856"/>
                  </a:lnTo>
                  <a:lnTo>
                    <a:pt x="41024" y="1533"/>
                  </a:lnTo>
                  <a:lnTo>
                    <a:pt x="40560" y="1250"/>
                  </a:lnTo>
                  <a:lnTo>
                    <a:pt x="40096" y="1008"/>
                  </a:lnTo>
                  <a:lnTo>
                    <a:pt x="39632" y="787"/>
                  </a:lnTo>
                  <a:lnTo>
                    <a:pt x="39148" y="605"/>
                  </a:lnTo>
                  <a:lnTo>
                    <a:pt x="38664" y="444"/>
                  </a:lnTo>
                  <a:lnTo>
                    <a:pt x="38160" y="303"/>
                  </a:lnTo>
                  <a:lnTo>
                    <a:pt x="37676" y="182"/>
                  </a:lnTo>
                  <a:lnTo>
                    <a:pt x="37172" y="101"/>
                  </a:lnTo>
                  <a:lnTo>
                    <a:pt x="36668" y="40"/>
                  </a:lnTo>
                  <a:lnTo>
                    <a:pt x="36163" y="20"/>
                  </a:lnTo>
                  <a:lnTo>
                    <a:pt x="356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3"/>
            <p:cNvSpPr/>
            <p:nvPr/>
          </p:nvSpPr>
          <p:spPr>
            <a:xfrm rot="-5400000">
              <a:off x="4089190" y="777616"/>
              <a:ext cx="1694705" cy="784882"/>
            </a:xfrm>
            <a:custGeom>
              <a:avLst/>
              <a:gdLst/>
              <a:ahLst/>
              <a:cxnLst/>
              <a:rect l="l" t="t" r="r" b="b"/>
              <a:pathLst>
                <a:path w="20251" h="9379" extrusionOk="0">
                  <a:moveTo>
                    <a:pt x="12324" y="0"/>
                  </a:moveTo>
                  <a:lnTo>
                    <a:pt x="11679" y="20"/>
                  </a:lnTo>
                  <a:lnTo>
                    <a:pt x="11013" y="61"/>
                  </a:lnTo>
                  <a:lnTo>
                    <a:pt x="10327" y="141"/>
                  </a:lnTo>
                  <a:lnTo>
                    <a:pt x="9601" y="262"/>
                  </a:lnTo>
                  <a:lnTo>
                    <a:pt x="8835" y="424"/>
                  </a:lnTo>
                  <a:lnTo>
                    <a:pt x="8028" y="605"/>
                  </a:lnTo>
                  <a:lnTo>
                    <a:pt x="7625" y="726"/>
                  </a:lnTo>
                  <a:lnTo>
                    <a:pt x="7221" y="847"/>
                  </a:lnTo>
                  <a:lnTo>
                    <a:pt x="6495" y="1089"/>
                  </a:lnTo>
                  <a:lnTo>
                    <a:pt x="5830" y="1372"/>
                  </a:lnTo>
                  <a:lnTo>
                    <a:pt x="5204" y="1674"/>
                  </a:lnTo>
                  <a:lnTo>
                    <a:pt x="4640" y="1997"/>
                  </a:lnTo>
                  <a:lnTo>
                    <a:pt x="4115" y="2340"/>
                  </a:lnTo>
                  <a:lnTo>
                    <a:pt x="3651" y="2683"/>
                  </a:lnTo>
                  <a:lnTo>
                    <a:pt x="3228" y="3046"/>
                  </a:lnTo>
                  <a:lnTo>
                    <a:pt x="2825" y="3409"/>
                  </a:lnTo>
                  <a:lnTo>
                    <a:pt x="2482" y="3752"/>
                  </a:lnTo>
                  <a:lnTo>
                    <a:pt x="2159" y="4115"/>
                  </a:lnTo>
                  <a:lnTo>
                    <a:pt x="1856" y="4457"/>
                  </a:lnTo>
                  <a:lnTo>
                    <a:pt x="1332" y="5103"/>
                  </a:lnTo>
                  <a:lnTo>
                    <a:pt x="868" y="5688"/>
                  </a:lnTo>
                  <a:lnTo>
                    <a:pt x="606" y="6031"/>
                  </a:lnTo>
                  <a:lnTo>
                    <a:pt x="384" y="6353"/>
                  </a:lnTo>
                  <a:lnTo>
                    <a:pt x="223" y="6656"/>
                  </a:lnTo>
                  <a:lnTo>
                    <a:pt x="102" y="6938"/>
                  </a:lnTo>
                  <a:lnTo>
                    <a:pt x="41" y="7200"/>
                  </a:lnTo>
                  <a:lnTo>
                    <a:pt x="1" y="7422"/>
                  </a:lnTo>
                  <a:lnTo>
                    <a:pt x="21" y="7624"/>
                  </a:lnTo>
                  <a:lnTo>
                    <a:pt x="82" y="7805"/>
                  </a:lnTo>
                  <a:lnTo>
                    <a:pt x="162" y="7947"/>
                  </a:lnTo>
                  <a:lnTo>
                    <a:pt x="283" y="8047"/>
                  </a:lnTo>
                  <a:lnTo>
                    <a:pt x="445" y="8128"/>
                  </a:lnTo>
                  <a:lnTo>
                    <a:pt x="626" y="8168"/>
                  </a:lnTo>
                  <a:lnTo>
                    <a:pt x="828" y="8189"/>
                  </a:lnTo>
                  <a:lnTo>
                    <a:pt x="1070" y="8148"/>
                  </a:lnTo>
                  <a:lnTo>
                    <a:pt x="1312" y="8088"/>
                  </a:lnTo>
                  <a:lnTo>
                    <a:pt x="1594" y="7967"/>
                  </a:lnTo>
                  <a:lnTo>
                    <a:pt x="2542" y="7422"/>
                  </a:lnTo>
                  <a:lnTo>
                    <a:pt x="3450" y="6918"/>
                  </a:lnTo>
                  <a:lnTo>
                    <a:pt x="4357" y="6474"/>
                  </a:lnTo>
                  <a:lnTo>
                    <a:pt x="5204" y="6091"/>
                  </a:lnTo>
                  <a:lnTo>
                    <a:pt x="6052" y="5768"/>
                  </a:lnTo>
                  <a:lnTo>
                    <a:pt x="6858" y="5486"/>
                  </a:lnTo>
                  <a:lnTo>
                    <a:pt x="7645" y="5264"/>
                  </a:lnTo>
                  <a:lnTo>
                    <a:pt x="8411" y="5083"/>
                  </a:lnTo>
                  <a:lnTo>
                    <a:pt x="9158" y="4942"/>
                  </a:lnTo>
                  <a:lnTo>
                    <a:pt x="9884" y="4861"/>
                  </a:lnTo>
                  <a:lnTo>
                    <a:pt x="10590" y="4820"/>
                  </a:lnTo>
                  <a:lnTo>
                    <a:pt x="11275" y="4820"/>
                  </a:lnTo>
                  <a:lnTo>
                    <a:pt x="11941" y="4861"/>
                  </a:lnTo>
                  <a:lnTo>
                    <a:pt x="12606" y="4921"/>
                  </a:lnTo>
                  <a:lnTo>
                    <a:pt x="13232" y="5042"/>
                  </a:lnTo>
                  <a:lnTo>
                    <a:pt x="13857" y="5204"/>
                  </a:lnTo>
                  <a:lnTo>
                    <a:pt x="14159" y="5284"/>
                  </a:lnTo>
                  <a:lnTo>
                    <a:pt x="14442" y="5405"/>
                  </a:lnTo>
                  <a:lnTo>
                    <a:pt x="14724" y="5526"/>
                  </a:lnTo>
                  <a:lnTo>
                    <a:pt x="14986" y="5647"/>
                  </a:lnTo>
                  <a:lnTo>
                    <a:pt x="15248" y="5809"/>
                  </a:lnTo>
                  <a:lnTo>
                    <a:pt x="15491" y="5970"/>
                  </a:lnTo>
                  <a:lnTo>
                    <a:pt x="15975" y="6313"/>
                  </a:lnTo>
                  <a:lnTo>
                    <a:pt x="16398" y="6676"/>
                  </a:lnTo>
                  <a:lnTo>
                    <a:pt x="16801" y="7059"/>
                  </a:lnTo>
                  <a:lnTo>
                    <a:pt x="17185" y="7442"/>
                  </a:lnTo>
                  <a:lnTo>
                    <a:pt x="17528" y="7826"/>
                  </a:lnTo>
                  <a:lnTo>
                    <a:pt x="18133" y="8511"/>
                  </a:lnTo>
                  <a:lnTo>
                    <a:pt x="18415" y="8814"/>
                  </a:lnTo>
                  <a:lnTo>
                    <a:pt x="18677" y="9056"/>
                  </a:lnTo>
                  <a:lnTo>
                    <a:pt x="18899" y="9237"/>
                  </a:lnTo>
                  <a:lnTo>
                    <a:pt x="19020" y="9298"/>
                  </a:lnTo>
                  <a:lnTo>
                    <a:pt x="19141" y="9358"/>
                  </a:lnTo>
                  <a:lnTo>
                    <a:pt x="19242" y="9379"/>
                  </a:lnTo>
                  <a:lnTo>
                    <a:pt x="19363" y="9379"/>
                  </a:lnTo>
                  <a:lnTo>
                    <a:pt x="19464" y="9358"/>
                  </a:lnTo>
                  <a:lnTo>
                    <a:pt x="19565" y="9318"/>
                  </a:lnTo>
                  <a:lnTo>
                    <a:pt x="19665" y="9237"/>
                  </a:lnTo>
                  <a:lnTo>
                    <a:pt x="19746" y="9157"/>
                  </a:lnTo>
                  <a:lnTo>
                    <a:pt x="19847" y="9036"/>
                  </a:lnTo>
                  <a:lnTo>
                    <a:pt x="19928" y="8915"/>
                  </a:lnTo>
                  <a:lnTo>
                    <a:pt x="19988" y="8753"/>
                  </a:lnTo>
                  <a:lnTo>
                    <a:pt x="20049" y="8592"/>
                  </a:lnTo>
                  <a:lnTo>
                    <a:pt x="20109" y="8411"/>
                  </a:lnTo>
                  <a:lnTo>
                    <a:pt x="20149" y="8209"/>
                  </a:lnTo>
                  <a:lnTo>
                    <a:pt x="20230" y="7765"/>
                  </a:lnTo>
                  <a:lnTo>
                    <a:pt x="20250" y="7281"/>
                  </a:lnTo>
                  <a:lnTo>
                    <a:pt x="20230" y="6757"/>
                  </a:lnTo>
                  <a:lnTo>
                    <a:pt x="20170" y="6212"/>
                  </a:lnTo>
                  <a:lnTo>
                    <a:pt x="20049" y="5627"/>
                  </a:lnTo>
                  <a:lnTo>
                    <a:pt x="19968" y="5345"/>
                  </a:lnTo>
                  <a:lnTo>
                    <a:pt x="19887" y="5042"/>
                  </a:lnTo>
                  <a:lnTo>
                    <a:pt x="19766" y="4760"/>
                  </a:lnTo>
                  <a:lnTo>
                    <a:pt x="19665" y="4457"/>
                  </a:lnTo>
                  <a:lnTo>
                    <a:pt x="19524" y="4175"/>
                  </a:lnTo>
                  <a:lnTo>
                    <a:pt x="19363" y="3873"/>
                  </a:lnTo>
                  <a:lnTo>
                    <a:pt x="19202" y="3590"/>
                  </a:lnTo>
                  <a:lnTo>
                    <a:pt x="19020" y="3308"/>
                  </a:lnTo>
                  <a:lnTo>
                    <a:pt x="18818" y="3025"/>
                  </a:lnTo>
                  <a:lnTo>
                    <a:pt x="18617" y="2763"/>
                  </a:lnTo>
                  <a:lnTo>
                    <a:pt x="18375" y="2501"/>
                  </a:lnTo>
                  <a:lnTo>
                    <a:pt x="18133" y="2259"/>
                  </a:lnTo>
                  <a:lnTo>
                    <a:pt x="17850" y="2017"/>
                  </a:lnTo>
                  <a:lnTo>
                    <a:pt x="17568" y="1775"/>
                  </a:lnTo>
                  <a:lnTo>
                    <a:pt x="17104" y="1452"/>
                  </a:lnTo>
                  <a:lnTo>
                    <a:pt x="16620" y="1150"/>
                  </a:lnTo>
                  <a:lnTo>
                    <a:pt x="16136" y="888"/>
                  </a:lnTo>
                  <a:lnTo>
                    <a:pt x="15632" y="646"/>
                  </a:lnTo>
                  <a:lnTo>
                    <a:pt x="15127" y="464"/>
                  </a:lnTo>
                  <a:lnTo>
                    <a:pt x="14603" y="303"/>
                  </a:lnTo>
                  <a:lnTo>
                    <a:pt x="14059" y="162"/>
                  </a:lnTo>
                  <a:lnTo>
                    <a:pt x="13514" y="81"/>
                  </a:lnTo>
                  <a:lnTo>
                    <a:pt x="12929" y="20"/>
                  </a:lnTo>
                  <a:lnTo>
                    <a:pt x="1232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3"/>
            <p:cNvSpPr/>
            <p:nvPr/>
          </p:nvSpPr>
          <p:spPr>
            <a:xfrm rot="-5400000">
              <a:off x="7984669" y="2625693"/>
              <a:ext cx="688644" cy="433907"/>
            </a:xfrm>
            <a:custGeom>
              <a:avLst/>
              <a:gdLst/>
              <a:ahLst/>
              <a:cxnLst/>
              <a:rect l="l" t="t" r="r" b="b"/>
              <a:pathLst>
                <a:path w="8229" h="5185" extrusionOk="0">
                  <a:moveTo>
                    <a:pt x="2077" y="1"/>
                  </a:moveTo>
                  <a:lnTo>
                    <a:pt x="1634" y="21"/>
                  </a:lnTo>
                  <a:lnTo>
                    <a:pt x="1271" y="81"/>
                  </a:lnTo>
                  <a:lnTo>
                    <a:pt x="928" y="162"/>
                  </a:lnTo>
                  <a:lnTo>
                    <a:pt x="645" y="283"/>
                  </a:lnTo>
                  <a:lnTo>
                    <a:pt x="424" y="444"/>
                  </a:lnTo>
                  <a:lnTo>
                    <a:pt x="323" y="525"/>
                  </a:lnTo>
                  <a:lnTo>
                    <a:pt x="242" y="606"/>
                  </a:lnTo>
                  <a:lnTo>
                    <a:pt x="161" y="707"/>
                  </a:lnTo>
                  <a:lnTo>
                    <a:pt x="101" y="787"/>
                  </a:lnTo>
                  <a:lnTo>
                    <a:pt x="61" y="888"/>
                  </a:lnTo>
                  <a:lnTo>
                    <a:pt x="20" y="989"/>
                  </a:lnTo>
                  <a:lnTo>
                    <a:pt x="20" y="1090"/>
                  </a:lnTo>
                  <a:lnTo>
                    <a:pt x="0" y="1191"/>
                  </a:lnTo>
                  <a:lnTo>
                    <a:pt x="20" y="1292"/>
                  </a:lnTo>
                  <a:lnTo>
                    <a:pt x="40" y="1392"/>
                  </a:lnTo>
                  <a:lnTo>
                    <a:pt x="81" y="1493"/>
                  </a:lnTo>
                  <a:lnTo>
                    <a:pt x="121" y="1574"/>
                  </a:lnTo>
                  <a:lnTo>
                    <a:pt x="182" y="1675"/>
                  </a:lnTo>
                  <a:lnTo>
                    <a:pt x="262" y="1776"/>
                  </a:lnTo>
                  <a:lnTo>
                    <a:pt x="343" y="1856"/>
                  </a:lnTo>
                  <a:lnTo>
                    <a:pt x="444" y="1937"/>
                  </a:lnTo>
                  <a:lnTo>
                    <a:pt x="565" y="2018"/>
                  </a:lnTo>
                  <a:lnTo>
                    <a:pt x="706" y="2078"/>
                  </a:lnTo>
                  <a:lnTo>
                    <a:pt x="1008" y="2219"/>
                  </a:lnTo>
                  <a:lnTo>
                    <a:pt x="1372" y="2300"/>
                  </a:lnTo>
                  <a:lnTo>
                    <a:pt x="1735" y="2381"/>
                  </a:lnTo>
                  <a:lnTo>
                    <a:pt x="2077" y="2421"/>
                  </a:lnTo>
                  <a:lnTo>
                    <a:pt x="2703" y="2481"/>
                  </a:lnTo>
                  <a:lnTo>
                    <a:pt x="3227" y="2522"/>
                  </a:lnTo>
                  <a:lnTo>
                    <a:pt x="3671" y="2582"/>
                  </a:lnTo>
                  <a:lnTo>
                    <a:pt x="3893" y="2623"/>
                  </a:lnTo>
                  <a:lnTo>
                    <a:pt x="4094" y="2663"/>
                  </a:lnTo>
                  <a:lnTo>
                    <a:pt x="4296" y="2744"/>
                  </a:lnTo>
                  <a:lnTo>
                    <a:pt x="4477" y="2865"/>
                  </a:lnTo>
                  <a:lnTo>
                    <a:pt x="4679" y="2986"/>
                  </a:lnTo>
                  <a:lnTo>
                    <a:pt x="4881" y="3167"/>
                  </a:lnTo>
                  <a:lnTo>
                    <a:pt x="5083" y="3369"/>
                  </a:lnTo>
                  <a:lnTo>
                    <a:pt x="5284" y="3631"/>
                  </a:lnTo>
                  <a:lnTo>
                    <a:pt x="5990" y="4539"/>
                  </a:lnTo>
                  <a:lnTo>
                    <a:pt x="6252" y="4841"/>
                  </a:lnTo>
                  <a:lnTo>
                    <a:pt x="6373" y="4962"/>
                  </a:lnTo>
                  <a:lnTo>
                    <a:pt x="6474" y="5043"/>
                  </a:lnTo>
                  <a:lnTo>
                    <a:pt x="6595" y="5103"/>
                  </a:lnTo>
                  <a:lnTo>
                    <a:pt x="6716" y="5164"/>
                  </a:lnTo>
                  <a:lnTo>
                    <a:pt x="6837" y="5184"/>
                  </a:lnTo>
                  <a:lnTo>
                    <a:pt x="6978" y="5184"/>
                  </a:lnTo>
                  <a:lnTo>
                    <a:pt x="7120" y="5164"/>
                  </a:lnTo>
                  <a:lnTo>
                    <a:pt x="7281" y="5124"/>
                  </a:lnTo>
                  <a:lnTo>
                    <a:pt x="7644" y="4982"/>
                  </a:lnTo>
                  <a:lnTo>
                    <a:pt x="7745" y="4922"/>
                  </a:lnTo>
                  <a:lnTo>
                    <a:pt x="7846" y="4861"/>
                  </a:lnTo>
                  <a:lnTo>
                    <a:pt x="7926" y="4801"/>
                  </a:lnTo>
                  <a:lnTo>
                    <a:pt x="7987" y="4720"/>
                  </a:lnTo>
                  <a:lnTo>
                    <a:pt x="8047" y="4619"/>
                  </a:lnTo>
                  <a:lnTo>
                    <a:pt x="8108" y="4539"/>
                  </a:lnTo>
                  <a:lnTo>
                    <a:pt x="8189" y="4317"/>
                  </a:lnTo>
                  <a:lnTo>
                    <a:pt x="8229" y="4095"/>
                  </a:lnTo>
                  <a:lnTo>
                    <a:pt x="8229" y="3833"/>
                  </a:lnTo>
                  <a:lnTo>
                    <a:pt x="8209" y="3550"/>
                  </a:lnTo>
                  <a:lnTo>
                    <a:pt x="8148" y="3268"/>
                  </a:lnTo>
                  <a:lnTo>
                    <a:pt x="8047" y="2986"/>
                  </a:lnTo>
                  <a:lnTo>
                    <a:pt x="7926" y="2683"/>
                  </a:lnTo>
                  <a:lnTo>
                    <a:pt x="7785" y="2401"/>
                  </a:lnTo>
                  <a:lnTo>
                    <a:pt x="7604" y="2098"/>
                  </a:lnTo>
                  <a:lnTo>
                    <a:pt x="7382" y="1816"/>
                  </a:lnTo>
                  <a:lnTo>
                    <a:pt x="7160" y="1554"/>
                  </a:lnTo>
                  <a:lnTo>
                    <a:pt x="6898" y="1292"/>
                  </a:lnTo>
                  <a:lnTo>
                    <a:pt x="6615" y="1070"/>
                  </a:lnTo>
                  <a:lnTo>
                    <a:pt x="6313" y="868"/>
                  </a:lnTo>
                  <a:lnTo>
                    <a:pt x="5970" y="686"/>
                  </a:lnTo>
                  <a:lnTo>
                    <a:pt x="5627" y="525"/>
                  </a:lnTo>
                  <a:lnTo>
                    <a:pt x="5244" y="404"/>
                  </a:lnTo>
                  <a:lnTo>
                    <a:pt x="4881" y="303"/>
                  </a:lnTo>
                  <a:lnTo>
                    <a:pt x="4498" y="223"/>
                  </a:lnTo>
                  <a:lnTo>
                    <a:pt x="4114" y="142"/>
                  </a:lnTo>
                  <a:lnTo>
                    <a:pt x="3751" y="102"/>
                  </a:lnTo>
                  <a:lnTo>
                    <a:pt x="3106" y="21"/>
                  </a:lnTo>
                  <a:lnTo>
                    <a:pt x="256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rot="-5400000">
              <a:off x="7949190" y="672925"/>
              <a:ext cx="1291260" cy="1428001"/>
            </a:xfrm>
            <a:custGeom>
              <a:avLst/>
              <a:gdLst/>
              <a:ahLst/>
              <a:cxnLst/>
              <a:rect l="l" t="t" r="r" b="b"/>
              <a:pathLst>
                <a:path w="15430" h="17064" extrusionOk="0">
                  <a:moveTo>
                    <a:pt x="14461" y="1"/>
                  </a:moveTo>
                  <a:lnTo>
                    <a:pt x="14340" y="21"/>
                  </a:lnTo>
                  <a:lnTo>
                    <a:pt x="14219" y="61"/>
                  </a:lnTo>
                  <a:lnTo>
                    <a:pt x="14078" y="122"/>
                  </a:lnTo>
                  <a:lnTo>
                    <a:pt x="13937" y="222"/>
                  </a:lnTo>
                  <a:lnTo>
                    <a:pt x="13776" y="343"/>
                  </a:lnTo>
                  <a:lnTo>
                    <a:pt x="13634" y="485"/>
                  </a:lnTo>
                  <a:lnTo>
                    <a:pt x="13473" y="646"/>
                  </a:lnTo>
                  <a:lnTo>
                    <a:pt x="13312" y="848"/>
                  </a:lnTo>
                  <a:lnTo>
                    <a:pt x="13150" y="1070"/>
                  </a:lnTo>
                  <a:lnTo>
                    <a:pt x="12989" y="1312"/>
                  </a:lnTo>
                  <a:lnTo>
                    <a:pt x="12868" y="1513"/>
                  </a:lnTo>
                  <a:lnTo>
                    <a:pt x="12545" y="2058"/>
                  </a:lnTo>
                  <a:lnTo>
                    <a:pt x="12041" y="2865"/>
                  </a:lnTo>
                  <a:lnTo>
                    <a:pt x="11718" y="3349"/>
                  </a:lnTo>
                  <a:lnTo>
                    <a:pt x="11355" y="3853"/>
                  </a:lnTo>
                  <a:lnTo>
                    <a:pt x="10952" y="4377"/>
                  </a:lnTo>
                  <a:lnTo>
                    <a:pt x="10508" y="4942"/>
                  </a:lnTo>
                  <a:lnTo>
                    <a:pt x="10024" y="5487"/>
                  </a:lnTo>
                  <a:lnTo>
                    <a:pt x="9520" y="6031"/>
                  </a:lnTo>
                  <a:lnTo>
                    <a:pt x="8996" y="6555"/>
                  </a:lnTo>
                  <a:lnTo>
                    <a:pt x="8431" y="7039"/>
                  </a:lnTo>
                  <a:lnTo>
                    <a:pt x="8128" y="7282"/>
                  </a:lnTo>
                  <a:lnTo>
                    <a:pt x="7846" y="7503"/>
                  </a:lnTo>
                  <a:lnTo>
                    <a:pt x="7544" y="7725"/>
                  </a:lnTo>
                  <a:lnTo>
                    <a:pt x="7221" y="7907"/>
                  </a:lnTo>
                  <a:lnTo>
                    <a:pt x="6011" y="8653"/>
                  </a:lnTo>
                  <a:lnTo>
                    <a:pt x="4861" y="9339"/>
                  </a:lnTo>
                  <a:lnTo>
                    <a:pt x="4317" y="9661"/>
                  </a:lnTo>
                  <a:lnTo>
                    <a:pt x="3792" y="10004"/>
                  </a:lnTo>
                  <a:lnTo>
                    <a:pt x="3308" y="10347"/>
                  </a:lnTo>
                  <a:lnTo>
                    <a:pt x="2824" y="10690"/>
                  </a:lnTo>
                  <a:lnTo>
                    <a:pt x="2380" y="11033"/>
                  </a:lnTo>
                  <a:lnTo>
                    <a:pt x="1957" y="11396"/>
                  </a:lnTo>
                  <a:lnTo>
                    <a:pt x="1574" y="11779"/>
                  </a:lnTo>
                  <a:lnTo>
                    <a:pt x="1231" y="12182"/>
                  </a:lnTo>
                  <a:lnTo>
                    <a:pt x="908" y="12606"/>
                  </a:lnTo>
                  <a:lnTo>
                    <a:pt x="626" y="13050"/>
                  </a:lnTo>
                  <a:lnTo>
                    <a:pt x="505" y="13292"/>
                  </a:lnTo>
                  <a:lnTo>
                    <a:pt x="384" y="13534"/>
                  </a:lnTo>
                  <a:lnTo>
                    <a:pt x="283" y="13796"/>
                  </a:lnTo>
                  <a:lnTo>
                    <a:pt x="202" y="14058"/>
                  </a:lnTo>
                  <a:lnTo>
                    <a:pt x="121" y="14320"/>
                  </a:lnTo>
                  <a:lnTo>
                    <a:pt x="61" y="14562"/>
                  </a:lnTo>
                  <a:lnTo>
                    <a:pt x="21" y="14804"/>
                  </a:lnTo>
                  <a:lnTo>
                    <a:pt x="0" y="15026"/>
                  </a:lnTo>
                  <a:lnTo>
                    <a:pt x="0" y="15248"/>
                  </a:lnTo>
                  <a:lnTo>
                    <a:pt x="21" y="15470"/>
                  </a:lnTo>
                  <a:lnTo>
                    <a:pt x="61" y="15652"/>
                  </a:lnTo>
                  <a:lnTo>
                    <a:pt x="121" y="15853"/>
                  </a:lnTo>
                  <a:lnTo>
                    <a:pt x="182" y="16015"/>
                  </a:lnTo>
                  <a:lnTo>
                    <a:pt x="283" y="16176"/>
                  </a:lnTo>
                  <a:lnTo>
                    <a:pt x="384" y="16337"/>
                  </a:lnTo>
                  <a:lnTo>
                    <a:pt x="505" y="16458"/>
                  </a:lnTo>
                  <a:lnTo>
                    <a:pt x="646" y="16579"/>
                  </a:lnTo>
                  <a:lnTo>
                    <a:pt x="807" y="16700"/>
                  </a:lnTo>
                  <a:lnTo>
                    <a:pt x="989" y="16801"/>
                  </a:lnTo>
                  <a:lnTo>
                    <a:pt x="1170" y="16882"/>
                  </a:lnTo>
                  <a:lnTo>
                    <a:pt x="1372" y="16942"/>
                  </a:lnTo>
                  <a:lnTo>
                    <a:pt x="1574" y="17003"/>
                  </a:lnTo>
                  <a:lnTo>
                    <a:pt x="1816" y="17043"/>
                  </a:lnTo>
                  <a:lnTo>
                    <a:pt x="2037" y="17063"/>
                  </a:lnTo>
                  <a:lnTo>
                    <a:pt x="2562" y="17063"/>
                  </a:lnTo>
                  <a:lnTo>
                    <a:pt x="2844" y="17043"/>
                  </a:lnTo>
                  <a:lnTo>
                    <a:pt x="3127" y="17003"/>
                  </a:lnTo>
                  <a:lnTo>
                    <a:pt x="3429" y="16942"/>
                  </a:lnTo>
                  <a:lnTo>
                    <a:pt x="3732" y="16882"/>
                  </a:lnTo>
                  <a:lnTo>
                    <a:pt x="4054" y="16781"/>
                  </a:lnTo>
                  <a:lnTo>
                    <a:pt x="4377" y="16680"/>
                  </a:lnTo>
                  <a:lnTo>
                    <a:pt x="4720" y="16559"/>
                  </a:lnTo>
                  <a:lnTo>
                    <a:pt x="5063" y="16418"/>
                  </a:lnTo>
                  <a:lnTo>
                    <a:pt x="5406" y="16257"/>
                  </a:lnTo>
                  <a:lnTo>
                    <a:pt x="5769" y="16075"/>
                  </a:lnTo>
                  <a:lnTo>
                    <a:pt x="6132" y="15873"/>
                  </a:lnTo>
                  <a:lnTo>
                    <a:pt x="6495" y="15672"/>
                  </a:lnTo>
                  <a:lnTo>
                    <a:pt x="6858" y="15430"/>
                  </a:lnTo>
                  <a:lnTo>
                    <a:pt x="7241" y="15188"/>
                  </a:lnTo>
                  <a:lnTo>
                    <a:pt x="7604" y="14905"/>
                  </a:lnTo>
                  <a:lnTo>
                    <a:pt x="7967" y="14623"/>
                  </a:lnTo>
                  <a:lnTo>
                    <a:pt x="8693" y="14018"/>
                  </a:lnTo>
                  <a:lnTo>
                    <a:pt x="9419" y="13372"/>
                  </a:lnTo>
                  <a:lnTo>
                    <a:pt x="10105" y="12667"/>
                  </a:lnTo>
                  <a:lnTo>
                    <a:pt x="10791" y="11920"/>
                  </a:lnTo>
                  <a:lnTo>
                    <a:pt x="11436" y="11154"/>
                  </a:lnTo>
                  <a:lnTo>
                    <a:pt x="12061" y="10347"/>
                  </a:lnTo>
                  <a:lnTo>
                    <a:pt x="12646" y="9540"/>
                  </a:lnTo>
                  <a:lnTo>
                    <a:pt x="13171" y="8713"/>
                  </a:lnTo>
                  <a:lnTo>
                    <a:pt x="13655" y="7866"/>
                  </a:lnTo>
                  <a:lnTo>
                    <a:pt x="14098" y="7039"/>
                  </a:lnTo>
                  <a:lnTo>
                    <a:pt x="14300" y="6636"/>
                  </a:lnTo>
                  <a:lnTo>
                    <a:pt x="14482" y="6213"/>
                  </a:lnTo>
                  <a:lnTo>
                    <a:pt x="14643" y="5809"/>
                  </a:lnTo>
                  <a:lnTo>
                    <a:pt x="14784" y="5406"/>
                  </a:lnTo>
                  <a:lnTo>
                    <a:pt x="14925" y="5023"/>
                  </a:lnTo>
                  <a:lnTo>
                    <a:pt x="15026" y="4619"/>
                  </a:lnTo>
                  <a:lnTo>
                    <a:pt x="15208" y="3873"/>
                  </a:lnTo>
                  <a:lnTo>
                    <a:pt x="15329" y="3187"/>
                  </a:lnTo>
                  <a:lnTo>
                    <a:pt x="15409" y="2542"/>
                  </a:lnTo>
                  <a:lnTo>
                    <a:pt x="15429" y="1977"/>
                  </a:lnTo>
                  <a:lnTo>
                    <a:pt x="15409" y="1473"/>
                  </a:lnTo>
                  <a:lnTo>
                    <a:pt x="15369" y="1231"/>
                  </a:lnTo>
                  <a:lnTo>
                    <a:pt x="15349" y="1029"/>
                  </a:lnTo>
                  <a:lnTo>
                    <a:pt x="15288" y="828"/>
                  </a:lnTo>
                  <a:lnTo>
                    <a:pt x="15228" y="666"/>
                  </a:lnTo>
                  <a:lnTo>
                    <a:pt x="15167" y="505"/>
                  </a:lnTo>
                  <a:lnTo>
                    <a:pt x="15087" y="364"/>
                  </a:lnTo>
                  <a:lnTo>
                    <a:pt x="15006" y="243"/>
                  </a:lnTo>
                  <a:lnTo>
                    <a:pt x="14905" y="162"/>
                  </a:lnTo>
                  <a:lnTo>
                    <a:pt x="14804" y="81"/>
                  </a:lnTo>
                  <a:lnTo>
                    <a:pt x="14703" y="41"/>
                  </a:lnTo>
                  <a:lnTo>
                    <a:pt x="1458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3"/>
            <p:cNvSpPr/>
            <p:nvPr/>
          </p:nvSpPr>
          <p:spPr>
            <a:xfrm rot="-5400000">
              <a:off x="5771957" y="2833325"/>
              <a:ext cx="1541059" cy="2433895"/>
            </a:xfrm>
            <a:custGeom>
              <a:avLst/>
              <a:gdLst/>
              <a:ahLst/>
              <a:cxnLst/>
              <a:rect l="l" t="t" r="r" b="b"/>
              <a:pathLst>
                <a:path w="18415" h="29084" extrusionOk="0">
                  <a:moveTo>
                    <a:pt x="17104" y="0"/>
                  </a:moveTo>
                  <a:lnTo>
                    <a:pt x="16539" y="41"/>
                  </a:lnTo>
                  <a:lnTo>
                    <a:pt x="15894" y="121"/>
                  </a:lnTo>
                  <a:lnTo>
                    <a:pt x="15168" y="262"/>
                  </a:lnTo>
                  <a:lnTo>
                    <a:pt x="14462" y="404"/>
                  </a:lnTo>
                  <a:lnTo>
                    <a:pt x="13756" y="565"/>
                  </a:lnTo>
                  <a:lnTo>
                    <a:pt x="13050" y="747"/>
                  </a:lnTo>
                  <a:lnTo>
                    <a:pt x="12344" y="948"/>
                  </a:lnTo>
                  <a:lnTo>
                    <a:pt x="11658" y="1170"/>
                  </a:lnTo>
                  <a:lnTo>
                    <a:pt x="10973" y="1392"/>
                  </a:lnTo>
                  <a:lnTo>
                    <a:pt x="10287" y="1654"/>
                  </a:lnTo>
                  <a:lnTo>
                    <a:pt x="9621" y="1936"/>
                  </a:lnTo>
                  <a:lnTo>
                    <a:pt x="8956" y="2239"/>
                  </a:lnTo>
                  <a:lnTo>
                    <a:pt x="8290" y="2562"/>
                  </a:lnTo>
                  <a:lnTo>
                    <a:pt x="7645" y="2905"/>
                  </a:lnTo>
                  <a:lnTo>
                    <a:pt x="6999" y="3247"/>
                  </a:lnTo>
                  <a:lnTo>
                    <a:pt x="6374" y="3631"/>
                  </a:lnTo>
                  <a:lnTo>
                    <a:pt x="5769" y="4014"/>
                  </a:lnTo>
                  <a:lnTo>
                    <a:pt x="5164" y="4437"/>
                  </a:lnTo>
                  <a:lnTo>
                    <a:pt x="4559" y="4861"/>
                  </a:lnTo>
                  <a:lnTo>
                    <a:pt x="4256" y="5103"/>
                  </a:lnTo>
                  <a:lnTo>
                    <a:pt x="3974" y="5365"/>
                  </a:lnTo>
                  <a:lnTo>
                    <a:pt x="3692" y="5627"/>
                  </a:lnTo>
                  <a:lnTo>
                    <a:pt x="3409" y="5910"/>
                  </a:lnTo>
                  <a:lnTo>
                    <a:pt x="3147" y="6212"/>
                  </a:lnTo>
                  <a:lnTo>
                    <a:pt x="2905" y="6515"/>
                  </a:lnTo>
                  <a:lnTo>
                    <a:pt x="2663" y="6837"/>
                  </a:lnTo>
                  <a:lnTo>
                    <a:pt x="2441" y="7160"/>
                  </a:lnTo>
                  <a:lnTo>
                    <a:pt x="2219" y="7503"/>
                  </a:lnTo>
                  <a:lnTo>
                    <a:pt x="2018" y="7846"/>
                  </a:lnTo>
                  <a:lnTo>
                    <a:pt x="1816" y="8189"/>
                  </a:lnTo>
                  <a:lnTo>
                    <a:pt x="1634" y="8552"/>
                  </a:lnTo>
                  <a:lnTo>
                    <a:pt x="1453" y="8915"/>
                  </a:lnTo>
                  <a:lnTo>
                    <a:pt x="1292" y="9298"/>
                  </a:lnTo>
                  <a:lnTo>
                    <a:pt x="989" y="10064"/>
                  </a:lnTo>
                  <a:lnTo>
                    <a:pt x="727" y="10851"/>
                  </a:lnTo>
                  <a:lnTo>
                    <a:pt x="525" y="11638"/>
                  </a:lnTo>
                  <a:lnTo>
                    <a:pt x="344" y="12444"/>
                  </a:lnTo>
                  <a:lnTo>
                    <a:pt x="202" y="13251"/>
                  </a:lnTo>
                  <a:lnTo>
                    <a:pt x="81" y="14038"/>
                  </a:lnTo>
                  <a:lnTo>
                    <a:pt x="21" y="14844"/>
                  </a:lnTo>
                  <a:lnTo>
                    <a:pt x="1" y="15631"/>
                  </a:lnTo>
                  <a:lnTo>
                    <a:pt x="1" y="16397"/>
                  </a:lnTo>
                  <a:lnTo>
                    <a:pt x="41" y="17164"/>
                  </a:lnTo>
                  <a:lnTo>
                    <a:pt x="102" y="17950"/>
                  </a:lnTo>
                  <a:lnTo>
                    <a:pt x="202" y="18717"/>
                  </a:lnTo>
                  <a:lnTo>
                    <a:pt x="344" y="19503"/>
                  </a:lnTo>
                  <a:lnTo>
                    <a:pt x="525" y="20250"/>
                  </a:lnTo>
                  <a:lnTo>
                    <a:pt x="727" y="21016"/>
                  </a:lnTo>
                  <a:lnTo>
                    <a:pt x="949" y="21762"/>
                  </a:lnTo>
                  <a:lnTo>
                    <a:pt x="1211" y="22509"/>
                  </a:lnTo>
                  <a:lnTo>
                    <a:pt x="1493" y="23235"/>
                  </a:lnTo>
                  <a:lnTo>
                    <a:pt x="1816" y="23961"/>
                  </a:lnTo>
                  <a:lnTo>
                    <a:pt x="2159" y="24667"/>
                  </a:lnTo>
                  <a:lnTo>
                    <a:pt x="2522" y="25352"/>
                  </a:lnTo>
                  <a:lnTo>
                    <a:pt x="2925" y="26038"/>
                  </a:lnTo>
                  <a:lnTo>
                    <a:pt x="3329" y="26704"/>
                  </a:lnTo>
                  <a:lnTo>
                    <a:pt x="3772" y="27349"/>
                  </a:lnTo>
                  <a:lnTo>
                    <a:pt x="4236" y="27994"/>
                  </a:lnTo>
                  <a:lnTo>
                    <a:pt x="4357" y="28136"/>
                  </a:lnTo>
                  <a:lnTo>
                    <a:pt x="4498" y="28277"/>
                  </a:lnTo>
                  <a:lnTo>
                    <a:pt x="4640" y="28418"/>
                  </a:lnTo>
                  <a:lnTo>
                    <a:pt x="4801" y="28539"/>
                  </a:lnTo>
                  <a:lnTo>
                    <a:pt x="4962" y="28640"/>
                  </a:lnTo>
                  <a:lnTo>
                    <a:pt x="5124" y="28741"/>
                  </a:lnTo>
                  <a:lnTo>
                    <a:pt x="5487" y="28902"/>
                  </a:lnTo>
                  <a:lnTo>
                    <a:pt x="5830" y="29003"/>
                  </a:lnTo>
                  <a:lnTo>
                    <a:pt x="6172" y="29063"/>
                  </a:lnTo>
                  <a:lnTo>
                    <a:pt x="6515" y="29083"/>
                  </a:lnTo>
                  <a:lnTo>
                    <a:pt x="6677" y="29063"/>
                  </a:lnTo>
                  <a:lnTo>
                    <a:pt x="6818" y="29043"/>
                  </a:lnTo>
                  <a:lnTo>
                    <a:pt x="6959" y="29023"/>
                  </a:lnTo>
                  <a:lnTo>
                    <a:pt x="7100" y="28983"/>
                  </a:lnTo>
                  <a:lnTo>
                    <a:pt x="7201" y="28922"/>
                  </a:lnTo>
                  <a:lnTo>
                    <a:pt x="7322" y="28862"/>
                  </a:lnTo>
                  <a:lnTo>
                    <a:pt x="7403" y="28781"/>
                  </a:lnTo>
                  <a:lnTo>
                    <a:pt x="7483" y="28700"/>
                  </a:lnTo>
                  <a:lnTo>
                    <a:pt x="7544" y="28599"/>
                  </a:lnTo>
                  <a:lnTo>
                    <a:pt x="7584" y="28478"/>
                  </a:lnTo>
                  <a:lnTo>
                    <a:pt x="7604" y="28357"/>
                  </a:lnTo>
                  <a:lnTo>
                    <a:pt x="7604" y="28216"/>
                  </a:lnTo>
                  <a:lnTo>
                    <a:pt x="7584" y="28075"/>
                  </a:lnTo>
                  <a:lnTo>
                    <a:pt x="7544" y="27934"/>
                  </a:lnTo>
                  <a:lnTo>
                    <a:pt x="7483" y="27752"/>
                  </a:lnTo>
                  <a:lnTo>
                    <a:pt x="7382" y="27591"/>
                  </a:lnTo>
                  <a:lnTo>
                    <a:pt x="7261" y="27389"/>
                  </a:lnTo>
                  <a:lnTo>
                    <a:pt x="7120" y="27188"/>
                  </a:lnTo>
                  <a:lnTo>
                    <a:pt x="6939" y="26966"/>
                  </a:lnTo>
                  <a:lnTo>
                    <a:pt x="6757" y="26704"/>
                  </a:lnTo>
                  <a:lnTo>
                    <a:pt x="6596" y="26421"/>
                  </a:lnTo>
                  <a:lnTo>
                    <a:pt x="6435" y="26119"/>
                  </a:lnTo>
                  <a:lnTo>
                    <a:pt x="6273" y="25796"/>
                  </a:lnTo>
                  <a:lnTo>
                    <a:pt x="6132" y="25453"/>
                  </a:lnTo>
                  <a:lnTo>
                    <a:pt x="5850" y="24747"/>
                  </a:lnTo>
                  <a:lnTo>
                    <a:pt x="5608" y="23961"/>
                  </a:lnTo>
                  <a:lnTo>
                    <a:pt x="5386" y="23134"/>
                  </a:lnTo>
                  <a:lnTo>
                    <a:pt x="5184" y="22266"/>
                  </a:lnTo>
                  <a:lnTo>
                    <a:pt x="5043" y="21359"/>
                  </a:lnTo>
                  <a:lnTo>
                    <a:pt x="4902" y="20431"/>
                  </a:lnTo>
                  <a:lnTo>
                    <a:pt x="4821" y="19483"/>
                  </a:lnTo>
                  <a:lnTo>
                    <a:pt x="4761" y="18515"/>
                  </a:lnTo>
                  <a:lnTo>
                    <a:pt x="4720" y="17547"/>
                  </a:lnTo>
                  <a:lnTo>
                    <a:pt x="4740" y="16599"/>
                  </a:lnTo>
                  <a:lnTo>
                    <a:pt x="4781" y="15651"/>
                  </a:lnTo>
                  <a:lnTo>
                    <a:pt x="4861" y="14723"/>
                  </a:lnTo>
                  <a:lnTo>
                    <a:pt x="4982" y="13816"/>
                  </a:lnTo>
                  <a:lnTo>
                    <a:pt x="5063" y="13372"/>
                  </a:lnTo>
                  <a:lnTo>
                    <a:pt x="5164" y="12928"/>
                  </a:lnTo>
                  <a:lnTo>
                    <a:pt x="5305" y="12505"/>
                  </a:lnTo>
                  <a:lnTo>
                    <a:pt x="5446" y="12081"/>
                  </a:lnTo>
                  <a:lnTo>
                    <a:pt x="5608" y="11658"/>
                  </a:lnTo>
                  <a:lnTo>
                    <a:pt x="5789" y="11234"/>
                  </a:lnTo>
                  <a:lnTo>
                    <a:pt x="5991" y="10811"/>
                  </a:lnTo>
                  <a:lnTo>
                    <a:pt x="6213" y="10387"/>
                  </a:lnTo>
                  <a:lnTo>
                    <a:pt x="6455" y="9984"/>
                  </a:lnTo>
                  <a:lnTo>
                    <a:pt x="6717" y="9580"/>
                  </a:lnTo>
                  <a:lnTo>
                    <a:pt x="6999" y="9177"/>
                  </a:lnTo>
                  <a:lnTo>
                    <a:pt x="7282" y="8794"/>
                  </a:lnTo>
                  <a:lnTo>
                    <a:pt x="7604" y="8390"/>
                  </a:lnTo>
                  <a:lnTo>
                    <a:pt x="7927" y="8007"/>
                  </a:lnTo>
                  <a:lnTo>
                    <a:pt x="8270" y="7644"/>
                  </a:lnTo>
                  <a:lnTo>
                    <a:pt x="8613" y="7261"/>
                  </a:lnTo>
                  <a:lnTo>
                    <a:pt x="8976" y="6898"/>
                  </a:lnTo>
                  <a:lnTo>
                    <a:pt x="9359" y="6535"/>
                  </a:lnTo>
                  <a:lnTo>
                    <a:pt x="9762" y="6192"/>
                  </a:lnTo>
                  <a:lnTo>
                    <a:pt x="10166" y="5829"/>
                  </a:lnTo>
                  <a:lnTo>
                    <a:pt x="10569" y="5486"/>
                  </a:lnTo>
                  <a:lnTo>
                    <a:pt x="11013" y="5163"/>
                  </a:lnTo>
                  <a:lnTo>
                    <a:pt x="11900" y="4518"/>
                  </a:lnTo>
                  <a:lnTo>
                    <a:pt x="12828" y="3893"/>
                  </a:lnTo>
                  <a:lnTo>
                    <a:pt x="13776" y="3308"/>
                  </a:lnTo>
                  <a:lnTo>
                    <a:pt x="14784" y="2743"/>
                  </a:lnTo>
                  <a:lnTo>
                    <a:pt x="15793" y="2219"/>
                  </a:lnTo>
                  <a:lnTo>
                    <a:pt x="16337" y="2017"/>
                  </a:lnTo>
                  <a:lnTo>
                    <a:pt x="16821" y="1795"/>
                  </a:lnTo>
                  <a:lnTo>
                    <a:pt x="17265" y="1594"/>
                  </a:lnTo>
                  <a:lnTo>
                    <a:pt x="17628" y="1372"/>
                  </a:lnTo>
                  <a:lnTo>
                    <a:pt x="17931" y="1150"/>
                  </a:lnTo>
                  <a:lnTo>
                    <a:pt x="18153" y="948"/>
                  </a:lnTo>
                  <a:lnTo>
                    <a:pt x="18253" y="847"/>
                  </a:lnTo>
                  <a:lnTo>
                    <a:pt x="18314" y="747"/>
                  </a:lnTo>
                  <a:lnTo>
                    <a:pt x="18374" y="646"/>
                  </a:lnTo>
                  <a:lnTo>
                    <a:pt x="18395" y="565"/>
                  </a:lnTo>
                  <a:lnTo>
                    <a:pt x="18415" y="464"/>
                  </a:lnTo>
                  <a:lnTo>
                    <a:pt x="18395" y="383"/>
                  </a:lnTo>
                  <a:lnTo>
                    <a:pt x="18374" y="323"/>
                  </a:lnTo>
                  <a:lnTo>
                    <a:pt x="18314" y="242"/>
                  </a:lnTo>
                  <a:lnTo>
                    <a:pt x="18253" y="182"/>
                  </a:lnTo>
                  <a:lnTo>
                    <a:pt x="18153" y="141"/>
                  </a:lnTo>
                  <a:lnTo>
                    <a:pt x="18032" y="81"/>
                  </a:lnTo>
                  <a:lnTo>
                    <a:pt x="17890" y="61"/>
                  </a:lnTo>
                  <a:lnTo>
                    <a:pt x="17729" y="20"/>
                  </a:lnTo>
                  <a:lnTo>
                    <a:pt x="1754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 name="Google Shape;101;p3"/>
          <p:cNvSpPr txBox="1">
            <a:spLocks noGrp="1"/>
          </p:cNvSpPr>
          <p:nvPr>
            <p:ph type="title"/>
          </p:nvPr>
        </p:nvSpPr>
        <p:spPr>
          <a:xfrm>
            <a:off x="720000" y="2145750"/>
            <a:ext cx="4560300" cy="16095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5000">
                <a:solidFill>
                  <a:schemeClr val="lt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02" name="Google Shape;102;p3"/>
          <p:cNvSpPr txBox="1">
            <a:spLocks noGrp="1"/>
          </p:cNvSpPr>
          <p:nvPr>
            <p:ph type="title" idx="2" hasCustomPrompt="1"/>
          </p:nvPr>
        </p:nvSpPr>
        <p:spPr>
          <a:xfrm>
            <a:off x="720000" y="827150"/>
            <a:ext cx="1056900" cy="106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50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03" name="Google Shape;103;p3"/>
          <p:cNvSpPr txBox="1">
            <a:spLocks noGrp="1"/>
          </p:cNvSpPr>
          <p:nvPr>
            <p:ph type="subTitle" idx="1"/>
          </p:nvPr>
        </p:nvSpPr>
        <p:spPr>
          <a:xfrm>
            <a:off x="720000" y="3755325"/>
            <a:ext cx="2556600" cy="713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104" name="Google Shape;104;p3"/>
          <p:cNvGrpSpPr/>
          <p:nvPr/>
        </p:nvGrpSpPr>
        <p:grpSpPr>
          <a:xfrm rot="-5400000" flipH="1">
            <a:off x="574720" y="-584584"/>
            <a:ext cx="1175451" cy="2324553"/>
            <a:chOff x="961675" y="1958725"/>
            <a:chExt cx="563225" cy="1113825"/>
          </a:xfrm>
        </p:grpSpPr>
        <p:sp>
          <p:nvSpPr>
            <p:cNvPr id="105" name="Google Shape;105;p3"/>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3"/>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 name="Google Shape;107;p3"/>
          <p:cNvGrpSpPr/>
          <p:nvPr/>
        </p:nvGrpSpPr>
        <p:grpSpPr>
          <a:xfrm rot="5400000" flipH="1">
            <a:off x="-924680" y="2091609"/>
            <a:ext cx="5719701" cy="4411139"/>
            <a:chOff x="1569550" y="795179"/>
            <a:chExt cx="6519663" cy="3469513"/>
          </a:xfrm>
        </p:grpSpPr>
        <p:sp>
          <p:nvSpPr>
            <p:cNvPr id="108" name="Google Shape;108;p3"/>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 name="Google Shape;109;p3"/>
            <p:cNvGrpSpPr/>
            <p:nvPr/>
          </p:nvGrpSpPr>
          <p:grpSpPr>
            <a:xfrm>
              <a:off x="1569550" y="795179"/>
              <a:ext cx="6519663" cy="3469513"/>
              <a:chOff x="6012925" y="3010525"/>
              <a:chExt cx="1512718" cy="964075"/>
            </a:xfrm>
          </p:grpSpPr>
          <p:sp>
            <p:nvSpPr>
              <p:cNvPr id="110" name="Google Shape;110;p3"/>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3"/>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3"/>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3"/>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3"/>
              <p:cNvSpPr/>
              <p:nvPr/>
            </p:nvSpPr>
            <p:spPr>
              <a:xfrm rot="2145846">
                <a:off x="7297308" y="3198654"/>
                <a:ext cx="200225" cy="20938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5" name="Google Shape;115;p3"/>
          <p:cNvGrpSpPr/>
          <p:nvPr/>
        </p:nvGrpSpPr>
        <p:grpSpPr>
          <a:xfrm rot="10800000" flipH="1">
            <a:off x="6281533" y="3449289"/>
            <a:ext cx="2862466" cy="1695774"/>
            <a:chOff x="238125" y="3383650"/>
            <a:chExt cx="1287775" cy="762900"/>
          </a:xfrm>
        </p:grpSpPr>
        <p:sp>
          <p:nvSpPr>
            <p:cNvPr id="116" name="Google Shape;116;p3"/>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3"/>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3"/>
          <p:cNvSpPr/>
          <p:nvPr/>
        </p:nvSpPr>
        <p:spPr>
          <a:xfrm>
            <a:off x="2848265" y="88104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3"/>
          <p:cNvSpPr/>
          <p:nvPr/>
        </p:nvSpPr>
        <p:spPr>
          <a:xfrm>
            <a:off x="7926102" y="541310"/>
            <a:ext cx="355483" cy="392721"/>
          </a:xfrm>
          <a:custGeom>
            <a:avLst/>
            <a:gdLst/>
            <a:ahLst/>
            <a:cxnLst/>
            <a:rect l="l" t="t" r="r" b="b"/>
            <a:pathLst>
              <a:path w="4131" h="4564" extrusionOk="0">
                <a:moveTo>
                  <a:pt x="3411" y="1"/>
                </a:moveTo>
                <a:lnTo>
                  <a:pt x="3266" y="49"/>
                </a:lnTo>
                <a:lnTo>
                  <a:pt x="3122" y="97"/>
                </a:lnTo>
                <a:lnTo>
                  <a:pt x="3026" y="193"/>
                </a:lnTo>
                <a:lnTo>
                  <a:pt x="2930" y="289"/>
                </a:lnTo>
                <a:lnTo>
                  <a:pt x="2834" y="529"/>
                </a:lnTo>
                <a:lnTo>
                  <a:pt x="2642" y="817"/>
                </a:lnTo>
                <a:lnTo>
                  <a:pt x="2546" y="865"/>
                </a:lnTo>
                <a:lnTo>
                  <a:pt x="2402" y="865"/>
                </a:lnTo>
                <a:lnTo>
                  <a:pt x="2306" y="769"/>
                </a:lnTo>
                <a:lnTo>
                  <a:pt x="2162" y="673"/>
                </a:lnTo>
                <a:lnTo>
                  <a:pt x="1874" y="385"/>
                </a:lnTo>
                <a:lnTo>
                  <a:pt x="1778" y="289"/>
                </a:lnTo>
                <a:lnTo>
                  <a:pt x="1682" y="241"/>
                </a:lnTo>
                <a:lnTo>
                  <a:pt x="1586" y="241"/>
                </a:lnTo>
                <a:lnTo>
                  <a:pt x="1490" y="337"/>
                </a:lnTo>
                <a:lnTo>
                  <a:pt x="1249" y="625"/>
                </a:lnTo>
                <a:lnTo>
                  <a:pt x="913" y="1153"/>
                </a:lnTo>
                <a:lnTo>
                  <a:pt x="913" y="1202"/>
                </a:lnTo>
                <a:lnTo>
                  <a:pt x="961" y="1250"/>
                </a:lnTo>
                <a:lnTo>
                  <a:pt x="1057" y="1346"/>
                </a:lnTo>
                <a:lnTo>
                  <a:pt x="1586" y="1490"/>
                </a:lnTo>
                <a:lnTo>
                  <a:pt x="1682" y="1586"/>
                </a:lnTo>
                <a:lnTo>
                  <a:pt x="1778" y="1682"/>
                </a:lnTo>
                <a:lnTo>
                  <a:pt x="1826" y="1778"/>
                </a:lnTo>
                <a:lnTo>
                  <a:pt x="1826" y="1922"/>
                </a:lnTo>
                <a:lnTo>
                  <a:pt x="1778" y="2066"/>
                </a:lnTo>
                <a:lnTo>
                  <a:pt x="1730" y="2162"/>
                </a:lnTo>
                <a:lnTo>
                  <a:pt x="1586" y="2306"/>
                </a:lnTo>
                <a:lnTo>
                  <a:pt x="1490" y="2354"/>
                </a:lnTo>
                <a:lnTo>
                  <a:pt x="1345" y="2402"/>
                </a:lnTo>
                <a:lnTo>
                  <a:pt x="1201" y="2354"/>
                </a:lnTo>
                <a:lnTo>
                  <a:pt x="1057" y="2258"/>
                </a:lnTo>
                <a:lnTo>
                  <a:pt x="961" y="2114"/>
                </a:lnTo>
                <a:lnTo>
                  <a:pt x="769" y="1826"/>
                </a:lnTo>
                <a:lnTo>
                  <a:pt x="721" y="1730"/>
                </a:lnTo>
                <a:lnTo>
                  <a:pt x="625" y="1682"/>
                </a:lnTo>
                <a:lnTo>
                  <a:pt x="529" y="1730"/>
                </a:lnTo>
                <a:lnTo>
                  <a:pt x="433" y="1826"/>
                </a:lnTo>
                <a:lnTo>
                  <a:pt x="241" y="2114"/>
                </a:lnTo>
                <a:lnTo>
                  <a:pt x="1" y="2690"/>
                </a:lnTo>
                <a:lnTo>
                  <a:pt x="97" y="2786"/>
                </a:lnTo>
                <a:lnTo>
                  <a:pt x="337" y="3026"/>
                </a:lnTo>
                <a:lnTo>
                  <a:pt x="1153" y="3651"/>
                </a:lnTo>
                <a:lnTo>
                  <a:pt x="2354" y="4515"/>
                </a:lnTo>
                <a:lnTo>
                  <a:pt x="2402" y="4563"/>
                </a:lnTo>
                <a:lnTo>
                  <a:pt x="2450" y="4563"/>
                </a:lnTo>
                <a:lnTo>
                  <a:pt x="2642" y="4467"/>
                </a:lnTo>
                <a:lnTo>
                  <a:pt x="2786" y="4275"/>
                </a:lnTo>
                <a:lnTo>
                  <a:pt x="2978" y="4083"/>
                </a:lnTo>
                <a:lnTo>
                  <a:pt x="3074" y="3891"/>
                </a:lnTo>
                <a:lnTo>
                  <a:pt x="3074" y="3699"/>
                </a:lnTo>
                <a:lnTo>
                  <a:pt x="3026" y="3603"/>
                </a:lnTo>
                <a:lnTo>
                  <a:pt x="2978" y="3555"/>
                </a:lnTo>
                <a:lnTo>
                  <a:pt x="2834" y="3507"/>
                </a:lnTo>
                <a:lnTo>
                  <a:pt x="2690" y="3459"/>
                </a:lnTo>
                <a:lnTo>
                  <a:pt x="2546" y="3411"/>
                </a:lnTo>
                <a:lnTo>
                  <a:pt x="2450" y="3315"/>
                </a:lnTo>
                <a:lnTo>
                  <a:pt x="2402" y="3171"/>
                </a:lnTo>
                <a:lnTo>
                  <a:pt x="2402" y="3026"/>
                </a:lnTo>
                <a:lnTo>
                  <a:pt x="2402" y="2834"/>
                </a:lnTo>
                <a:lnTo>
                  <a:pt x="2498" y="2690"/>
                </a:lnTo>
                <a:lnTo>
                  <a:pt x="2594" y="2594"/>
                </a:lnTo>
                <a:lnTo>
                  <a:pt x="2738" y="2546"/>
                </a:lnTo>
                <a:lnTo>
                  <a:pt x="2882" y="2546"/>
                </a:lnTo>
                <a:lnTo>
                  <a:pt x="3026" y="2594"/>
                </a:lnTo>
                <a:lnTo>
                  <a:pt x="3218" y="2786"/>
                </a:lnTo>
                <a:lnTo>
                  <a:pt x="3363" y="2978"/>
                </a:lnTo>
                <a:lnTo>
                  <a:pt x="3507" y="3075"/>
                </a:lnTo>
                <a:lnTo>
                  <a:pt x="3555" y="3075"/>
                </a:lnTo>
                <a:lnTo>
                  <a:pt x="3651" y="2978"/>
                </a:lnTo>
                <a:lnTo>
                  <a:pt x="3795" y="2738"/>
                </a:lnTo>
                <a:lnTo>
                  <a:pt x="4131" y="2162"/>
                </a:lnTo>
                <a:lnTo>
                  <a:pt x="4131" y="2066"/>
                </a:lnTo>
                <a:lnTo>
                  <a:pt x="4035" y="1922"/>
                </a:lnTo>
                <a:lnTo>
                  <a:pt x="3747" y="1730"/>
                </a:lnTo>
                <a:lnTo>
                  <a:pt x="3315" y="1538"/>
                </a:lnTo>
                <a:lnTo>
                  <a:pt x="3603" y="1250"/>
                </a:lnTo>
                <a:lnTo>
                  <a:pt x="3795" y="961"/>
                </a:lnTo>
                <a:lnTo>
                  <a:pt x="3939" y="721"/>
                </a:lnTo>
                <a:lnTo>
                  <a:pt x="3939" y="529"/>
                </a:lnTo>
                <a:lnTo>
                  <a:pt x="3891" y="289"/>
                </a:lnTo>
                <a:lnTo>
                  <a:pt x="3795" y="145"/>
                </a:lnTo>
                <a:lnTo>
                  <a:pt x="3651" y="49"/>
                </a:lnTo>
                <a:lnTo>
                  <a:pt x="34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3"/>
          <p:cNvSpPr/>
          <p:nvPr/>
        </p:nvSpPr>
        <p:spPr>
          <a:xfrm>
            <a:off x="-148642" y="3028768"/>
            <a:ext cx="401005" cy="334811"/>
          </a:xfrm>
          <a:custGeom>
            <a:avLst/>
            <a:gdLst/>
            <a:ahLst/>
            <a:cxnLst/>
            <a:rect l="l" t="t" r="r" b="b"/>
            <a:pathLst>
              <a:path w="4660" h="3891" extrusionOk="0">
                <a:moveTo>
                  <a:pt x="1826" y="1"/>
                </a:moveTo>
                <a:lnTo>
                  <a:pt x="1778" y="145"/>
                </a:lnTo>
                <a:lnTo>
                  <a:pt x="1634" y="433"/>
                </a:lnTo>
                <a:lnTo>
                  <a:pt x="1538" y="913"/>
                </a:lnTo>
                <a:lnTo>
                  <a:pt x="1201" y="721"/>
                </a:lnTo>
                <a:lnTo>
                  <a:pt x="865" y="577"/>
                </a:lnTo>
                <a:lnTo>
                  <a:pt x="625" y="529"/>
                </a:lnTo>
                <a:lnTo>
                  <a:pt x="385" y="529"/>
                </a:lnTo>
                <a:lnTo>
                  <a:pt x="193" y="625"/>
                </a:lnTo>
                <a:lnTo>
                  <a:pt x="97" y="769"/>
                </a:lnTo>
                <a:lnTo>
                  <a:pt x="1" y="961"/>
                </a:lnTo>
                <a:lnTo>
                  <a:pt x="1" y="1153"/>
                </a:lnTo>
                <a:lnTo>
                  <a:pt x="97" y="1346"/>
                </a:lnTo>
                <a:lnTo>
                  <a:pt x="145" y="1442"/>
                </a:lnTo>
                <a:lnTo>
                  <a:pt x="289" y="1538"/>
                </a:lnTo>
                <a:lnTo>
                  <a:pt x="385" y="1586"/>
                </a:lnTo>
                <a:lnTo>
                  <a:pt x="673" y="1634"/>
                </a:lnTo>
                <a:lnTo>
                  <a:pt x="961" y="1730"/>
                </a:lnTo>
                <a:lnTo>
                  <a:pt x="1057" y="1826"/>
                </a:lnTo>
                <a:lnTo>
                  <a:pt x="1057" y="1970"/>
                </a:lnTo>
                <a:lnTo>
                  <a:pt x="1009" y="2114"/>
                </a:lnTo>
                <a:lnTo>
                  <a:pt x="961" y="2258"/>
                </a:lnTo>
                <a:lnTo>
                  <a:pt x="769" y="2546"/>
                </a:lnTo>
                <a:lnTo>
                  <a:pt x="673" y="2690"/>
                </a:lnTo>
                <a:lnTo>
                  <a:pt x="673" y="2786"/>
                </a:lnTo>
                <a:lnTo>
                  <a:pt x="721" y="2882"/>
                </a:lnTo>
                <a:lnTo>
                  <a:pt x="817" y="2978"/>
                </a:lnTo>
                <a:lnTo>
                  <a:pt x="1105" y="3122"/>
                </a:lnTo>
                <a:lnTo>
                  <a:pt x="1730" y="3315"/>
                </a:lnTo>
                <a:lnTo>
                  <a:pt x="1778" y="3315"/>
                </a:lnTo>
                <a:lnTo>
                  <a:pt x="1826" y="3267"/>
                </a:lnTo>
                <a:lnTo>
                  <a:pt x="1874" y="3122"/>
                </a:lnTo>
                <a:lnTo>
                  <a:pt x="1922" y="2594"/>
                </a:lnTo>
                <a:lnTo>
                  <a:pt x="1970" y="2450"/>
                </a:lnTo>
                <a:lnTo>
                  <a:pt x="2018" y="2354"/>
                </a:lnTo>
                <a:lnTo>
                  <a:pt x="2114" y="2306"/>
                </a:lnTo>
                <a:lnTo>
                  <a:pt x="2258" y="2258"/>
                </a:lnTo>
                <a:lnTo>
                  <a:pt x="2402" y="2258"/>
                </a:lnTo>
                <a:lnTo>
                  <a:pt x="2546" y="2306"/>
                </a:lnTo>
                <a:lnTo>
                  <a:pt x="2690" y="2402"/>
                </a:lnTo>
                <a:lnTo>
                  <a:pt x="2786" y="2498"/>
                </a:lnTo>
                <a:lnTo>
                  <a:pt x="2834" y="2642"/>
                </a:lnTo>
                <a:lnTo>
                  <a:pt x="2834" y="2786"/>
                </a:lnTo>
                <a:lnTo>
                  <a:pt x="2738" y="2930"/>
                </a:lnTo>
                <a:lnTo>
                  <a:pt x="2642" y="3074"/>
                </a:lnTo>
                <a:lnTo>
                  <a:pt x="2402" y="3315"/>
                </a:lnTo>
                <a:lnTo>
                  <a:pt x="2354" y="3411"/>
                </a:lnTo>
                <a:lnTo>
                  <a:pt x="2354" y="3459"/>
                </a:lnTo>
                <a:lnTo>
                  <a:pt x="2402" y="3555"/>
                </a:lnTo>
                <a:lnTo>
                  <a:pt x="2498" y="3603"/>
                </a:lnTo>
                <a:lnTo>
                  <a:pt x="2834" y="3747"/>
                </a:lnTo>
                <a:lnTo>
                  <a:pt x="3411" y="3891"/>
                </a:lnTo>
                <a:lnTo>
                  <a:pt x="3507" y="3747"/>
                </a:lnTo>
                <a:lnTo>
                  <a:pt x="3699" y="3459"/>
                </a:lnTo>
                <a:lnTo>
                  <a:pt x="4083" y="2498"/>
                </a:lnTo>
                <a:lnTo>
                  <a:pt x="4659" y="1153"/>
                </a:lnTo>
                <a:lnTo>
                  <a:pt x="4659" y="1105"/>
                </a:lnTo>
                <a:lnTo>
                  <a:pt x="4659" y="1057"/>
                </a:lnTo>
                <a:lnTo>
                  <a:pt x="4515" y="913"/>
                </a:lnTo>
                <a:lnTo>
                  <a:pt x="4323" y="769"/>
                </a:lnTo>
                <a:lnTo>
                  <a:pt x="4083" y="625"/>
                </a:lnTo>
                <a:lnTo>
                  <a:pt x="3891" y="577"/>
                </a:lnTo>
                <a:lnTo>
                  <a:pt x="3699" y="625"/>
                </a:lnTo>
                <a:lnTo>
                  <a:pt x="3603" y="673"/>
                </a:lnTo>
                <a:lnTo>
                  <a:pt x="3555" y="769"/>
                </a:lnTo>
                <a:lnTo>
                  <a:pt x="3555" y="913"/>
                </a:lnTo>
                <a:lnTo>
                  <a:pt x="3555" y="1057"/>
                </a:lnTo>
                <a:lnTo>
                  <a:pt x="3555" y="1201"/>
                </a:lnTo>
                <a:lnTo>
                  <a:pt x="3459" y="1346"/>
                </a:lnTo>
                <a:lnTo>
                  <a:pt x="3363" y="1394"/>
                </a:lnTo>
                <a:lnTo>
                  <a:pt x="3171" y="1442"/>
                </a:lnTo>
                <a:lnTo>
                  <a:pt x="3026" y="1490"/>
                </a:lnTo>
                <a:lnTo>
                  <a:pt x="2834" y="1442"/>
                </a:lnTo>
                <a:lnTo>
                  <a:pt x="2738" y="1346"/>
                </a:lnTo>
                <a:lnTo>
                  <a:pt x="2642" y="1249"/>
                </a:lnTo>
                <a:lnTo>
                  <a:pt x="2594" y="1057"/>
                </a:lnTo>
                <a:lnTo>
                  <a:pt x="2642" y="961"/>
                </a:lnTo>
                <a:lnTo>
                  <a:pt x="2738" y="673"/>
                </a:lnTo>
                <a:lnTo>
                  <a:pt x="2930" y="481"/>
                </a:lnTo>
                <a:lnTo>
                  <a:pt x="2978" y="385"/>
                </a:lnTo>
                <a:lnTo>
                  <a:pt x="2978" y="337"/>
                </a:lnTo>
                <a:lnTo>
                  <a:pt x="2882" y="241"/>
                </a:lnTo>
                <a:lnTo>
                  <a:pt x="2594" y="145"/>
                </a:lnTo>
                <a:lnTo>
                  <a:pt x="19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3"/>
          <p:cNvSpPr/>
          <p:nvPr/>
        </p:nvSpPr>
        <p:spPr>
          <a:xfrm>
            <a:off x="4042838" y="41497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4"/>
        <p:cNvGrpSpPr/>
        <p:nvPr/>
      </p:nvGrpSpPr>
      <p:grpSpPr>
        <a:xfrm>
          <a:off x="0" y="0"/>
          <a:ext cx="0" cy="0"/>
          <a:chOff x="0" y="0"/>
          <a:chExt cx="0" cy="0"/>
        </a:xfrm>
      </p:grpSpPr>
      <p:grpSp>
        <p:nvGrpSpPr>
          <p:cNvPr id="225" name="Google Shape;225;p6"/>
          <p:cNvGrpSpPr/>
          <p:nvPr/>
        </p:nvGrpSpPr>
        <p:grpSpPr>
          <a:xfrm>
            <a:off x="975797" y="700497"/>
            <a:ext cx="7011015" cy="4319112"/>
            <a:chOff x="1569550" y="629994"/>
            <a:chExt cx="5900038" cy="3634698"/>
          </a:xfrm>
        </p:grpSpPr>
        <p:grpSp>
          <p:nvGrpSpPr>
            <p:cNvPr id="226" name="Google Shape;226;p6"/>
            <p:cNvGrpSpPr/>
            <p:nvPr/>
          </p:nvGrpSpPr>
          <p:grpSpPr>
            <a:xfrm>
              <a:off x="1569550" y="629994"/>
              <a:ext cx="5900038" cy="3634698"/>
              <a:chOff x="6012925" y="2964625"/>
              <a:chExt cx="1368950" cy="1009975"/>
            </a:xfrm>
          </p:grpSpPr>
          <p:sp>
            <p:nvSpPr>
              <p:cNvPr id="227" name="Google Shape;227;p6"/>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6"/>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6"/>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6"/>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6"/>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2" name="Google Shape;232;p6"/>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3" name="Google Shape;233;p6"/>
          <p:cNvGrpSpPr/>
          <p:nvPr/>
        </p:nvGrpSpPr>
        <p:grpSpPr>
          <a:xfrm rot="10800000" flipH="1">
            <a:off x="6691758" y="3449289"/>
            <a:ext cx="2862466" cy="1695774"/>
            <a:chOff x="238125" y="3383650"/>
            <a:chExt cx="1287775" cy="762900"/>
          </a:xfrm>
        </p:grpSpPr>
        <p:sp>
          <p:nvSpPr>
            <p:cNvPr id="234" name="Google Shape;234;p6"/>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6"/>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6"/>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 name="Google Shape;237;p6"/>
          <p:cNvGrpSpPr/>
          <p:nvPr/>
        </p:nvGrpSpPr>
        <p:grpSpPr>
          <a:xfrm rot="-5400000" flipH="1">
            <a:off x="574720" y="-584584"/>
            <a:ext cx="1175451" cy="2324553"/>
            <a:chOff x="961675" y="1958725"/>
            <a:chExt cx="563225" cy="1113825"/>
          </a:xfrm>
        </p:grpSpPr>
        <p:sp>
          <p:nvSpPr>
            <p:cNvPr id="238" name="Google Shape;238;p6"/>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6"/>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0" name="Google Shape;240;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41" name="Google Shape;241;p6"/>
          <p:cNvSpPr/>
          <p:nvPr/>
        </p:nvSpPr>
        <p:spPr>
          <a:xfrm flipH="1">
            <a:off x="7757122" y="382515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6"/>
          <p:cNvSpPr/>
          <p:nvPr/>
        </p:nvSpPr>
        <p:spPr>
          <a:xfrm flipH="1">
            <a:off x="8423993" y="4481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6"/>
          <p:cNvSpPr/>
          <p:nvPr/>
        </p:nvSpPr>
        <p:spPr>
          <a:xfrm rot="-3556288" flipH="1">
            <a:off x="566744" y="4331601"/>
            <a:ext cx="471220" cy="363804"/>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4" name="Google Shape;244;p6"/>
          <p:cNvGrpSpPr/>
          <p:nvPr/>
        </p:nvGrpSpPr>
        <p:grpSpPr>
          <a:xfrm rot="-3427705" flipH="1">
            <a:off x="-163594" y="2751604"/>
            <a:ext cx="340783" cy="340829"/>
            <a:chOff x="1460350" y="2402425"/>
            <a:chExt cx="208950" cy="208950"/>
          </a:xfrm>
        </p:grpSpPr>
        <p:sp>
          <p:nvSpPr>
            <p:cNvPr id="245" name="Google Shape;245;p6"/>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6"/>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6"/>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6"/>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6"/>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6"/>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6"/>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6"/>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6"/>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6"/>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6"/>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6"/>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6"/>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6"/>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6"/>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6"/>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6"/>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6"/>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6"/>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6"/>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6"/>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6"/>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6"/>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6"/>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6"/>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6"/>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6"/>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6"/>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46"/>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647"/>
        <p:cNvGrpSpPr/>
        <p:nvPr/>
      </p:nvGrpSpPr>
      <p:grpSpPr>
        <a:xfrm>
          <a:off x="0" y="0"/>
          <a:ext cx="0" cy="0"/>
          <a:chOff x="0" y="0"/>
          <a:chExt cx="0" cy="0"/>
        </a:xfrm>
      </p:grpSpPr>
      <p:sp>
        <p:nvSpPr>
          <p:cNvPr id="648" name="Google Shape;648;p13"/>
          <p:cNvSpPr txBox="1">
            <a:spLocks noGrp="1"/>
          </p:cNvSpPr>
          <p:nvPr>
            <p:ph type="title"/>
          </p:nvPr>
        </p:nvSpPr>
        <p:spPr>
          <a:xfrm>
            <a:off x="2069613" y="1474788"/>
            <a:ext cx="23055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solidFill>
                  <a:schemeClr val="lt1"/>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49" name="Google Shape;649;p13"/>
          <p:cNvSpPr txBox="1">
            <a:spLocks noGrp="1"/>
          </p:cNvSpPr>
          <p:nvPr>
            <p:ph type="subTitle" idx="1"/>
          </p:nvPr>
        </p:nvSpPr>
        <p:spPr>
          <a:xfrm>
            <a:off x="2069613" y="2002488"/>
            <a:ext cx="2305500" cy="525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50" name="Google Shape;650;p13"/>
          <p:cNvSpPr txBox="1">
            <a:spLocks noGrp="1"/>
          </p:cNvSpPr>
          <p:nvPr>
            <p:ph type="title" idx="2"/>
          </p:nvPr>
        </p:nvSpPr>
        <p:spPr>
          <a:xfrm>
            <a:off x="5922982" y="1474788"/>
            <a:ext cx="23055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solidFill>
                  <a:schemeClr val="lt1"/>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51" name="Google Shape;651;p13"/>
          <p:cNvSpPr txBox="1">
            <a:spLocks noGrp="1"/>
          </p:cNvSpPr>
          <p:nvPr>
            <p:ph type="subTitle" idx="3"/>
          </p:nvPr>
        </p:nvSpPr>
        <p:spPr>
          <a:xfrm>
            <a:off x="5922983" y="2002488"/>
            <a:ext cx="2305500" cy="525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52" name="Google Shape;652;p13"/>
          <p:cNvSpPr txBox="1">
            <a:spLocks noGrp="1"/>
          </p:cNvSpPr>
          <p:nvPr>
            <p:ph type="title" idx="4"/>
          </p:nvPr>
        </p:nvSpPr>
        <p:spPr>
          <a:xfrm>
            <a:off x="2069613" y="2985451"/>
            <a:ext cx="23055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solidFill>
                  <a:schemeClr val="lt1"/>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53" name="Google Shape;653;p13"/>
          <p:cNvSpPr txBox="1">
            <a:spLocks noGrp="1"/>
          </p:cNvSpPr>
          <p:nvPr>
            <p:ph type="subTitle" idx="5"/>
          </p:nvPr>
        </p:nvSpPr>
        <p:spPr>
          <a:xfrm>
            <a:off x="2069613" y="3513162"/>
            <a:ext cx="2305500" cy="525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54" name="Google Shape;654;p13"/>
          <p:cNvSpPr txBox="1">
            <a:spLocks noGrp="1"/>
          </p:cNvSpPr>
          <p:nvPr>
            <p:ph type="title" idx="6"/>
          </p:nvPr>
        </p:nvSpPr>
        <p:spPr>
          <a:xfrm>
            <a:off x="5922982" y="2985451"/>
            <a:ext cx="23055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solidFill>
                  <a:schemeClr val="lt1"/>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55" name="Google Shape;655;p13"/>
          <p:cNvSpPr txBox="1">
            <a:spLocks noGrp="1"/>
          </p:cNvSpPr>
          <p:nvPr>
            <p:ph type="subTitle" idx="7"/>
          </p:nvPr>
        </p:nvSpPr>
        <p:spPr>
          <a:xfrm>
            <a:off x="5922983" y="3513162"/>
            <a:ext cx="2305500" cy="525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56" name="Google Shape;656;p13"/>
          <p:cNvSpPr txBox="1">
            <a:spLocks noGrp="1"/>
          </p:cNvSpPr>
          <p:nvPr>
            <p:ph type="title" idx="8" hasCustomPrompt="1"/>
          </p:nvPr>
        </p:nvSpPr>
        <p:spPr>
          <a:xfrm>
            <a:off x="874125" y="1739750"/>
            <a:ext cx="1048200" cy="61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47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57" name="Google Shape;657;p13"/>
          <p:cNvSpPr txBox="1">
            <a:spLocks noGrp="1"/>
          </p:cNvSpPr>
          <p:nvPr>
            <p:ph type="title" idx="9" hasCustomPrompt="1"/>
          </p:nvPr>
        </p:nvSpPr>
        <p:spPr>
          <a:xfrm>
            <a:off x="874125" y="3264925"/>
            <a:ext cx="1048200" cy="5199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47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58" name="Google Shape;658;p13"/>
          <p:cNvSpPr txBox="1">
            <a:spLocks noGrp="1"/>
          </p:cNvSpPr>
          <p:nvPr>
            <p:ph type="title" idx="13" hasCustomPrompt="1"/>
          </p:nvPr>
        </p:nvSpPr>
        <p:spPr>
          <a:xfrm>
            <a:off x="4724300" y="1739750"/>
            <a:ext cx="1048200" cy="61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47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59" name="Google Shape;659;p13"/>
          <p:cNvSpPr txBox="1">
            <a:spLocks noGrp="1"/>
          </p:cNvSpPr>
          <p:nvPr>
            <p:ph type="title" idx="14" hasCustomPrompt="1"/>
          </p:nvPr>
        </p:nvSpPr>
        <p:spPr>
          <a:xfrm>
            <a:off x="4724300" y="3264925"/>
            <a:ext cx="1048200" cy="5199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47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60" name="Google Shape;660;p13"/>
          <p:cNvSpPr txBox="1">
            <a:spLocks noGrp="1"/>
          </p:cNvSpPr>
          <p:nvPr>
            <p:ph type="title" idx="15"/>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661" name="Google Shape;661;p13"/>
          <p:cNvSpPr/>
          <p:nvPr/>
        </p:nvSpPr>
        <p:spPr>
          <a:xfrm rot="10800000" flipH="1">
            <a:off x="-517827" y="-1339308"/>
            <a:ext cx="2475662" cy="3341798"/>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2" name="Google Shape;662;p13"/>
          <p:cNvGrpSpPr/>
          <p:nvPr/>
        </p:nvGrpSpPr>
        <p:grpSpPr>
          <a:xfrm rot="10800000">
            <a:off x="-408312" y="3449289"/>
            <a:ext cx="2862466" cy="1695774"/>
            <a:chOff x="238125" y="3383650"/>
            <a:chExt cx="1287775" cy="762900"/>
          </a:xfrm>
        </p:grpSpPr>
        <p:sp>
          <p:nvSpPr>
            <p:cNvPr id="663" name="Google Shape;663;p13"/>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13"/>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13"/>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 name="Google Shape;666;p13"/>
          <p:cNvGrpSpPr/>
          <p:nvPr/>
        </p:nvGrpSpPr>
        <p:grpSpPr>
          <a:xfrm rot="5400000">
            <a:off x="7701648" y="-484217"/>
            <a:ext cx="970042" cy="1918341"/>
            <a:chOff x="961675" y="1958725"/>
            <a:chExt cx="563225" cy="1113825"/>
          </a:xfrm>
        </p:grpSpPr>
        <p:sp>
          <p:nvSpPr>
            <p:cNvPr id="667" name="Google Shape;667;p13"/>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13"/>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9" name="Google Shape;669;p13"/>
          <p:cNvSpPr/>
          <p:nvPr/>
        </p:nvSpPr>
        <p:spPr>
          <a:xfrm rot="5737592">
            <a:off x="7386584" y="2356154"/>
            <a:ext cx="3536688" cy="3525078"/>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0" name="Google Shape;670;p13"/>
          <p:cNvGrpSpPr/>
          <p:nvPr/>
        </p:nvGrpSpPr>
        <p:grpSpPr>
          <a:xfrm>
            <a:off x="289955" y="534601"/>
            <a:ext cx="860090" cy="986678"/>
            <a:chOff x="289955" y="534601"/>
            <a:chExt cx="860090" cy="986678"/>
          </a:xfrm>
        </p:grpSpPr>
        <p:sp>
          <p:nvSpPr>
            <p:cNvPr id="671" name="Google Shape;671;p13"/>
            <p:cNvSpPr/>
            <p:nvPr/>
          </p:nvSpPr>
          <p:spPr>
            <a:xfrm flipH="1">
              <a:off x="289955" y="918754"/>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2" name="Google Shape;672;p13"/>
            <p:cNvGrpSpPr/>
            <p:nvPr/>
          </p:nvGrpSpPr>
          <p:grpSpPr>
            <a:xfrm rot="3427758">
              <a:off x="583243" y="625622"/>
              <a:ext cx="475768" cy="475796"/>
              <a:chOff x="1460350" y="2402425"/>
              <a:chExt cx="208950" cy="208950"/>
            </a:xfrm>
          </p:grpSpPr>
          <p:sp>
            <p:nvSpPr>
              <p:cNvPr id="673" name="Google Shape;673;p13"/>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13"/>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13"/>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13"/>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13"/>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13"/>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13"/>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13"/>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13"/>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13"/>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13"/>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13"/>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13"/>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13"/>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13"/>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13"/>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1" name="Google Shape;701;p13"/>
            <p:cNvSpPr/>
            <p:nvPr/>
          </p:nvSpPr>
          <p:spPr>
            <a:xfrm rot="-690935" flipH="1">
              <a:off x="429539" y="1214294"/>
              <a:ext cx="247596" cy="28514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2" name="Google Shape;702;p13"/>
          <p:cNvGrpSpPr/>
          <p:nvPr/>
        </p:nvGrpSpPr>
        <p:grpSpPr>
          <a:xfrm>
            <a:off x="7976962" y="1017725"/>
            <a:ext cx="894076" cy="666865"/>
            <a:chOff x="7976962" y="1017725"/>
            <a:chExt cx="894076" cy="666865"/>
          </a:xfrm>
        </p:grpSpPr>
        <p:sp>
          <p:nvSpPr>
            <p:cNvPr id="703" name="Google Shape;703;p13"/>
            <p:cNvSpPr/>
            <p:nvPr/>
          </p:nvSpPr>
          <p:spPr>
            <a:xfrm rot="-1305975">
              <a:off x="8384412" y="1077372"/>
              <a:ext cx="413129" cy="47580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13"/>
            <p:cNvSpPr/>
            <p:nvPr/>
          </p:nvSpPr>
          <p:spPr>
            <a:xfrm rot="-615088">
              <a:off x="8488660" y="1379703"/>
              <a:ext cx="247588" cy="28513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5" name="Google Shape;705;p13"/>
            <p:cNvGrpSpPr/>
            <p:nvPr/>
          </p:nvGrpSpPr>
          <p:grpSpPr>
            <a:xfrm>
              <a:off x="7976962" y="1017725"/>
              <a:ext cx="475779" cy="475800"/>
              <a:chOff x="1460350" y="2402425"/>
              <a:chExt cx="208950" cy="208950"/>
            </a:xfrm>
          </p:grpSpPr>
          <p:sp>
            <p:nvSpPr>
              <p:cNvPr id="706" name="Google Shape;706;p13"/>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13"/>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13"/>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13"/>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13"/>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13"/>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13"/>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13"/>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13"/>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13"/>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13"/>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13"/>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13"/>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3"/>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13"/>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13"/>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34" name="Google Shape;734;p13"/>
          <p:cNvSpPr/>
          <p:nvPr/>
        </p:nvSpPr>
        <p:spPr>
          <a:xfrm>
            <a:off x="7227502" y="4513510"/>
            <a:ext cx="355483" cy="392721"/>
          </a:xfrm>
          <a:custGeom>
            <a:avLst/>
            <a:gdLst/>
            <a:ahLst/>
            <a:cxnLst/>
            <a:rect l="l" t="t" r="r" b="b"/>
            <a:pathLst>
              <a:path w="4131" h="4564" extrusionOk="0">
                <a:moveTo>
                  <a:pt x="3411" y="1"/>
                </a:moveTo>
                <a:lnTo>
                  <a:pt x="3266" y="49"/>
                </a:lnTo>
                <a:lnTo>
                  <a:pt x="3122" y="97"/>
                </a:lnTo>
                <a:lnTo>
                  <a:pt x="3026" y="193"/>
                </a:lnTo>
                <a:lnTo>
                  <a:pt x="2930" y="289"/>
                </a:lnTo>
                <a:lnTo>
                  <a:pt x="2834" y="529"/>
                </a:lnTo>
                <a:lnTo>
                  <a:pt x="2642" y="817"/>
                </a:lnTo>
                <a:lnTo>
                  <a:pt x="2546" y="865"/>
                </a:lnTo>
                <a:lnTo>
                  <a:pt x="2402" y="865"/>
                </a:lnTo>
                <a:lnTo>
                  <a:pt x="2306" y="769"/>
                </a:lnTo>
                <a:lnTo>
                  <a:pt x="2162" y="673"/>
                </a:lnTo>
                <a:lnTo>
                  <a:pt x="1874" y="385"/>
                </a:lnTo>
                <a:lnTo>
                  <a:pt x="1778" y="289"/>
                </a:lnTo>
                <a:lnTo>
                  <a:pt x="1682" y="241"/>
                </a:lnTo>
                <a:lnTo>
                  <a:pt x="1586" y="241"/>
                </a:lnTo>
                <a:lnTo>
                  <a:pt x="1490" y="337"/>
                </a:lnTo>
                <a:lnTo>
                  <a:pt x="1249" y="625"/>
                </a:lnTo>
                <a:lnTo>
                  <a:pt x="913" y="1153"/>
                </a:lnTo>
                <a:lnTo>
                  <a:pt x="913" y="1202"/>
                </a:lnTo>
                <a:lnTo>
                  <a:pt x="961" y="1250"/>
                </a:lnTo>
                <a:lnTo>
                  <a:pt x="1057" y="1346"/>
                </a:lnTo>
                <a:lnTo>
                  <a:pt x="1586" y="1490"/>
                </a:lnTo>
                <a:lnTo>
                  <a:pt x="1682" y="1586"/>
                </a:lnTo>
                <a:lnTo>
                  <a:pt x="1778" y="1682"/>
                </a:lnTo>
                <a:lnTo>
                  <a:pt x="1826" y="1778"/>
                </a:lnTo>
                <a:lnTo>
                  <a:pt x="1826" y="1922"/>
                </a:lnTo>
                <a:lnTo>
                  <a:pt x="1778" y="2066"/>
                </a:lnTo>
                <a:lnTo>
                  <a:pt x="1730" y="2162"/>
                </a:lnTo>
                <a:lnTo>
                  <a:pt x="1586" y="2306"/>
                </a:lnTo>
                <a:lnTo>
                  <a:pt x="1490" y="2354"/>
                </a:lnTo>
                <a:lnTo>
                  <a:pt x="1345" y="2402"/>
                </a:lnTo>
                <a:lnTo>
                  <a:pt x="1201" y="2354"/>
                </a:lnTo>
                <a:lnTo>
                  <a:pt x="1057" y="2258"/>
                </a:lnTo>
                <a:lnTo>
                  <a:pt x="961" y="2114"/>
                </a:lnTo>
                <a:lnTo>
                  <a:pt x="769" y="1826"/>
                </a:lnTo>
                <a:lnTo>
                  <a:pt x="721" y="1730"/>
                </a:lnTo>
                <a:lnTo>
                  <a:pt x="625" y="1682"/>
                </a:lnTo>
                <a:lnTo>
                  <a:pt x="529" y="1730"/>
                </a:lnTo>
                <a:lnTo>
                  <a:pt x="433" y="1826"/>
                </a:lnTo>
                <a:lnTo>
                  <a:pt x="241" y="2114"/>
                </a:lnTo>
                <a:lnTo>
                  <a:pt x="1" y="2690"/>
                </a:lnTo>
                <a:lnTo>
                  <a:pt x="97" y="2786"/>
                </a:lnTo>
                <a:lnTo>
                  <a:pt x="337" y="3026"/>
                </a:lnTo>
                <a:lnTo>
                  <a:pt x="1153" y="3651"/>
                </a:lnTo>
                <a:lnTo>
                  <a:pt x="2354" y="4515"/>
                </a:lnTo>
                <a:lnTo>
                  <a:pt x="2402" y="4563"/>
                </a:lnTo>
                <a:lnTo>
                  <a:pt x="2450" y="4563"/>
                </a:lnTo>
                <a:lnTo>
                  <a:pt x="2642" y="4467"/>
                </a:lnTo>
                <a:lnTo>
                  <a:pt x="2786" y="4275"/>
                </a:lnTo>
                <a:lnTo>
                  <a:pt x="2978" y="4083"/>
                </a:lnTo>
                <a:lnTo>
                  <a:pt x="3074" y="3891"/>
                </a:lnTo>
                <a:lnTo>
                  <a:pt x="3074" y="3699"/>
                </a:lnTo>
                <a:lnTo>
                  <a:pt x="3026" y="3603"/>
                </a:lnTo>
                <a:lnTo>
                  <a:pt x="2978" y="3555"/>
                </a:lnTo>
                <a:lnTo>
                  <a:pt x="2834" y="3507"/>
                </a:lnTo>
                <a:lnTo>
                  <a:pt x="2690" y="3459"/>
                </a:lnTo>
                <a:lnTo>
                  <a:pt x="2546" y="3411"/>
                </a:lnTo>
                <a:lnTo>
                  <a:pt x="2450" y="3315"/>
                </a:lnTo>
                <a:lnTo>
                  <a:pt x="2402" y="3171"/>
                </a:lnTo>
                <a:lnTo>
                  <a:pt x="2402" y="3026"/>
                </a:lnTo>
                <a:lnTo>
                  <a:pt x="2402" y="2834"/>
                </a:lnTo>
                <a:lnTo>
                  <a:pt x="2498" y="2690"/>
                </a:lnTo>
                <a:lnTo>
                  <a:pt x="2594" y="2594"/>
                </a:lnTo>
                <a:lnTo>
                  <a:pt x="2738" y="2546"/>
                </a:lnTo>
                <a:lnTo>
                  <a:pt x="2882" y="2546"/>
                </a:lnTo>
                <a:lnTo>
                  <a:pt x="3026" y="2594"/>
                </a:lnTo>
                <a:lnTo>
                  <a:pt x="3218" y="2786"/>
                </a:lnTo>
                <a:lnTo>
                  <a:pt x="3363" y="2978"/>
                </a:lnTo>
                <a:lnTo>
                  <a:pt x="3507" y="3075"/>
                </a:lnTo>
                <a:lnTo>
                  <a:pt x="3555" y="3075"/>
                </a:lnTo>
                <a:lnTo>
                  <a:pt x="3651" y="2978"/>
                </a:lnTo>
                <a:lnTo>
                  <a:pt x="3795" y="2738"/>
                </a:lnTo>
                <a:lnTo>
                  <a:pt x="4131" y="2162"/>
                </a:lnTo>
                <a:lnTo>
                  <a:pt x="4131" y="2066"/>
                </a:lnTo>
                <a:lnTo>
                  <a:pt x="4035" y="1922"/>
                </a:lnTo>
                <a:lnTo>
                  <a:pt x="3747" y="1730"/>
                </a:lnTo>
                <a:lnTo>
                  <a:pt x="3315" y="1538"/>
                </a:lnTo>
                <a:lnTo>
                  <a:pt x="3603" y="1250"/>
                </a:lnTo>
                <a:lnTo>
                  <a:pt x="3795" y="961"/>
                </a:lnTo>
                <a:lnTo>
                  <a:pt x="3939" y="721"/>
                </a:lnTo>
                <a:lnTo>
                  <a:pt x="3939" y="529"/>
                </a:lnTo>
                <a:lnTo>
                  <a:pt x="3891" y="289"/>
                </a:lnTo>
                <a:lnTo>
                  <a:pt x="3795" y="145"/>
                </a:lnTo>
                <a:lnTo>
                  <a:pt x="3651" y="49"/>
                </a:lnTo>
                <a:lnTo>
                  <a:pt x="34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3"/>
          <p:cNvSpPr/>
          <p:nvPr/>
        </p:nvSpPr>
        <p:spPr>
          <a:xfrm>
            <a:off x="3174365" y="449609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p:cSld name="SECTION_HEADER_2">
    <p:spTree>
      <p:nvGrpSpPr>
        <p:cNvPr id="1" name="Shape 736"/>
        <p:cNvGrpSpPr/>
        <p:nvPr/>
      </p:nvGrpSpPr>
      <p:grpSpPr>
        <a:xfrm>
          <a:off x="0" y="0"/>
          <a:ext cx="0" cy="0"/>
          <a:chOff x="0" y="0"/>
          <a:chExt cx="0" cy="0"/>
        </a:xfrm>
      </p:grpSpPr>
      <p:grpSp>
        <p:nvGrpSpPr>
          <p:cNvPr id="737" name="Google Shape;737;p14"/>
          <p:cNvGrpSpPr/>
          <p:nvPr/>
        </p:nvGrpSpPr>
        <p:grpSpPr>
          <a:xfrm flipH="1">
            <a:off x="-37747" y="5"/>
            <a:ext cx="3481886" cy="2040376"/>
            <a:chOff x="238125" y="3383650"/>
            <a:chExt cx="1287775" cy="762900"/>
          </a:xfrm>
        </p:grpSpPr>
        <p:sp>
          <p:nvSpPr>
            <p:cNvPr id="738" name="Google Shape;738;p14"/>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14"/>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14"/>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1" name="Google Shape;741;p14"/>
          <p:cNvSpPr/>
          <p:nvPr/>
        </p:nvSpPr>
        <p:spPr>
          <a:xfrm rot="4032638" flipH="1">
            <a:off x="6701664" y="-1207780"/>
            <a:ext cx="3456081" cy="3444736"/>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2" name="Google Shape;742;p14"/>
          <p:cNvGrpSpPr/>
          <p:nvPr/>
        </p:nvGrpSpPr>
        <p:grpSpPr>
          <a:xfrm rot="5400000" flipH="1">
            <a:off x="6881468" y="2872970"/>
            <a:ext cx="1519750" cy="3005323"/>
            <a:chOff x="961675" y="1958725"/>
            <a:chExt cx="563225" cy="1113825"/>
          </a:xfrm>
        </p:grpSpPr>
        <p:sp>
          <p:nvSpPr>
            <p:cNvPr id="743" name="Google Shape;743;p14"/>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4"/>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5" name="Google Shape;745;p14"/>
          <p:cNvSpPr/>
          <p:nvPr/>
        </p:nvSpPr>
        <p:spPr>
          <a:xfrm rot="5400000" flipH="1">
            <a:off x="689356" y="2671231"/>
            <a:ext cx="1814915" cy="3481824"/>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14"/>
          <p:cNvSpPr/>
          <p:nvPr/>
        </p:nvSpPr>
        <p:spPr>
          <a:xfrm>
            <a:off x="476615" y="361575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4"/>
          <p:cNvSpPr/>
          <p:nvPr/>
        </p:nvSpPr>
        <p:spPr>
          <a:xfrm>
            <a:off x="8355613" y="2649475"/>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8" name="Google Shape;748;p14"/>
          <p:cNvGrpSpPr/>
          <p:nvPr/>
        </p:nvGrpSpPr>
        <p:grpSpPr>
          <a:xfrm>
            <a:off x="2436612" y="4330975"/>
            <a:ext cx="475779" cy="475800"/>
            <a:chOff x="1460350" y="2402425"/>
            <a:chExt cx="208950" cy="208950"/>
          </a:xfrm>
        </p:grpSpPr>
        <p:sp>
          <p:nvSpPr>
            <p:cNvPr id="749" name="Google Shape;749;p14"/>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4"/>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14"/>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4"/>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4"/>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4"/>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4"/>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4"/>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4"/>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4"/>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4"/>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4"/>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4"/>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4"/>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4"/>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4"/>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7" name="Google Shape;777;p14"/>
          <p:cNvSpPr/>
          <p:nvPr/>
        </p:nvSpPr>
        <p:spPr>
          <a:xfrm>
            <a:off x="5558265" y="24133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8" name="Google Shape;778;p14"/>
          <p:cNvGrpSpPr/>
          <p:nvPr/>
        </p:nvGrpSpPr>
        <p:grpSpPr>
          <a:xfrm>
            <a:off x="2201492" y="571509"/>
            <a:ext cx="363740" cy="363803"/>
            <a:chOff x="1460350" y="2402425"/>
            <a:chExt cx="208950" cy="208950"/>
          </a:xfrm>
        </p:grpSpPr>
        <p:sp>
          <p:nvSpPr>
            <p:cNvPr id="779" name="Google Shape;779;p14"/>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4"/>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4"/>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4"/>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4"/>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4"/>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4"/>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4"/>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4"/>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4"/>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4"/>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4"/>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1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14"/>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14"/>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4"/>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4"/>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7" name="Google Shape;807;p14"/>
          <p:cNvSpPr txBox="1">
            <a:spLocks noGrp="1"/>
          </p:cNvSpPr>
          <p:nvPr>
            <p:ph type="title"/>
          </p:nvPr>
        </p:nvSpPr>
        <p:spPr>
          <a:xfrm>
            <a:off x="3572438" y="1481600"/>
            <a:ext cx="3953700" cy="160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5000">
                <a:solidFill>
                  <a:schemeClr val="l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808" name="Google Shape;808;p14"/>
          <p:cNvSpPr txBox="1">
            <a:spLocks noGrp="1"/>
          </p:cNvSpPr>
          <p:nvPr>
            <p:ph type="title" idx="2" hasCustomPrompt="1"/>
          </p:nvPr>
        </p:nvSpPr>
        <p:spPr>
          <a:xfrm>
            <a:off x="1290338" y="1875050"/>
            <a:ext cx="1056900" cy="106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50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809" name="Google Shape;809;p14"/>
          <p:cNvSpPr txBox="1">
            <a:spLocks noGrp="1"/>
          </p:cNvSpPr>
          <p:nvPr>
            <p:ph type="subTitle" idx="1"/>
          </p:nvPr>
        </p:nvSpPr>
        <p:spPr>
          <a:xfrm>
            <a:off x="3572438" y="3091175"/>
            <a:ext cx="2953800" cy="713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3">
  <p:cSld name="SECTION_HEADER_2_1">
    <p:spTree>
      <p:nvGrpSpPr>
        <p:cNvPr id="1" name="Shape 810"/>
        <p:cNvGrpSpPr/>
        <p:nvPr/>
      </p:nvGrpSpPr>
      <p:grpSpPr>
        <a:xfrm>
          <a:off x="0" y="0"/>
          <a:ext cx="0" cy="0"/>
          <a:chOff x="0" y="0"/>
          <a:chExt cx="0" cy="0"/>
        </a:xfrm>
      </p:grpSpPr>
      <p:sp>
        <p:nvSpPr>
          <p:cNvPr id="811" name="Google Shape;811;p15"/>
          <p:cNvSpPr/>
          <p:nvPr/>
        </p:nvSpPr>
        <p:spPr>
          <a:xfrm rot="-729020">
            <a:off x="-1484604" y="2989154"/>
            <a:ext cx="4397813" cy="4002996"/>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5"/>
          <p:cNvSpPr/>
          <p:nvPr/>
        </p:nvSpPr>
        <p:spPr>
          <a:xfrm rot="7142704">
            <a:off x="6667326" y="2831272"/>
            <a:ext cx="4397780" cy="4002962"/>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3" name="Google Shape;813;p15"/>
          <p:cNvGrpSpPr/>
          <p:nvPr/>
        </p:nvGrpSpPr>
        <p:grpSpPr>
          <a:xfrm>
            <a:off x="5817549" y="-10079"/>
            <a:ext cx="3326452" cy="1695774"/>
            <a:chOff x="238125" y="3383650"/>
            <a:chExt cx="1287775" cy="762900"/>
          </a:xfrm>
        </p:grpSpPr>
        <p:sp>
          <p:nvSpPr>
            <p:cNvPr id="814" name="Google Shape;814;p15"/>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15"/>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5"/>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7" name="Google Shape;817;p15"/>
          <p:cNvGrpSpPr/>
          <p:nvPr/>
        </p:nvGrpSpPr>
        <p:grpSpPr>
          <a:xfrm rot="-5400000" flipH="1">
            <a:off x="530717" y="-603609"/>
            <a:ext cx="1732649" cy="2953753"/>
            <a:chOff x="961675" y="1958725"/>
            <a:chExt cx="563225" cy="1113825"/>
          </a:xfrm>
        </p:grpSpPr>
        <p:sp>
          <p:nvSpPr>
            <p:cNvPr id="818" name="Google Shape;818;p15"/>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5"/>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0" name="Google Shape;820;p15"/>
          <p:cNvSpPr txBox="1">
            <a:spLocks noGrp="1"/>
          </p:cNvSpPr>
          <p:nvPr>
            <p:ph type="title"/>
          </p:nvPr>
        </p:nvSpPr>
        <p:spPr>
          <a:xfrm>
            <a:off x="2028150" y="2254475"/>
            <a:ext cx="5087700" cy="1200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000">
                <a:solidFill>
                  <a:schemeClr val="l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821" name="Google Shape;821;p15"/>
          <p:cNvSpPr txBox="1">
            <a:spLocks noGrp="1"/>
          </p:cNvSpPr>
          <p:nvPr>
            <p:ph type="title" idx="2" hasCustomPrompt="1"/>
          </p:nvPr>
        </p:nvSpPr>
        <p:spPr>
          <a:xfrm>
            <a:off x="4043538" y="695400"/>
            <a:ext cx="1056900" cy="106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50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822" name="Google Shape;822;p15"/>
          <p:cNvSpPr txBox="1">
            <a:spLocks noGrp="1"/>
          </p:cNvSpPr>
          <p:nvPr>
            <p:ph type="subTitle" idx="1"/>
          </p:nvPr>
        </p:nvSpPr>
        <p:spPr>
          <a:xfrm>
            <a:off x="3095088" y="3455375"/>
            <a:ext cx="29538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1">
  <p:cSld name="MAIN_POINT_1">
    <p:spTree>
      <p:nvGrpSpPr>
        <p:cNvPr id="1" name="Shape 986"/>
        <p:cNvGrpSpPr/>
        <p:nvPr/>
      </p:nvGrpSpPr>
      <p:grpSpPr>
        <a:xfrm>
          <a:off x="0" y="0"/>
          <a:ext cx="0" cy="0"/>
          <a:chOff x="0" y="0"/>
          <a:chExt cx="0" cy="0"/>
        </a:xfrm>
      </p:grpSpPr>
      <p:sp>
        <p:nvSpPr>
          <p:cNvPr id="987" name="Google Shape;987;p19"/>
          <p:cNvSpPr/>
          <p:nvPr/>
        </p:nvSpPr>
        <p:spPr>
          <a:xfrm rot="120703">
            <a:off x="-305392" y="-372204"/>
            <a:ext cx="4315208" cy="5824929"/>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8" name="Google Shape;988;p19"/>
          <p:cNvGrpSpPr/>
          <p:nvPr/>
        </p:nvGrpSpPr>
        <p:grpSpPr>
          <a:xfrm>
            <a:off x="6342766" y="7"/>
            <a:ext cx="2862466" cy="1695774"/>
            <a:chOff x="238125" y="3383650"/>
            <a:chExt cx="1287775" cy="762900"/>
          </a:xfrm>
        </p:grpSpPr>
        <p:sp>
          <p:nvSpPr>
            <p:cNvPr id="989" name="Google Shape;989;p19"/>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9"/>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19"/>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2" name="Google Shape;992;p19"/>
          <p:cNvSpPr/>
          <p:nvPr/>
        </p:nvSpPr>
        <p:spPr>
          <a:xfrm>
            <a:off x="7238238" y="8044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19"/>
          <p:cNvSpPr/>
          <p:nvPr/>
        </p:nvSpPr>
        <p:spPr>
          <a:xfrm>
            <a:off x="3687915" y="1293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4" name="Google Shape;994;p19"/>
          <p:cNvGrpSpPr/>
          <p:nvPr/>
        </p:nvGrpSpPr>
        <p:grpSpPr>
          <a:xfrm>
            <a:off x="561929" y="338618"/>
            <a:ext cx="465708" cy="465770"/>
            <a:chOff x="1460350" y="2402425"/>
            <a:chExt cx="208950" cy="208950"/>
          </a:xfrm>
        </p:grpSpPr>
        <p:sp>
          <p:nvSpPr>
            <p:cNvPr id="995" name="Google Shape;995;p19"/>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9"/>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19"/>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19"/>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19"/>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9"/>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19"/>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19"/>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9"/>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1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1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19"/>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19"/>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9"/>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19"/>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1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1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19"/>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19"/>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19"/>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19"/>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9"/>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19"/>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19"/>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19"/>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9"/>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3" name="Google Shape;1023;p19"/>
          <p:cNvSpPr/>
          <p:nvPr/>
        </p:nvSpPr>
        <p:spPr>
          <a:xfrm rot="5400000" flipH="1">
            <a:off x="6637031" y="2620487"/>
            <a:ext cx="1044772" cy="4091636"/>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19"/>
          <p:cNvSpPr/>
          <p:nvPr/>
        </p:nvSpPr>
        <p:spPr>
          <a:xfrm>
            <a:off x="1131215" y="434778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19"/>
          <p:cNvSpPr txBox="1">
            <a:spLocks noGrp="1"/>
          </p:cNvSpPr>
          <p:nvPr>
            <p:ph type="title"/>
          </p:nvPr>
        </p:nvSpPr>
        <p:spPr>
          <a:xfrm>
            <a:off x="714300" y="1393650"/>
            <a:ext cx="5538600" cy="2356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4800"/>
              <a:buNone/>
              <a:defRPr sz="9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2013"/>
        <p:cNvGrpSpPr/>
        <p:nvPr/>
      </p:nvGrpSpPr>
      <p:grpSpPr>
        <a:xfrm>
          <a:off x="0" y="0"/>
          <a:ext cx="0" cy="0"/>
          <a:chOff x="0" y="0"/>
          <a:chExt cx="0" cy="0"/>
        </a:xfrm>
      </p:grpSpPr>
      <p:sp>
        <p:nvSpPr>
          <p:cNvPr id="2014" name="Google Shape;2014;p34"/>
          <p:cNvSpPr/>
          <p:nvPr/>
        </p:nvSpPr>
        <p:spPr>
          <a:xfrm rot="5062382" flipH="1">
            <a:off x="6228113" y="-916395"/>
            <a:ext cx="5086533" cy="5069836"/>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34"/>
          <p:cNvSpPr txBox="1">
            <a:spLocks noGrp="1"/>
          </p:cNvSpPr>
          <p:nvPr>
            <p:ph type="title"/>
          </p:nvPr>
        </p:nvSpPr>
        <p:spPr>
          <a:xfrm>
            <a:off x="4381100" y="2087900"/>
            <a:ext cx="3842700" cy="1243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5000">
                <a:solidFill>
                  <a:schemeClr val="lt1"/>
                </a:solidFill>
              </a:defRPr>
            </a:lvl1pPr>
            <a:lvl2pPr lvl="1" algn="r" rtl="0">
              <a:spcBef>
                <a:spcPts val="0"/>
              </a:spcBef>
              <a:spcAft>
                <a:spcPts val="0"/>
              </a:spcAft>
              <a:buSzPts val="3600"/>
              <a:buNone/>
              <a:defRPr sz="3600"/>
            </a:lvl2pPr>
            <a:lvl3pPr lvl="2" algn="r" rtl="0">
              <a:spcBef>
                <a:spcPts val="0"/>
              </a:spcBef>
              <a:spcAft>
                <a:spcPts val="0"/>
              </a:spcAft>
              <a:buSzPts val="3600"/>
              <a:buNone/>
              <a:defRPr sz="3600"/>
            </a:lvl3pPr>
            <a:lvl4pPr lvl="3" algn="r" rtl="0">
              <a:spcBef>
                <a:spcPts val="0"/>
              </a:spcBef>
              <a:spcAft>
                <a:spcPts val="0"/>
              </a:spcAft>
              <a:buSzPts val="3600"/>
              <a:buNone/>
              <a:defRPr sz="3600"/>
            </a:lvl4pPr>
            <a:lvl5pPr lvl="4" algn="r" rtl="0">
              <a:spcBef>
                <a:spcPts val="0"/>
              </a:spcBef>
              <a:spcAft>
                <a:spcPts val="0"/>
              </a:spcAft>
              <a:buSzPts val="3600"/>
              <a:buNone/>
              <a:defRPr sz="3600"/>
            </a:lvl5pPr>
            <a:lvl6pPr lvl="5" algn="r" rtl="0">
              <a:spcBef>
                <a:spcPts val="0"/>
              </a:spcBef>
              <a:spcAft>
                <a:spcPts val="0"/>
              </a:spcAft>
              <a:buSzPts val="3600"/>
              <a:buNone/>
              <a:defRPr sz="3600"/>
            </a:lvl6pPr>
            <a:lvl7pPr lvl="6" algn="r" rtl="0">
              <a:spcBef>
                <a:spcPts val="0"/>
              </a:spcBef>
              <a:spcAft>
                <a:spcPts val="0"/>
              </a:spcAft>
              <a:buSzPts val="3600"/>
              <a:buNone/>
              <a:defRPr sz="3600"/>
            </a:lvl7pPr>
            <a:lvl8pPr lvl="7" algn="r" rtl="0">
              <a:spcBef>
                <a:spcPts val="0"/>
              </a:spcBef>
              <a:spcAft>
                <a:spcPts val="0"/>
              </a:spcAft>
              <a:buSzPts val="3600"/>
              <a:buNone/>
              <a:defRPr sz="3600"/>
            </a:lvl8pPr>
            <a:lvl9pPr lvl="8" algn="r" rtl="0">
              <a:spcBef>
                <a:spcPts val="0"/>
              </a:spcBef>
              <a:spcAft>
                <a:spcPts val="0"/>
              </a:spcAft>
              <a:buSzPts val="3600"/>
              <a:buNone/>
              <a:defRPr sz="3600"/>
            </a:lvl9pPr>
          </a:lstStyle>
          <a:p>
            <a:endParaRPr/>
          </a:p>
        </p:txBody>
      </p:sp>
      <p:sp>
        <p:nvSpPr>
          <p:cNvPr id="2016" name="Google Shape;2016;p34"/>
          <p:cNvSpPr txBox="1">
            <a:spLocks noGrp="1"/>
          </p:cNvSpPr>
          <p:nvPr>
            <p:ph type="title" idx="2" hasCustomPrompt="1"/>
          </p:nvPr>
        </p:nvSpPr>
        <p:spPr>
          <a:xfrm>
            <a:off x="7194588" y="806900"/>
            <a:ext cx="1008300" cy="882000"/>
          </a:xfrm>
          <a:prstGeom prst="rect">
            <a:avLst/>
          </a:prstGeom>
          <a:noFill/>
          <a:ln>
            <a:noFill/>
          </a:ln>
        </p:spPr>
        <p:txBody>
          <a:bodyPr spcFirstLastPara="1" wrap="square" lIns="91425" tIns="91425" rIns="91425" bIns="91425" anchor="ctr" anchorCtr="0">
            <a:noAutofit/>
          </a:bodyPr>
          <a:lstStyle>
            <a:lvl1pPr lvl="0" algn="r" rtl="0">
              <a:spcBef>
                <a:spcPts val="0"/>
              </a:spcBef>
              <a:spcAft>
                <a:spcPts val="0"/>
              </a:spcAft>
              <a:buSzPts val="6000"/>
              <a:buNone/>
              <a:defRPr sz="5000">
                <a:solidFill>
                  <a:schemeClr val="accent6"/>
                </a:solidFill>
              </a:defRPr>
            </a:lvl1pPr>
            <a:lvl2pPr lvl="1" algn="r" rtl="0">
              <a:spcBef>
                <a:spcPts val="0"/>
              </a:spcBef>
              <a:spcAft>
                <a:spcPts val="0"/>
              </a:spcAft>
              <a:buSzPts val="6000"/>
              <a:buNone/>
              <a:defRPr sz="6000"/>
            </a:lvl2pPr>
            <a:lvl3pPr lvl="2" algn="r" rtl="0">
              <a:spcBef>
                <a:spcPts val="0"/>
              </a:spcBef>
              <a:spcAft>
                <a:spcPts val="0"/>
              </a:spcAft>
              <a:buSzPts val="6000"/>
              <a:buNone/>
              <a:defRPr sz="6000"/>
            </a:lvl3pPr>
            <a:lvl4pPr lvl="3" algn="r" rtl="0">
              <a:spcBef>
                <a:spcPts val="0"/>
              </a:spcBef>
              <a:spcAft>
                <a:spcPts val="0"/>
              </a:spcAft>
              <a:buSzPts val="6000"/>
              <a:buNone/>
              <a:defRPr sz="6000"/>
            </a:lvl4pPr>
            <a:lvl5pPr lvl="4" algn="r" rtl="0">
              <a:spcBef>
                <a:spcPts val="0"/>
              </a:spcBef>
              <a:spcAft>
                <a:spcPts val="0"/>
              </a:spcAft>
              <a:buSzPts val="6000"/>
              <a:buNone/>
              <a:defRPr sz="6000"/>
            </a:lvl5pPr>
            <a:lvl6pPr lvl="5" algn="r" rtl="0">
              <a:spcBef>
                <a:spcPts val="0"/>
              </a:spcBef>
              <a:spcAft>
                <a:spcPts val="0"/>
              </a:spcAft>
              <a:buSzPts val="6000"/>
              <a:buNone/>
              <a:defRPr sz="6000"/>
            </a:lvl6pPr>
            <a:lvl7pPr lvl="6" algn="r" rtl="0">
              <a:spcBef>
                <a:spcPts val="0"/>
              </a:spcBef>
              <a:spcAft>
                <a:spcPts val="0"/>
              </a:spcAft>
              <a:buSzPts val="6000"/>
              <a:buNone/>
              <a:defRPr sz="6000"/>
            </a:lvl7pPr>
            <a:lvl8pPr lvl="7" algn="r" rtl="0">
              <a:spcBef>
                <a:spcPts val="0"/>
              </a:spcBef>
              <a:spcAft>
                <a:spcPts val="0"/>
              </a:spcAft>
              <a:buSzPts val="6000"/>
              <a:buNone/>
              <a:defRPr sz="6000"/>
            </a:lvl8pPr>
            <a:lvl9pPr lvl="8" algn="r" rtl="0">
              <a:spcBef>
                <a:spcPts val="0"/>
              </a:spcBef>
              <a:spcAft>
                <a:spcPts val="0"/>
              </a:spcAft>
              <a:buSzPts val="6000"/>
              <a:buNone/>
              <a:defRPr sz="6000"/>
            </a:lvl9pPr>
          </a:lstStyle>
          <a:p>
            <a:r>
              <a:t>xx%</a:t>
            </a:r>
          </a:p>
        </p:txBody>
      </p:sp>
      <p:sp>
        <p:nvSpPr>
          <p:cNvPr id="2017" name="Google Shape;2017;p34"/>
          <p:cNvSpPr txBox="1">
            <a:spLocks noGrp="1"/>
          </p:cNvSpPr>
          <p:nvPr>
            <p:ph type="subTitle" idx="1"/>
          </p:nvPr>
        </p:nvSpPr>
        <p:spPr>
          <a:xfrm>
            <a:off x="5667250" y="3636502"/>
            <a:ext cx="2556600" cy="5397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600"/>
            </a:lvl1pPr>
            <a:lvl2pPr lvl="1" algn="r" rtl="0">
              <a:lnSpc>
                <a:spcPct val="100000"/>
              </a:lnSpc>
              <a:spcBef>
                <a:spcPts val="0"/>
              </a:spcBef>
              <a:spcAft>
                <a:spcPts val="0"/>
              </a:spcAft>
              <a:buSzPts val="1400"/>
              <a:buNone/>
              <a:defRPr/>
            </a:lvl2pPr>
            <a:lvl3pPr lvl="2" algn="r" rtl="0">
              <a:lnSpc>
                <a:spcPct val="100000"/>
              </a:lnSpc>
              <a:spcBef>
                <a:spcPts val="1600"/>
              </a:spcBef>
              <a:spcAft>
                <a:spcPts val="0"/>
              </a:spcAft>
              <a:buSzPts val="1400"/>
              <a:buNone/>
              <a:defRPr/>
            </a:lvl3pPr>
            <a:lvl4pPr lvl="3" algn="r" rtl="0">
              <a:lnSpc>
                <a:spcPct val="100000"/>
              </a:lnSpc>
              <a:spcBef>
                <a:spcPts val="1600"/>
              </a:spcBef>
              <a:spcAft>
                <a:spcPts val="0"/>
              </a:spcAft>
              <a:buSzPts val="1400"/>
              <a:buNone/>
              <a:defRPr/>
            </a:lvl4pPr>
            <a:lvl5pPr lvl="4" algn="r" rtl="0">
              <a:lnSpc>
                <a:spcPct val="100000"/>
              </a:lnSpc>
              <a:spcBef>
                <a:spcPts val="1600"/>
              </a:spcBef>
              <a:spcAft>
                <a:spcPts val="0"/>
              </a:spcAft>
              <a:buSzPts val="1400"/>
              <a:buNone/>
              <a:defRPr/>
            </a:lvl5pPr>
            <a:lvl6pPr lvl="5" algn="r" rtl="0">
              <a:lnSpc>
                <a:spcPct val="100000"/>
              </a:lnSpc>
              <a:spcBef>
                <a:spcPts val="1600"/>
              </a:spcBef>
              <a:spcAft>
                <a:spcPts val="0"/>
              </a:spcAft>
              <a:buSzPts val="1400"/>
              <a:buNone/>
              <a:defRPr/>
            </a:lvl6pPr>
            <a:lvl7pPr lvl="6" algn="r" rtl="0">
              <a:lnSpc>
                <a:spcPct val="100000"/>
              </a:lnSpc>
              <a:spcBef>
                <a:spcPts val="1600"/>
              </a:spcBef>
              <a:spcAft>
                <a:spcPts val="0"/>
              </a:spcAft>
              <a:buSzPts val="1400"/>
              <a:buNone/>
              <a:defRPr/>
            </a:lvl7pPr>
            <a:lvl8pPr lvl="7" algn="r" rtl="0">
              <a:lnSpc>
                <a:spcPct val="100000"/>
              </a:lnSpc>
              <a:spcBef>
                <a:spcPts val="1600"/>
              </a:spcBef>
              <a:spcAft>
                <a:spcPts val="0"/>
              </a:spcAft>
              <a:buSzPts val="1400"/>
              <a:buNone/>
              <a:defRPr/>
            </a:lvl8pPr>
            <a:lvl9pPr lvl="8" algn="r" rtl="0">
              <a:lnSpc>
                <a:spcPct val="100000"/>
              </a:lnSpc>
              <a:spcBef>
                <a:spcPts val="1600"/>
              </a:spcBef>
              <a:spcAft>
                <a:spcPts val="1600"/>
              </a:spcAft>
              <a:buSzPts val="1400"/>
              <a:buNone/>
              <a:defRPr/>
            </a:lvl9pPr>
          </a:lstStyle>
          <a:p>
            <a:endParaRPr/>
          </a:p>
        </p:txBody>
      </p:sp>
      <p:sp>
        <p:nvSpPr>
          <p:cNvPr id="2018" name="Google Shape;2018;p34"/>
          <p:cNvSpPr/>
          <p:nvPr/>
        </p:nvSpPr>
        <p:spPr>
          <a:xfrm>
            <a:off x="5488900" y="4561775"/>
            <a:ext cx="2556600" cy="148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34"/>
          <p:cNvSpPr/>
          <p:nvPr/>
        </p:nvSpPr>
        <p:spPr>
          <a:xfrm rot="-275769">
            <a:off x="-589887" y="2863602"/>
            <a:ext cx="2475700" cy="3341850"/>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20" name="Google Shape;2020;p34"/>
          <p:cNvGrpSpPr/>
          <p:nvPr/>
        </p:nvGrpSpPr>
        <p:grpSpPr>
          <a:xfrm rot="5400000" flipH="1">
            <a:off x="7699816" y="3721896"/>
            <a:ext cx="970042" cy="1918341"/>
            <a:chOff x="961675" y="1958725"/>
            <a:chExt cx="563225" cy="1113825"/>
          </a:xfrm>
        </p:grpSpPr>
        <p:sp>
          <p:nvSpPr>
            <p:cNvPr id="2021" name="Google Shape;2021;p34"/>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34"/>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23" name="Google Shape;2023;p34"/>
          <p:cNvSpPr/>
          <p:nvPr/>
        </p:nvSpPr>
        <p:spPr>
          <a:xfrm>
            <a:off x="5438040" y="6300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34"/>
          <p:cNvSpPr/>
          <p:nvPr/>
        </p:nvSpPr>
        <p:spPr>
          <a:xfrm>
            <a:off x="5337565" y="45764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34"/>
          <p:cNvSpPr/>
          <p:nvPr/>
        </p:nvSpPr>
        <p:spPr>
          <a:xfrm>
            <a:off x="322788" y="41762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26" name="Google Shape;2026;p34"/>
          <p:cNvGrpSpPr/>
          <p:nvPr/>
        </p:nvGrpSpPr>
        <p:grpSpPr>
          <a:xfrm flipH="1">
            <a:off x="-103632" y="-73189"/>
            <a:ext cx="4260475" cy="2523978"/>
            <a:chOff x="238125" y="3383650"/>
            <a:chExt cx="1287775" cy="762900"/>
          </a:xfrm>
        </p:grpSpPr>
        <p:sp>
          <p:nvSpPr>
            <p:cNvPr id="2027" name="Google Shape;2027;p34"/>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34"/>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34"/>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1pPr>
            <a:lvl2pPr lvl="1"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2pPr>
            <a:lvl3pPr lvl="2"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3pPr>
            <a:lvl4pPr lvl="3"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4pPr>
            <a:lvl5pPr lvl="4"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5pPr>
            <a:lvl6pPr lvl="5"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6pPr>
            <a:lvl7pPr lvl="6"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7pPr>
            <a:lvl8pPr lvl="7"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8pPr>
            <a:lvl9pPr lvl="8"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Exo 2"/>
              <a:buChar char="●"/>
              <a:defRPr>
                <a:solidFill>
                  <a:schemeClr val="dk1"/>
                </a:solidFill>
                <a:latin typeface="Exo 2"/>
                <a:ea typeface="Exo 2"/>
                <a:cs typeface="Exo 2"/>
                <a:sym typeface="Exo 2"/>
              </a:defRPr>
            </a:lvl1pPr>
            <a:lvl2pPr marL="914400" lvl="1"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2pPr>
            <a:lvl3pPr marL="1371600" lvl="2"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3pPr>
            <a:lvl4pPr marL="1828800" lvl="3"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4pPr>
            <a:lvl5pPr marL="2286000" lvl="4"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5pPr>
            <a:lvl6pPr marL="2743200" lvl="5"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6pPr>
            <a:lvl7pPr marL="3200400" lvl="6"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7pPr>
            <a:lvl8pPr marL="3657600" lvl="7"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8pPr>
            <a:lvl9pPr marL="4114800" lvl="8" indent="-317500">
              <a:lnSpc>
                <a:spcPct val="100000"/>
              </a:lnSpc>
              <a:spcBef>
                <a:spcPts val="1600"/>
              </a:spcBef>
              <a:spcAft>
                <a:spcPts val="1600"/>
              </a:spcAft>
              <a:buClr>
                <a:schemeClr val="dk1"/>
              </a:buClr>
              <a:buSzPts val="1400"/>
              <a:buFont typeface="Exo 2"/>
              <a:buChar char="■"/>
              <a:defRPr>
                <a:solidFill>
                  <a:schemeClr val="dk1"/>
                </a:solidFill>
                <a:latin typeface="Exo 2"/>
                <a:ea typeface="Exo 2"/>
                <a:cs typeface="Exo 2"/>
                <a:sym typeface="Exo 2"/>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8" r:id="rId4"/>
    <p:sldLayoutId id="2147483659" r:id="rId5"/>
    <p:sldLayoutId id="2147483660" r:id="rId6"/>
    <p:sldLayoutId id="2147483661" r:id="rId7"/>
    <p:sldLayoutId id="2147483665" r:id="rId8"/>
    <p:sldLayoutId id="2147483680" r:id="rId9"/>
    <p:sldLayoutId id="2147483681" r:id="rId10"/>
    <p:sldLayoutId id="2147483693" r:id="rId11"/>
    <p:sldLayoutId id="2147483700" r:id="rId12"/>
    <p:sldLayoutId id="2147483706" r:id="rId13"/>
    <p:sldLayoutId id="2147483707" r:id="rId14"/>
    <p:sldLayoutId id="2147483710" r:id="rId15"/>
    <p:sldLayoutId id="2147483711" r:id="rId1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50">
          <p15:clr>
            <a:srgbClr val="EA4335"/>
          </p15:clr>
        </p15:guide>
        <p15:guide id="2" orient="horz" pos="360">
          <p15:clr>
            <a:srgbClr val="EA4335"/>
          </p15:clr>
        </p15:guide>
        <p15:guide id="3" pos="5310">
          <p15:clr>
            <a:srgbClr val="EA4335"/>
          </p15:clr>
        </p15:guide>
        <p15:guide id="4" orient="horz" pos="2878">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59"/>
        <p:cNvGrpSpPr/>
        <p:nvPr/>
      </p:nvGrpSpPr>
      <p:grpSpPr>
        <a:xfrm>
          <a:off x="0" y="0"/>
          <a:ext cx="0" cy="0"/>
          <a:chOff x="0" y="0"/>
          <a:chExt cx="0" cy="0"/>
        </a:xfrm>
      </p:grpSpPr>
      <p:sp>
        <p:nvSpPr>
          <p:cNvPr id="4060" name="Google Shape;4060;p71"/>
          <p:cNvSpPr txBox="1">
            <a:spLocks noGrp="1"/>
          </p:cNvSpPr>
          <p:nvPr>
            <p:ph type="ctrTitle"/>
          </p:nvPr>
        </p:nvSpPr>
        <p:spPr>
          <a:xfrm>
            <a:off x="0" y="1664850"/>
            <a:ext cx="8610600" cy="1287900"/>
          </a:xfrm>
          <a:prstGeom prst="rect">
            <a:avLst/>
          </a:prstGeom>
        </p:spPr>
        <p:txBody>
          <a:bodyPr spcFirstLastPara="1" wrap="square" lIns="91425" tIns="91425" rIns="91425" bIns="91425" anchor="ctr" anchorCtr="0">
            <a:noAutofit/>
          </a:bodyPr>
          <a:lstStyle/>
          <a:p>
            <a:pPr>
              <a:lnSpc>
                <a:spcPct val="115000"/>
              </a:lnSpc>
            </a:pPr>
            <a:r>
              <a:rPr lang="en-US" sz="4000" b="1" dirty="0">
                <a:latin typeface="Times New Roman"/>
                <a:ea typeface="Calibri"/>
                <a:cs typeface="Times New Roman"/>
              </a:rPr>
              <a:t>NGỮ VĂN 8 - </a:t>
            </a:r>
            <a:r>
              <a:rPr lang="vi-VN" sz="4000" b="1" dirty="0">
                <a:latin typeface="Times New Roman"/>
                <a:ea typeface="Calibri"/>
                <a:cs typeface="Times New Roman"/>
              </a:rPr>
              <a:t>BÀI 10 </a:t>
            </a:r>
            <a:br>
              <a:rPr lang="en-US" sz="4000" b="1" dirty="0">
                <a:latin typeface="Times New Roman"/>
                <a:ea typeface="Calibri"/>
                <a:cs typeface="Times New Roman"/>
              </a:rPr>
            </a:br>
            <a:r>
              <a:rPr lang="vi-VN" sz="4000" b="1" dirty="0">
                <a:latin typeface="Times New Roman"/>
                <a:ea typeface="Calibri"/>
                <a:cs typeface="Times New Roman"/>
              </a:rPr>
              <a:t>SÁCH - NGƯỜI BẠN ĐỒNG HÀNH</a:t>
            </a:r>
            <a:br>
              <a:rPr lang="en-US" sz="3200" dirty="0">
                <a:latin typeface="Times New Roman"/>
                <a:ea typeface="Calibri"/>
                <a:cs typeface="Times New Roman"/>
              </a:rPr>
            </a:br>
            <a:r>
              <a:rPr lang="en-US" sz="3200" b="1" u="sng" dirty="0">
                <a:latin typeface="Times New Roman"/>
                <a:ea typeface="Times New Roman"/>
                <a:cs typeface="Times New Roman"/>
              </a:rPr>
              <a:t>VIẾT</a:t>
            </a:r>
            <a:r>
              <a:rPr lang="en-US" sz="3200" b="1" dirty="0">
                <a:latin typeface="Times New Roman"/>
                <a:ea typeface="Times New Roman"/>
                <a:cs typeface="Times New Roman"/>
              </a:rPr>
              <a:t> </a:t>
            </a:r>
            <a:br>
              <a:rPr lang="en-US" sz="3200" dirty="0">
                <a:latin typeface="Times New Roman"/>
                <a:ea typeface="Calibri"/>
                <a:cs typeface="Times New Roman"/>
              </a:rPr>
            </a:br>
            <a:r>
              <a:rPr lang="en-US" sz="3200" b="1" dirty="0" err="1">
                <a:highlight>
                  <a:srgbClr val="00FF00"/>
                </a:highlight>
                <a:latin typeface="Times New Roman"/>
                <a:ea typeface="Times New Roman"/>
                <a:cs typeface="Times New Roman"/>
              </a:rPr>
              <a:t>Tiết</a:t>
            </a:r>
            <a:r>
              <a:rPr lang="en-US" sz="3200" dirty="0">
                <a:highlight>
                  <a:srgbClr val="00FF00"/>
                </a:highlight>
                <a:latin typeface="Times New Roman"/>
                <a:ea typeface="Times New Roman"/>
                <a:cs typeface="Times New Roman"/>
              </a:rPr>
              <a:t>....</a:t>
            </a:r>
            <a:r>
              <a:rPr lang="en-US" sz="3200" b="1" dirty="0">
                <a:latin typeface="Times New Roman"/>
                <a:ea typeface="Times New Roman"/>
                <a:cs typeface="Times New Roman"/>
              </a:rPr>
              <a:t>:</a:t>
            </a:r>
            <a:r>
              <a:rPr lang="en-US" sz="3200" b="1" dirty="0">
                <a:latin typeface="Times New Roman"/>
                <a:ea typeface="Calibri"/>
                <a:cs typeface="Times New Roman"/>
              </a:rPr>
              <a:t> THÁCH THỨC THỨ HAI</a:t>
            </a:r>
            <a:br>
              <a:rPr lang="en-US" sz="3200" b="1" dirty="0">
                <a:latin typeface="Times New Roman"/>
                <a:ea typeface="Calibri"/>
                <a:cs typeface="Times New Roman"/>
              </a:rPr>
            </a:br>
            <a:r>
              <a:rPr lang="en-US" sz="3200" b="1" dirty="0">
                <a:latin typeface="Times New Roman"/>
                <a:ea typeface="Calibri"/>
                <a:cs typeface="Times New Roman"/>
              </a:rPr>
              <a:t> KẾT NỐI CỘNG ĐỒNG NGƯỜI ĐỌC</a:t>
            </a:r>
            <a:br>
              <a:rPr lang="en-US" sz="3200" dirty="0">
                <a:latin typeface="Times New Roman"/>
                <a:ea typeface="Calibri"/>
                <a:cs typeface="Times New Roman"/>
              </a:rPr>
            </a:br>
            <a:endParaRPr sz="5300">
              <a:solidFill>
                <a:schemeClr val="lt1"/>
              </a:solidFill>
            </a:endParaRPr>
          </a:p>
        </p:txBody>
      </p:sp>
      <p:grpSp>
        <p:nvGrpSpPr>
          <p:cNvPr id="4063" name="Google Shape;4063;p71"/>
          <p:cNvGrpSpPr/>
          <p:nvPr/>
        </p:nvGrpSpPr>
        <p:grpSpPr>
          <a:xfrm>
            <a:off x="7696199" y="3333750"/>
            <a:ext cx="1447801" cy="1809750"/>
            <a:chOff x="1652450" y="2386825"/>
            <a:chExt cx="1066200" cy="1320725"/>
          </a:xfrm>
        </p:grpSpPr>
        <p:sp>
          <p:nvSpPr>
            <p:cNvPr id="4064" name="Google Shape;4064;p71"/>
            <p:cNvSpPr/>
            <p:nvPr/>
          </p:nvSpPr>
          <p:spPr>
            <a:xfrm>
              <a:off x="1840950" y="2437250"/>
              <a:ext cx="877700" cy="871675"/>
            </a:xfrm>
            <a:custGeom>
              <a:avLst/>
              <a:gdLst/>
              <a:ahLst/>
              <a:cxnLst/>
              <a:rect l="l" t="t" r="r" b="b"/>
              <a:pathLst>
                <a:path w="35108" h="34867" extrusionOk="0">
                  <a:moveTo>
                    <a:pt x="17578" y="1"/>
                  </a:moveTo>
                  <a:lnTo>
                    <a:pt x="16809" y="49"/>
                  </a:lnTo>
                  <a:lnTo>
                    <a:pt x="16041" y="97"/>
                  </a:lnTo>
                  <a:lnTo>
                    <a:pt x="14552" y="289"/>
                  </a:lnTo>
                  <a:lnTo>
                    <a:pt x="13112" y="577"/>
                  </a:lnTo>
                  <a:lnTo>
                    <a:pt x="11767" y="913"/>
                  </a:lnTo>
                  <a:lnTo>
                    <a:pt x="10470" y="1345"/>
                  </a:lnTo>
                  <a:lnTo>
                    <a:pt x="9318" y="1778"/>
                  </a:lnTo>
                  <a:lnTo>
                    <a:pt x="8309" y="2210"/>
                  </a:lnTo>
                  <a:lnTo>
                    <a:pt x="7349" y="2642"/>
                  </a:lnTo>
                  <a:lnTo>
                    <a:pt x="6580" y="3026"/>
                  </a:lnTo>
                  <a:lnTo>
                    <a:pt x="5524" y="3603"/>
                  </a:lnTo>
                  <a:lnTo>
                    <a:pt x="5139" y="3843"/>
                  </a:lnTo>
                  <a:lnTo>
                    <a:pt x="4275" y="4659"/>
                  </a:lnTo>
                  <a:lnTo>
                    <a:pt x="3458" y="5572"/>
                  </a:lnTo>
                  <a:lnTo>
                    <a:pt x="2498" y="6628"/>
                  </a:lnTo>
                  <a:lnTo>
                    <a:pt x="1537" y="7781"/>
                  </a:lnTo>
                  <a:lnTo>
                    <a:pt x="1105" y="8357"/>
                  </a:lnTo>
                  <a:lnTo>
                    <a:pt x="721" y="8981"/>
                  </a:lnTo>
                  <a:lnTo>
                    <a:pt x="385" y="9510"/>
                  </a:lnTo>
                  <a:lnTo>
                    <a:pt x="193" y="10038"/>
                  </a:lnTo>
                  <a:lnTo>
                    <a:pt x="49" y="10566"/>
                  </a:lnTo>
                  <a:lnTo>
                    <a:pt x="1" y="10758"/>
                  </a:lnTo>
                  <a:lnTo>
                    <a:pt x="1" y="10998"/>
                  </a:lnTo>
                  <a:lnTo>
                    <a:pt x="97" y="11431"/>
                  </a:lnTo>
                  <a:lnTo>
                    <a:pt x="241" y="11911"/>
                  </a:lnTo>
                  <a:lnTo>
                    <a:pt x="433" y="12439"/>
                  </a:lnTo>
                  <a:lnTo>
                    <a:pt x="673" y="13016"/>
                  </a:lnTo>
                  <a:lnTo>
                    <a:pt x="1249" y="14168"/>
                  </a:lnTo>
                  <a:lnTo>
                    <a:pt x="1874" y="15321"/>
                  </a:lnTo>
                  <a:lnTo>
                    <a:pt x="2498" y="16377"/>
                  </a:lnTo>
                  <a:lnTo>
                    <a:pt x="3074" y="17242"/>
                  </a:lnTo>
                  <a:lnTo>
                    <a:pt x="3603" y="18010"/>
                  </a:lnTo>
                  <a:lnTo>
                    <a:pt x="3555" y="18634"/>
                  </a:lnTo>
                  <a:lnTo>
                    <a:pt x="3458" y="20171"/>
                  </a:lnTo>
                  <a:lnTo>
                    <a:pt x="3410" y="21228"/>
                  </a:lnTo>
                  <a:lnTo>
                    <a:pt x="3458" y="22428"/>
                  </a:lnTo>
                  <a:lnTo>
                    <a:pt x="3506" y="23725"/>
                  </a:lnTo>
                  <a:lnTo>
                    <a:pt x="3651" y="25118"/>
                  </a:lnTo>
                  <a:lnTo>
                    <a:pt x="3843" y="26511"/>
                  </a:lnTo>
                  <a:lnTo>
                    <a:pt x="4131" y="27903"/>
                  </a:lnTo>
                  <a:lnTo>
                    <a:pt x="4323" y="28624"/>
                  </a:lnTo>
                  <a:lnTo>
                    <a:pt x="4515" y="29296"/>
                  </a:lnTo>
                  <a:lnTo>
                    <a:pt x="4755" y="29920"/>
                  </a:lnTo>
                  <a:lnTo>
                    <a:pt x="5043" y="30545"/>
                  </a:lnTo>
                  <a:lnTo>
                    <a:pt x="5379" y="31169"/>
                  </a:lnTo>
                  <a:lnTo>
                    <a:pt x="5716" y="31745"/>
                  </a:lnTo>
                  <a:lnTo>
                    <a:pt x="6100" y="32274"/>
                  </a:lnTo>
                  <a:lnTo>
                    <a:pt x="6532" y="32754"/>
                  </a:lnTo>
                  <a:lnTo>
                    <a:pt x="6964" y="33186"/>
                  </a:lnTo>
                  <a:lnTo>
                    <a:pt x="7493" y="33570"/>
                  </a:lnTo>
                  <a:lnTo>
                    <a:pt x="8069" y="33906"/>
                  </a:lnTo>
                  <a:lnTo>
                    <a:pt x="8645" y="34195"/>
                  </a:lnTo>
                  <a:lnTo>
                    <a:pt x="9270" y="34435"/>
                  </a:lnTo>
                  <a:lnTo>
                    <a:pt x="9942" y="34627"/>
                  </a:lnTo>
                  <a:lnTo>
                    <a:pt x="10662" y="34723"/>
                  </a:lnTo>
                  <a:lnTo>
                    <a:pt x="11335" y="34819"/>
                  </a:lnTo>
                  <a:lnTo>
                    <a:pt x="12103" y="34867"/>
                  </a:lnTo>
                  <a:lnTo>
                    <a:pt x="13592" y="34867"/>
                  </a:lnTo>
                  <a:lnTo>
                    <a:pt x="14360" y="34819"/>
                  </a:lnTo>
                  <a:lnTo>
                    <a:pt x="15129" y="34723"/>
                  </a:lnTo>
                  <a:lnTo>
                    <a:pt x="15897" y="34579"/>
                  </a:lnTo>
                  <a:lnTo>
                    <a:pt x="17482" y="34243"/>
                  </a:lnTo>
                  <a:lnTo>
                    <a:pt x="19019" y="33858"/>
                  </a:lnTo>
                  <a:lnTo>
                    <a:pt x="20507" y="33378"/>
                  </a:lnTo>
                  <a:lnTo>
                    <a:pt x="21900" y="32802"/>
                  </a:lnTo>
                  <a:lnTo>
                    <a:pt x="23245" y="32226"/>
                  </a:lnTo>
                  <a:lnTo>
                    <a:pt x="24445" y="31649"/>
                  </a:lnTo>
                  <a:lnTo>
                    <a:pt x="25550" y="31025"/>
                  </a:lnTo>
                  <a:lnTo>
                    <a:pt x="26415" y="30449"/>
                  </a:lnTo>
                  <a:lnTo>
                    <a:pt x="27135" y="29920"/>
                  </a:lnTo>
                  <a:lnTo>
                    <a:pt x="27663" y="29392"/>
                  </a:lnTo>
                  <a:lnTo>
                    <a:pt x="27807" y="29200"/>
                  </a:lnTo>
                  <a:lnTo>
                    <a:pt x="27903" y="29008"/>
                  </a:lnTo>
                  <a:lnTo>
                    <a:pt x="28191" y="29008"/>
                  </a:lnTo>
                  <a:lnTo>
                    <a:pt x="28864" y="29056"/>
                  </a:lnTo>
                  <a:lnTo>
                    <a:pt x="29344" y="29008"/>
                  </a:lnTo>
                  <a:lnTo>
                    <a:pt x="29872" y="28960"/>
                  </a:lnTo>
                  <a:lnTo>
                    <a:pt x="30449" y="28864"/>
                  </a:lnTo>
                  <a:lnTo>
                    <a:pt x="31073" y="28720"/>
                  </a:lnTo>
                  <a:lnTo>
                    <a:pt x="31697" y="28528"/>
                  </a:lnTo>
                  <a:lnTo>
                    <a:pt x="32322" y="28239"/>
                  </a:lnTo>
                  <a:lnTo>
                    <a:pt x="32946" y="27855"/>
                  </a:lnTo>
                  <a:lnTo>
                    <a:pt x="33474" y="27375"/>
                  </a:lnTo>
                  <a:lnTo>
                    <a:pt x="33762" y="27087"/>
                  </a:lnTo>
                  <a:lnTo>
                    <a:pt x="34003" y="26799"/>
                  </a:lnTo>
                  <a:lnTo>
                    <a:pt x="34243" y="26463"/>
                  </a:lnTo>
                  <a:lnTo>
                    <a:pt x="34435" y="26078"/>
                  </a:lnTo>
                  <a:lnTo>
                    <a:pt x="34675" y="25694"/>
                  </a:lnTo>
                  <a:lnTo>
                    <a:pt x="34819" y="25262"/>
                  </a:lnTo>
                  <a:lnTo>
                    <a:pt x="34963" y="24782"/>
                  </a:lnTo>
                  <a:lnTo>
                    <a:pt x="35107" y="24301"/>
                  </a:lnTo>
                  <a:lnTo>
                    <a:pt x="29968" y="21036"/>
                  </a:lnTo>
                  <a:lnTo>
                    <a:pt x="30016" y="20219"/>
                  </a:lnTo>
                  <a:lnTo>
                    <a:pt x="30016" y="18154"/>
                  </a:lnTo>
                  <a:lnTo>
                    <a:pt x="30016" y="16761"/>
                  </a:lnTo>
                  <a:lnTo>
                    <a:pt x="29920" y="15225"/>
                  </a:lnTo>
                  <a:lnTo>
                    <a:pt x="29776" y="13496"/>
                  </a:lnTo>
                  <a:lnTo>
                    <a:pt x="29488" y="11767"/>
                  </a:lnTo>
                  <a:lnTo>
                    <a:pt x="29152" y="9942"/>
                  </a:lnTo>
                  <a:lnTo>
                    <a:pt x="28960" y="9029"/>
                  </a:lnTo>
                  <a:lnTo>
                    <a:pt x="28720" y="8165"/>
                  </a:lnTo>
                  <a:lnTo>
                    <a:pt x="28432" y="7301"/>
                  </a:lnTo>
                  <a:lnTo>
                    <a:pt x="28095" y="6436"/>
                  </a:lnTo>
                  <a:lnTo>
                    <a:pt x="27759" y="5620"/>
                  </a:lnTo>
                  <a:lnTo>
                    <a:pt x="27327" y="4851"/>
                  </a:lnTo>
                  <a:lnTo>
                    <a:pt x="26895" y="4131"/>
                  </a:lnTo>
                  <a:lnTo>
                    <a:pt x="26415" y="3410"/>
                  </a:lnTo>
                  <a:lnTo>
                    <a:pt x="25886" y="2786"/>
                  </a:lnTo>
                  <a:lnTo>
                    <a:pt x="25310" y="2210"/>
                  </a:lnTo>
                  <a:lnTo>
                    <a:pt x="24686" y="1730"/>
                  </a:lnTo>
                  <a:lnTo>
                    <a:pt x="23965" y="1249"/>
                  </a:lnTo>
                  <a:lnTo>
                    <a:pt x="23245" y="913"/>
                  </a:lnTo>
                  <a:lnTo>
                    <a:pt x="22428" y="625"/>
                  </a:lnTo>
                  <a:lnTo>
                    <a:pt x="21612" y="433"/>
                  </a:lnTo>
                  <a:lnTo>
                    <a:pt x="20796" y="289"/>
                  </a:lnTo>
                  <a:lnTo>
                    <a:pt x="19979" y="145"/>
                  </a:lnTo>
                  <a:lnTo>
                    <a:pt x="19163" y="49"/>
                  </a:lnTo>
                  <a:lnTo>
                    <a:pt x="18394" y="49"/>
                  </a:lnTo>
                  <a:lnTo>
                    <a:pt x="1757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5" name="Google Shape;4065;p71"/>
            <p:cNvSpPr/>
            <p:nvPr/>
          </p:nvSpPr>
          <p:spPr>
            <a:xfrm>
              <a:off x="1840950" y="2437250"/>
              <a:ext cx="877700" cy="871675"/>
            </a:xfrm>
            <a:custGeom>
              <a:avLst/>
              <a:gdLst/>
              <a:ahLst/>
              <a:cxnLst/>
              <a:rect l="l" t="t" r="r" b="b"/>
              <a:pathLst>
                <a:path w="35108" h="34867" fill="none" extrusionOk="0">
                  <a:moveTo>
                    <a:pt x="5139" y="3843"/>
                  </a:moveTo>
                  <a:lnTo>
                    <a:pt x="5139" y="3843"/>
                  </a:lnTo>
                  <a:lnTo>
                    <a:pt x="4275" y="4659"/>
                  </a:lnTo>
                  <a:lnTo>
                    <a:pt x="3458" y="5572"/>
                  </a:lnTo>
                  <a:lnTo>
                    <a:pt x="2498" y="6628"/>
                  </a:lnTo>
                  <a:lnTo>
                    <a:pt x="1537" y="7781"/>
                  </a:lnTo>
                  <a:lnTo>
                    <a:pt x="1105" y="8357"/>
                  </a:lnTo>
                  <a:lnTo>
                    <a:pt x="721" y="8981"/>
                  </a:lnTo>
                  <a:lnTo>
                    <a:pt x="385" y="9510"/>
                  </a:lnTo>
                  <a:lnTo>
                    <a:pt x="193" y="10038"/>
                  </a:lnTo>
                  <a:lnTo>
                    <a:pt x="49" y="10566"/>
                  </a:lnTo>
                  <a:lnTo>
                    <a:pt x="1" y="10758"/>
                  </a:lnTo>
                  <a:lnTo>
                    <a:pt x="1" y="10998"/>
                  </a:lnTo>
                  <a:lnTo>
                    <a:pt x="1" y="10998"/>
                  </a:lnTo>
                  <a:lnTo>
                    <a:pt x="97" y="11431"/>
                  </a:lnTo>
                  <a:lnTo>
                    <a:pt x="241" y="11911"/>
                  </a:lnTo>
                  <a:lnTo>
                    <a:pt x="433" y="12439"/>
                  </a:lnTo>
                  <a:lnTo>
                    <a:pt x="673" y="13016"/>
                  </a:lnTo>
                  <a:lnTo>
                    <a:pt x="1249" y="14168"/>
                  </a:lnTo>
                  <a:lnTo>
                    <a:pt x="1874" y="15321"/>
                  </a:lnTo>
                  <a:lnTo>
                    <a:pt x="2498" y="16377"/>
                  </a:lnTo>
                  <a:lnTo>
                    <a:pt x="3074" y="17242"/>
                  </a:lnTo>
                  <a:lnTo>
                    <a:pt x="3603" y="18010"/>
                  </a:lnTo>
                  <a:lnTo>
                    <a:pt x="3603" y="18010"/>
                  </a:lnTo>
                  <a:lnTo>
                    <a:pt x="3555" y="18634"/>
                  </a:lnTo>
                  <a:lnTo>
                    <a:pt x="3458" y="20171"/>
                  </a:lnTo>
                  <a:lnTo>
                    <a:pt x="3410" y="21228"/>
                  </a:lnTo>
                  <a:lnTo>
                    <a:pt x="3458" y="22428"/>
                  </a:lnTo>
                  <a:lnTo>
                    <a:pt x="3506" y="23725"/>
                  </a:lnTo>
                  <a:lnTo>
                    <a:pt x="3651" y="25118"/>
                  </a:lnTo>
                  <a:lnTo>
                    <a:pt x="3843" y="26511"/>
                  </a:lnTo>
                  <a:lnTo>
                    <a:pt x="4131" y="27903"/>
                  </a:lnTo>
                  <a:lnTo>
                    <a:pt x="4323" y="28624"/>
                  </a:lnTo>
                  <a:lnTo>
                    <a:pt x="4515" y="29296"/>
                  </a:lnTo>
                  <a:lnTo>
                    <a:pt x="4755" y="29920"/>
                  </a:lnTo>
                  <a:lnTo>
                    <a:pt x="5043" y="30545"/>
                  </a:lnTo>
                  <a:lnTo>
                    <a:pt x="5379" y="31169"/>
                  </a:lnTo>
                  <a:lnTo>
                    <a:pt x="5716" y="31745"/>
                  </a:lnTo>
                  <a:lnTo>
                    <a:pt x="6100" y="32274"/>
                  </a:lnTo>
                  <a:lnTo>
                    <a:pt x="6532" y="32754"/>
                  </a:lnTo>
                  <a:lnTo>
                    <a:pt x="6964" y="33186"/>
                  </a:lnTo>
                  <a:lnTo>
                    <a:pt x="7493" y="33570"/>
                  </a:lnTo>
                  <a:lnTo>
                    <a:pt x="8069" y="33906"/>
                  </a:lnTo>
                  <a:lnTo>
                    <a:pt x="8645" y="34195"/>
                  </a:lnTo>
                  <a:lnTo>
                    <a:pt x="8645" y="34195"/>
                  </a:lnTo>
                  <a:lnTo>
                    <a:pt x="9270" y="34435"/>
                  </a:lnTo>
                  <a:lnTo>
                    <a:pt x="9942" y="34627"/>
                  </a:lnTo>
                  <a:lnTo>
                    <a:pt x="10662" y="34723"/>
                  </a:lnTo>
                  <a:lnTo>
                    <a:pt x="11335" y="34819"/>
                  </a:lnTo>
                  <a:lnTo>
                    <a:pt x="12103" y="34867"/>
                  </a:lnTo>
                  <a:lnTo>
                    <a:pt x="12823" y="34867"/>
                  </a:lnTo>
                  <a:lnTo>
                    <a:pt x="13592" y="34867"/>
                  </a:lnTo>
                  <a:lnTo>
                    <a:pt x="14360" y="34819"/>
                  </a:lnTo>
                  <a:lnTo>
                    <a:pt x="15129" y="34723"/>
                  </a:lnTo>
                  <a:lnTo>
                    <a:pt x="15897" y="34579"/>
                  </a:lnTo>
                  <a:lnTo>
                    <a:pt x="17482" y="34243"/>
                  </a:lnTo>
                  <a:lnTo>
                    <a:pt x="19019" y="33858"/>
                  </a:lnTo>
                  <a:lnTo>
                    <a:pt x="20507" y="33378"/>
                  </a:lnTo>
                  <a:lnTo>
                    <a:pt x="21900" y="32802"/>
                  </a:lnTo>
                  <a:lnTo>
                    <a:pt x="23245" y="32226"/>
                  </a:lnTo>
                  <a:lnTo>
                    <a:pt x="24445" y="31649"/>
                  </a:lnTo>
                  <a:lnTo>
                    <a:pt x="25550" y="31025"/>
                  </a:lnTo>
                  <a:lnTo>
                    <a:pt x="26415" y="30449"/>
                  </a:lnTo>
                  <a:lnTo>
                    <a:pt x="27135" y="29920"/>
                  </a:lnTo>
                  <a:lnTo>
                    <a:pt x="27663" y="29392"/>
                  </a:lnTo>
                  <a:lnTo>
                    <a:pt x="27807" y="29200"/>
                  </a:lnTo>
                  <a:lnTo>
                    <a:pt x="27903" y="29008"/>
                  </a:lnTo>
                  <a:lnTo>
                    <a:pt x="27903" y="29008"/>
                  </a:lnTo>
                  <a:lnTo>
                    <a:pt x="28191" y="29008"/>
                  </a:lnTo>
                  <a:lnTo>
                    <a:pt x="28864" y="29056"/>
                  </a:lnTo>
                  <a:lnTo>
                    <a:pt x="29344" y="29008"/>
                  </a:lnTo>
                  <a:lnTo>
                    <a:pt x="29872" y="28960"/>
                  </a:lnTo>
                  <a:lnTo>
                    <a:pt x="30449" y="28864"/>
                  </a:lnTo>
                  <a:lnTo>
                    <a:pt x="31073" y="28720"/>
                  </a:lnTo>
                  <a:lnTo>
                    <a:pt x="31697" y="28528"/>
                  </a:lnTo>
                  <a:lnTo>
                    <a:pt x="32322" y="28239"/>
                  </a:lnTo>
                  <a:lnTo>
                    <a:pt x="32946" y="27855"/>
                  </a:lnTo>
                  <a:lnTo>
                    <a:pt x="33474" y="27375"/>
                  </a:lnTo>
                  <a:lnTo>
                    <a:pt x="33762" y="27087"/>
                  </a:lnTo>
                  <a:lnTo>
                    <a:pt x="34003" y="26799"/>
                  </a:lnTo>
                  <a:lnTo>
                    <a:pt x="34243" y="26463"/>
                  </a:lnTo>
                  <a:lnTo>
                    <a:pt x="34435" y="26078"/>
                  </a:lnTo>
                  <a:lnTo>
                    <a:pt x="34675" y="25694"/>
                  </a:lnTo>
                  <a:lnTo>
                    <a:pt x="34819" y="25262"/>
                  </a:lnTo>
                  <a:lnTo>
                    <a:pt x="34963" y="24782"/>
                  </a:lnTo>
                  <a:lnTo>
                    <a:pt x="35107" y="24301"/>
                  </a:lnTo>
                  <a:lnTo>
                    <a:pt x="29968" y="21036"/>
                  </a:lnTo>
                  <a:lnTo>
                    <a:pt x="29968" y="21036"/>
                  </a:lnTo>
                  <a:lnTo>
                    <a:pt x="30016" y="20219"/>
                  </a:lnTo>
                  <a:lnTo>
                    <a:pt x="30016" y="18154"/>
                  </a:lnTo>
                  <a:lnTo>
                    <a:pt x="30016" y="16761"/>
                  </a:lnTo>
                  <a:lnTo>
                    <a:pt x="29920" y="15225"/>
                  </a:lnTo>
                  <a:lnTo>
                    <a:pt x="29776" y="13496"/>
                  </a:lnTo>
                  <a:lnTo>
                    <a:pt x="29488" y="11767"/>
                  </a:lnTo>
                  <a:lnTo>
                    <a:pt x="29152" y="9942"/>
                  </a:lnTo>
                  <a:lnTo>
                    <a:pt x="28960" y="9029"/>
                  </a:lnTo>
                  <a:lnTo>
                    <a:pt x="28720" y="8165"/>
                  </a:lnTo>
                  <a:lnTo>
                    <a:pt x="28432" y="7301"/>
                  </a:lnTo>
                  <a:lnTo>
                    <a:pt x="28095" y="6436"/>
                  </a:lnTo>
                  <a:lnTo>
                    <a:pt x="27759" y="5620"/>
                  </a:lnTo>
                  <a:lnTo>
                    <a:pt x="27327" y="4851"/>
                  </a:lnTo>
                  <a:lnTo>
                    <a:pt x="26895" y="4131"/>
                  </a:lnTo>
                  <a:lnTo>
                    <a:pt x="26415" y="3410"/>
                  </a:lnTo>
                  <a:lnTo>
                    <a:pt x="25886" y="2786"/>
                  </a:lnTo>
                  <a:lnTo>
                    <a:pt x="25310" y="2210"/>
                  </a:lnTo>
                  <a:lnTo>
                    <a:pt x="24686" y="1730"/>
                  </a:lnTo>
                  <a:lnTo>
                    <a:pt x="23965" y="1249"/>
                  </a:lnTo>
                  <a:lnTo>
                    <a:pt x="23245" y="913"/>
                  </a:lnTo>
                  <a:lnTo>
                    <a:pt x="22428" y="625"/>
                  </a:lnTo>
                  <a:lnTo>
                    <a:pt x="22428" y="625"/>
                  </a:lnTo>
                  <a:lnTo>
                    <a:pt x="21612" y="433"/>
                  </a:lnTo>
                  <a:lnTo>
                    <a:pt x="20796" y="289"/>
                  </a:lnTo>
                  <a:lnTo>
                    <a:pt x="19979" y="145"/>
                  </a:lnTo>
                  <a:lnTo>
                    <a:pt x="19163" y="49"/>
                  </a:lnTo>
                  <a:lnTo>
                    <a:pt x="18394" y="49"/>
                  </a:lnTo>
                  <a:lnTo>
                    <a:pt x="17578" y="1"/>
                  </a:lnTo>
                  <a:lnTo>
                    <a:pt x="16809" y="49"/>
                  </a:lnTo>
                  <a:lnTo>
                    <a:pt x="16041" y="97"/>
                  </a:lnTo>
                  <a:lnTo>
                    <a:pt x="14552" y="289"/>
                  </a:lnTo>
                  <a:lnTo>
                    <a:pt x="13112" y="577"/>
                  </a:lnTo>
                  <a:lnTo>
                    <a:pt x="11767" y="913"/>
                  </a:lnTo>
                  <a:lnTo>
                    <a:pt x="10470" y="1345"/>
                  </a:lnTo>
                  <a:lnTo>
                    <a:pt x="9318" y="1778"/>
                  </a:lnTo>
                  <a:lnTo>
                    <a:pt x="8309" y="2210"/>
                  </a:lnTo>
                  <a:lnTo>
                    <a:pt x="7349" y="2642"/>
                  </a:lnTo>
                  <a:lnTo>
                    <a:pt x="6580" y="3026"/>
                  </a:lnTo>
                  <a:lnTo>
                    <a:pt x="5524" y="3603"/>
                  </a:lnTo>
                  <a:lnTo>
                    <a:pt x="5139" y="384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6" name="Google Shape;4066;p71"/>
            <p:cNvSpPr/>
            <p:nvPr/>
          </p:nvSpPr>
          <p:spPr>
            <a:xfrm>
              <a:off x="2204750" y="3356925"/>
              <a:ext cx="416650" cy="176525"/>
            </a:xfrm>
            <a:custGeom>
              <a:avLst/>
              <a:gdLst/>
              <a:ahLst/>
              <a:cxnLst/>
              <a:rect l="l" t="t" r="r" b="b"/>
              <a:pathLst>
                <a:path w="16666" h="7061" extrusionOk="0">
                  <a:moveTo>
                    <a:pt x="0" y="1"/>
                  </a:moveTo>
                  <a:lnTo>
                    <a:pt x="817" y="1106"/>
                  </a:lnTo>
                  <a:lnTo>
                    <a:pt x="1729" y="2210"/>
                  </a:lnTo>
                  <a:lnTo>
                    <a:pt x="2882" y="3507"/>
                  </a:lnTo>
                  <a:lnTo>
                    <a:pt x="3506" y="4131"/>
                  </a:lnTo>
                  <a:lnTo>
                    <a:pt x="4130" y="4755"/>
                  </a:lnTo>
                  <a:lnTo>
                    <a:pt x="4803" y="5380"/>
                  </a:lnTo>
                  <a:lnTo>
                    <a:pt x="5475" y="5908"/>
                  </a:lnTo>
                  <a:lnTo>
                    <a:pt x="6099" y="6340"/>
                  </a:lnTo>
                  <a:lnTo>
                    <a:pt x="6724" y="6725"/>
                  </a:lnTo>
                  <a:lnTo>
                    <a:pt x="7300" y="6965"/>
                  </a:lnTo>
                  <a:lnTo>
                    <a:pt x="7588" y="7013"/>
                  </a:lnTo>
                  <a:lnTo>
                    <a:pt x="7828" y="7061"/>
                  </a:lnTo>
                  <a:lnTo>
                    <a:pt x="8357" y="7013"/>
                  </a:lnTo>
                  <a:lnTo>
                    <a:pt x="8885" y="6869"/>
                  </a:lnTo>
                  <a:lnTo>
                    <a:pt x="9461" y="6628"/>
                  </a:lnTo>
                  <a:lnTo>
                    <a:pt x="9990" y="6340"/>
                  </a:lnTo>
                  <a:lnTo>
                    <a:pt x="10566" y="6004"/>
                  </a:lnTo>
                  <a:lnTo>
                    <a:pt x="11094" y="5572"/>
                  </a:lnTo>
                  <a:lnTo>
                    <a:pt x="11622" y="5140"/>
                  </a:lnTo>
                  <a:lnTo>
                    <a:pt x="12151" y="4707"/>
                  </a:lnTo>
                  <a:lnTo>
                    <a:pt x="13063" y="3795"/>
                  </a:lnTo>
                  <a:lnTo>
                    <a:pt x="13784" y="3027"/>
                  </a:lnTo>
                  <a:lnTo>
                    <a:pt x="14408" y="2258"/>
                  </a:lnTo>
                  <a:lnTo>
                    <a:pt x="14744" y="2450"/>
                  </a:lnTo>
                  <a:lnTo>
                    <a:pt x="15512" y="2834"/>
                  </a:lnTo>
                  <a:lnTo>
                    <a:pt x="15945" y="3027"/>
                  </a:lnTo>
                  <a:lnTo>
                    <a:pt x="16329" y="3123"/>
                  </a:lnTo>
                  <a:lnTo>
                    <a:pt x="16569" y="3123"/>
                  </a:lnTo>
                  <a:lnTo>
                    <a:pt x="16617" y="3075"/>
                  </a:lnTo>
                  <a:lnTo>
                    <a:pt x="16665" y="2979"/>
                  </a:lnTo>
                  <a:lnTo>
                    <a:pt x="16617" y="2834"/>
                  </a:lnTo>
                  <a:lnTo>
                    <a:pt x="16569" y="2690"/>
                  </a:lnTo>
                  <a:lnTo>
                    <a:pt x="16233" y="2258"/>
                  </a:lnTo>
                  <a:lnTo>
                    <a:pt x="15753" y="1826"/>
                  </a:lnTo>
                  <a:lnTo>
                    <a:pt x="15224" y="1346"/>
                  </a:lnTo>
                  <a:lnTo>
                    <a:pt x="14216" y="529"/>
                  </a:lnTo>
                  <a:lnTo>
                    <a:pt x="13784" y="193"/>
                  </a:lnTo>
                  <a:lnTo>
                    <a:pt x="9365" y="3027"/>
                  </a:lnTo>
                  <a:lnTo>
                    <a:pt x="5283" y="145"/>
                  </a:lnTo>
                  <a:lnTo>
                    <a:pt x="0"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7" name="Google Shape;4067;p71"/>
            <p:cNvSpPr/>
            <p:nvPr/>
          </p:nvSpPr>
          <p:spPr>
            <a:xfrm>
              <a:off x="2204750" y="3356925"/>
              <a:ext cx="416650" cy="176525"/>
            </a:xfrm>
            <a:custGeom>
              <a:avLst/>
              <a:gdLst/>
              <a:ahLst/>
              <a:cxnLst/>
              <a:rect l="l" t="t" r="r" b="b"/>
              <a:pathLst>
                <a:path w="16666" h="7061" fill="none" extrusionOk="0">
                  <a:moveTo>
                    <a:pt x="0" y="1"/>
                  </a:moveTo>
                  <a:lnTo>
                    <a:pt x="0" y="1"/>
                  </a:lnTo>
                  <a:lnTo>
                    <a:pt x="817" y="1106"/>
                  </a:lnTo>
                  <a:lnTo>
                    <a:pt x="1729" y="2210"/>
                  </a:lnTo>
                  <a:lnTo>
                    <a:pt x="2882" y="3507"/>
                  </a:lnTo>
                  <a:lnTo>
                    <a:pt x="3506" y="4131"/>
                  </a:lnTo>
                  <a:lnTo>
                    <a:pt x="4130" y="4755"/>
                  </a:lnTo>
                  <a:lnTo>
                    <a:pt x="4803" y="5380"/>
                  </a:lnTo>
                  <a:lnTo>
                    <a:pt x="5475" y="5908"/>
                  </a:lnTo>
                  <a:lnTo>
                    <a:pt x="6099" y="6340"/>
                  </a:lnTo>
                  <a:lnTo>
                    <a:pt x="6724" y="6725"/>
                  </a:lnTo>
                  <a:lnTo>
                    <a:pt x="7300" y="6965"/>
                  </a:lnTo>
                  <a:lnTo>
                    <a:pt x="7588" y="7013"/>
                  </a:lnTo>
                  <a:lnTo>
                    <a:pt x="7828" y="7061"/>
                  </a:lnTo>
                  <a:lnTo>
                    <a:pt x="7828" y="7061"/>
                  </a:lnTo>
                  <a:lnTo>
                    <a:pt x="8357" y="7013"/>
                  </a:lnTo>
                  <a:lnTo>
                    <a:pt x="8885" y="6869"/>
                  </a:lnTo>
                  <a:lnTo>
                    <a:pt x="9461" y="6628"/>
                  </a:lnTo>
                  <a:lnTo>
                    <a:pt x="9990" y="6340"/>
                  </a:lnTo>
                  <a:lnTo>
                    <a:pt x="10566" y="6004"/>
                  </a:lnTo>
                  <a:lnTo>
                    <a:pt x="11094" y="5572"/>
                  </a:lnTo>
                  <a:lnTo>
                    <a:pt x="11622" y="5140"/>
                  </a:lnTo>
                  <a:lnTo>
                    <a:pt x="12151" y="4707"/>
                  </a:lnTo>
                  <a:lnTo>
                    <a:pt x="13063" y="3795"/>
                  </a:lnTo>
                  <a:lnTo>
                    <a:pt x="13784" y="3027"/>
                  </a:lnTo>
                  <a:lnTo>
                    <a:pt x="14408" y="2258"/>
                  </a:lnTo>
                  <a:lnTo>
                    <a:pt x="14408" y="2258"/>
                  </a:lnTo>
                  <a:lnTo>
                    <a:pt x="14744" y="2450"/>
                  </a:lnTo>
                  <a:lnTo>
                    <a:pt x="15512" y="2834"/>
                  </a:lnTo>
                  <a:lnTo>
                    <a:pt x="15945" y="3027"/>
                  </a:lnTo>
                  <a:lnTo>
                    <a:pt x="16329" y="3123"/>
                  </a:lnTo>
                  <a:lnTo>
                    <a:pt x="16473" y="3123"/>
                  </a:lnTo>
                  <a:lnTo>
                    <a:pt x="16569" y="3123"/>
                  </a:lnTo>
                  <a:lnTo>
                    <a:pt x="16617" y="3075"/>
                  </a:lnTo>
                  <a:lnTo>
                    <a:pt x="16665" y="2979"/>
                  </a:lnTo>
                  <a:lnTo>
                    <a:pt x="16665" y="2979"/>
                  </a:lnTo>
                  <a:lnTo>
                    <a:pt x="16617" y="2834"/>
                  </a:lnTo>
                  <a:lnTo>
                    <a:pt x="16569" y="2690"/>
                  </a:lnTo>
                  <a:lnTo>
                    <a:pt x="16233" y="2258"/>
                  </a:lnTo>
                  <a:lnTo>
                    <a:pt x="15753" y="1826"/>
                  </a:lnTo>
                  <a:lnTo>
                    <a:pt x="15224" y="1346"/>
                  </a:lnTo>
                  <a:lnTo>
                    <a:pt x="14216" y="529"/>
                  </a:lnTo>
                  <a:lnTo>
                    <a:pt x="13784" y="193"/>
                  </a:lnTo>
                  <a:lnTo>
                    <a:pt x="9365" y="3027"/>
                  </a:lnTo>
                  <a:lnTo>
                    <a:pt x="5283" y="145"/>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8" name="Google Shape;4068;p71"/>
            <p:cNvSpPr/>
            <p:nvPr/>
          </p:nvSpPr>
          <p:spPr>
            <a:xfrm>
              <a:off x="2498900" y="3361750"/>
              <a:ext cx="104475" cy="84050"/>
            </a:xfrm>
            <a:custGeom>
              <a:avLst/>
              <a:gdLst/>
              <a:ahLst/>
              <a:cxnLst/>
              <a:rect l="l" t="t" r="r" b="b"/>
              <a:pathLst>
                <a:path w="4179" h="3362" extrusionOk="0">
                  <a:moveTo>
                    <a:pt x="2018" y="0"/>
                  </a:moveTo>
                  <a:lnTo>
                    <a:pt x="0" y="1297"/>
                  </a:lnTo>
                  <a:lnTo>
                    <a:pt x="1489" y="3362"/>
                  </a:lnTo>
                  <a:lnTo>
                    <a:pt x="2354" y="2449"/>
                  </a:lnTo>
                  <a:lnTo>
                    <a:pt x="2642" y="2065"/>
                  </a:lnTo>
                  <a:lnTo>
                    <a:pt x="3170" y="2353"/>
                  </a:lnTo>
                  <a:lnTo>
                    <a:pt x="3650" y="2593"/>
                  </a:lnTo>
                  <a:lnTo>
                    <a:pt x="4179" y="2834"/>
                  </a:lnTo>
                  <a:lnTo>
                    <a:pt x="3891" y="1537"/>
                  </a:lnTo>
                  <a:lnTo>
                    <a:pt x="3218" y="961"/>
                  </a:lnTo>
                  <a:lnTo>
                    <a:pt x="2642" y="480"/>
                  </a:lnTo>
                  <a:lnTo>
                    <a:pt x="201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9" name="Google Shape;4069;p71"/>
            <p:cNvSpPr/>
            <p:nvPr/>
          </p:nvSpPr>
          <p:spPr>
            <a:xfrm>
              <a:off x="2498900" y="3361750"/>
              <a:ext cx="104475" cy="84050"/>
            </a:xfrm>
            <a:custGeom>
              <a:avLst/>
              <a:gdLst/>
              <a:ahLst/>
              <a:cxnLst/>
              <a:rect l="l" t="t" r="r" b="b"/>
              <a:pathLst>
                <a:path w="4179" h="3362" fill="none" extrusionOk="0">
                  <a:moveTo>
                    <a:pt x="0" y="1297"/>
                  </a:moveTo>
                  <a:lnTo>
                    <a:pt x="1489" y="3362"/>
                  </a:lnTo>
                  <a:lnTo>
                    <a:pt x="1489" y="3362"/>
                  </a:lnTo>
                  <a:lnTo>
                    <a:pt x="2354" y="2449"/>
                  </a:lnTo>
                  <a:lnTo>
                    <a:pt x="2642" y="2065"/>
                  </a:lnTo>
                  <a:lnTo>
                    <a:pt x="2642" y="2065"/>
                  </a:lnTo>
                  <a:lnTo>
                    <a:pt x="3170" y="2353"/>
                  </a:lnTo>
                  <a:lnTo>
                    <a:pt x="3650" y="2593"/>
                  </a:lnTo>
                  <a:lnTo>
                    <a:pt x="4179" y="2834"/>
                  </a:lnTo>
                  <a:lnTo>
                    <a:pt x="3891" y="1537"/>
                  </a:lnTo>
                  <a:lnTo>
                    <a:pt x="3891" y="1537"/>
                  </a:lnTo>
                  <a:lnTo>
                    <a:pt x="3218" y="961"/>
                  </a:lnTo>
                  <a:lnTo>
                    <a:pt x="2642" y="480"/>
                  </a:lnTo>
                  <a:lnTo>
                    <a:pt x="2018" y="0"/>
                  </a:lnTo>
                  <a:lnTo>
                    <a:pt x="0" y="129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0" name="Google Shape;4070;p71"/>
            <p:cNvSpPr/>
            <p:nvPr/>
          </p:nvSpPr>
          <p:spPr>
            <a:xfrm>
              <a:off x="2518100" y="3340125"/>
              <a:ext cx="126100" cy="114100"/>
            </a:xfrm>
            <a:custGeom>
              <a:avLst/>
              <a:gdLst/>
              <a:ahLst/>
              <a:cxnLst/>
              <a:rect l="l" t="t" r="r" b="b"/>
              <a:pathLst>
                <a:path w="5044" h="4564" extrusionOk="0">
                  <a:moveTo>
                    <a:pt x="865" y="1"/>
                  </a:moveTo>
                  <a:lnTo>
                    <a:pt x="721" y="97"/>
                  </a:lnTo>
                  <a:lnTo>
                    <a:pt x="433" y="337"/>
                  </a:lnTo>
                  <a:lnTo>
                    <a:pt x="145" y="673"/>
                  </a:lnTo>
                  <a:lnTo>
                    <a:pt x="1" y="913"/>
                  </a:lnTo>
                  <a:lnTo>
                    <a:pt x="1" y="961"/>
                  </a:lnTo>
                  <a:lnTo>
                    <a:pt x="97" y="1057"/>
                  </a:lnTo>
                  <a:lnTo>
                    <a:pt x="337" y="1345"/>
                  </a:lnTo>
                  <a:lnTo>
                    <a:pt x="1250" y="2114"/>
                  </a:lnTo>
                  <a:lnTo>
                    <a:pt x="2498" y="3170"/>
                  </a:lnTo>
                  <a:lnTo>
                    <a:pt x="2498" y="3170"/>
                  </a:lnTo>
                  <a:lnTo>
                    <a:pt x="2402" y="3122"/>
                  </a:lnTo>
                  <a:lnTo>
                    <a:pt x="2162" y="3026"/>
                  </a:lnTo>
                  <a:lnTo>
                    <a:pt x="1778" y="2930"/>
                  </a:lnTo>
                  <a:lnTo>
                    <a:pt x="1634" y="2930"/>
                  </a:lnTo>
                  <a:lnTo>
                    <a:pt x="1442" y="2978"/>
                  </a:lnTo>
                  <a:lnTo>
                    <a:pt x="1298" y="3074"/>
                  </a:lnTo>
                  <a:lnTo>
                    <a:pt x="1250" y="3170"/>
                  </a:lnTo>
                  <a:lnTo>
                    <a:pt x="1202" y="3314"/>
                  </a:lnTo>
                  <a:lnTo>
                    <a:pt x="1153" y="3458"/>
                  </a:lnTo>
                  <a:lnTo>
                    <a:pt x="1202" y="3843"/>
                  </a:lnTo>
                  <a:lnTo>
                    <a:pt x="1298" y="4179"/>
                  </a:lnTo>
                  <a:lnTo>
                    <a:pt x="1298" y="4227"/>
                  </a:lnTo>
                  <a:lnTo>
                    <a:pt x="1394" y="4275"/>
                  </a:lnTo>
                  <a:lnTo>
                    <a:pt x="1538" y="4323"/>
                  </a:lnTo>
                  <a:lnTo>
                    <a:pt x="1778" y="4371"/>
                  </a:lnTo>
                  <a:lnTo>
                    <a:pt x="2018" y="4371"/>
                  </a:lnTo>
                  <a:lnTo>
                    <a:pt x="2498" y="4275"/>
                  </a:lnTo>
                  <a:lnTo>
                    <a:pt x="2690" y="4227"/>
                  </a:lnTo>
                  <a:lnTo>
                    <a:pt x="3026" y="4323"/>
                  </a:lnTo>
                  <a:lnTo>
                    <a:pt x="3747" y="4515"/>
                  </a:lnTo>
                  <a:lnTo>
                    <a:pt x="4131" y="4563"/>
                  </a:lnTo>
                  <a:lnTo>
                    <a:pt x="4515" y="4563"/>
                  </a:lnTo>
                  <a:lnTo>
                    <a:pt x="4803" y="4467"/>
                  </a:lnTo>
                  <a:lnTo>
                    <a:pt x="4947" y="4419"/>
                  </a:lnTo>
                  <a:lnTo>
                    <a:pt x="4995" y="4323"/>
                  </a:lnTo>
                  <a:lnTo>
                    <a:pt x="5044" y="4179"/>
                  </a:lnTo>
                  <a:lnTo>
                    <a:pt x="4947" y="3939"/>
                  </a:lnTo>
                  <a:lnTo>
                    <a:pt x="4803" y="3699"/>
                  </a:lnTo>
                  <a:lnTo>
                    <a:pt x="4563" y="3362"/>
                  </a:lnTo>
                  <a:lnTo>
                    <a:pt x="3939" y="2690"/>
                  </a:lnTo>
                  <a:lnTo>
                    <a:pt x="3219" y="1922"/>
                  </a:lnTo>
                  <a:lnTo>
                    <a:pt x="2450" y="1201"/>
                  </a:lnTo>
                  <a:lnTo>
                    <a:pt x="1730" y="577"/>
                  </a:lnTo>
                  <a:lnTo>
                    <a:pt x="1202" y="145"/>
                  </a:lnTo>
                  <a:lnTo>
                    <a:pt x="96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1" name="Google Shape;4071;p71"/>
            <p:cNvSpPr/>
            <p:nvPr/>
          </p:nvSpPr>
          <p:spPr>
            <a:xfrm>
              <a:off x="2518100" y="3340125"/>
              <a:ext cx="126100" cy="114100"/>
            </a:xfrm>
            <a:custGeom>
              <a:avLst/>
              <a:gdLst/>
              <a:ahLst/>
              <a:cxnLst/>
              <a:rect l="l" t="t" r="r" b="b"/>
              <a:pathLst>
                <a:path w="5044" h="4564" fill="none" extrusionOk="0">
                  <a:moveTo>
                    <a:pt x="1298" y="4179"/>
                  </a:moveTo>
                  <a:lnTo>
                    <a:pt x="1298" y="4179"/>
                  </a:lnTo>
                  <a:lnTo>
                    <a:pt x="1202" y="3843"/>
                  </a:lnTo>
                  <a:lnTo>
                    <a:pt x="1153" y="3458"/>
                  </a:lnTo>
                  <a:lnTo>
                    <a:pt x="1202" y="3314"/>
                  </a:lnTo>
                  <a:lnTo>
                    <a:pt x="1250" y="3170"/>
                  </a:lnTo>
                  <a:lnTo>
                    <a:pt x="1298" y="3074"/>
                  </a:lnTo>
                  <a:lnTo>
                    <a:pt x="1442" y="2978"/>
                  </a:lnTo>
                  <a:lnTo>
                    <a:pt x="1442" y="2978"/>
                  </a:lnTo>
                  <a:lnTo>
                    <a:pt x="1634" y="2930"/>
                  </a:lnTo>
                  <a:lnTo>
                    <a:pt x="1778" y="2930"/>
                  </a:lnTo>
                  <a:lnTo>
                    <a:pt x="2162" y="3026"/>
                  </a:lnTo>
                  <a:lnTo>
                    <a:pt x="2402" y="3122"/>
                  </a:lnTo>
                  <a:lnTo>
                    <a:pt x="2498" y="3170"/>
                  </a:lnTo>
                  <a:lnTo>
                    <a:pt x="2498" y="3170"/>
                  </a:lnTo>
                  <a:lnTo>
                    <a:pt x="1250" y="2114"/>
                  </a:lnTo>
                  <a:lnTo>
                    <a:pt x="337" y="1345"/>
                  </a:lnTo>
                  <a:lnTo>
                    <a:pt x="97" y="1057"/>
                  </a:lnTo>
                  <a:lnTo>
                    <a:pt x="1" y="961"/>
                  </a:lnTo>
                  <a:lnTo>
                    <a:pt x="1" y="913"/>
                  </a:lnTo>
                  <a:lnTo>
                    <a:pt x="1" y="913"/>
                  </a:lnTo>
                  <a:lnTo>
                    <a:pt x="145" y="673"/>
                  </a:lnTo>
                  <a:lnTo>
                    <a:pt x="433" y="337"/>
                  </a:lnTo>
                  <a:lnTo>
                    <a:pt x="721" y="97"/>
                  </a:lnTo>
                  <a:lnTo>
                    <a:pt x="865" y="1"/>
                  </a:lnTo>
                  <a:lnTo>
                    <a:pt x="961" y="1"/>
                  </a:lnTo>
                  <a:lnTo>
                    <a:pt x="961" y="1"/>
                  </a:lnTo>
                  <a:lnTo>
                    <a:pt x="1202" y="145"/>
                  </a:lnTo>
                  <a:lnTo>
                    <a:pt x="1730" y="577"/>
                  </a:lnTo>
                  <a:lnTo>
                    <a:pt x="2450" y="1201"/>
                  </a:lnTo>
                  <a:lnTo>
                    <a:pt x="3219" y="1922"/>
                  </a:lnTo>
                  <a:lnTo>
                    <a:pt x="3939" y="2690"/>
                  </a:lnTo>
                  <a:lnTo>
                    <a:pt x="4563" y="3362"/>
                  </a:lnTo>
                  <a:lnTo>
                    <a:pt x="4803" y="3699"/>
                  </a:lnTo>
                  <a:lnTo>
                    <a:pt x="4947" y="3939"/>
                  </a:lnTo>
                  <a:lnTo>
                    <a:pt x="5044" y="4179"/>
                  </a:lnTo>
                  <a:lnTo>
                    <a:pt x="4995" y="4323"/>
                  </a:lnTo>
                  <a:lnTo>
                    <a:pt x="4995" y="4323"/>
                  </a:lnTo>
                  <a:lnTo>
                    <a:pt x="4947" y="4419"/>
                  </a:lnTo>
                  <a:lnTo>
                    <a:pt x="4803" y="4467"/>
                  </a:lnTo>
                  <a:lnTo>
                    <a:pt x="4515" y="4563"/>
                  </a:lnTo>
                  <a:lnTo>
                    <a:pt x="4131" y="4563"/>
                  </a:lnTo>
                  <a:lnTo>
                    <a:pt x="3747" y="4515"/>
                  </a:lnTo>
                  <a:lnTo>
                    <a:pt x="3026" y="4323"/>
                  </a:lnTo>
                  <a:lnTo>
                    <a:pt x="2690" y="4227"/>
                  </a:lnTo>
                  <a:lnTo>
                    <a:pt x="2690" y="4227"/>
                  </a:lnTo>
                  <a:lnTo>
                    <a:pt x="2498" y="4275"/>
                  </a:lnTo>
                  <a:lnTo>
                    <a:pt x="2018" y="4371"/>
                  </a:lnTo>
                  <a:lnTo>
                    <a:pt x="1778" y="4371"/>
                  </a:lnTo>
                  <a:lnTo>
                    <a:pt x="1538" y="4323"/>
                  </a:lnTo>
                  <a:lnTo>
                    <a:pt x="1394" y="4275"/>
                  </a:lnTo>
                  <a:lnTo>
                    <a:pt x="1298" y="4227"/>
                  </a:lnTo>
                  <a:lnTo>
                    <a:pt x="1298" y="417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2" name="Google Shape;4072;p71"/>
            <p:cNvSpPr/>
            <p:nvPr/>
          </p:nvSpPr>
          <p:spPr>
            <a:xfrm>
              <a:off x="2518100" y="3360550"/>
              <a:ext cx="67275" cy="88850"/>
            </a:xfrm>
            <a:custGeom>
              <a:avLst/>
              <a:gdLst/>
              <a:ahLst/>
              <a:cxnLst/>
              <a:rect l="l" t="t" r="r" b="b"/>
              <a:pathLst>
                <a:path w="2691" h="3554" extrusionOk="0">
                  <a:moveTo>
                    <a:pt x="1778" y="3554"/>
                  </a:moveTo>
                  <a:lnTo>
                    <a:pt x="1778" y="3554"/>
                  </a:lnTo>
                  <a:lnTo>
                    <a:pt x="1778" y="3554"/>
                  </a:lnTo>
                  <a:lnTo>
                    <a:pt x="1778" y="3554"/>
                  </a:lnTo>
                  <a:lnTo>
                    <a:pt x="1778" y="3554"/>
                  </a:lnTo>
                  <a:lnTo>
                    <a:pt x="1778" y="3554"/>
                  </a:lnTo>
                  <a:close/>
                  <a:moveTo>
                    <a:pt x="2690" y="3410"/>
                  </a:moveTo>
                  <a:lnTo>
                    <a:pt x="2690" y="3410"/>
                  </a:lnTo>
                  <a:lnTo>
                    <a:pt x="2354" y="3506"/>
                  </a:lnTo>
                  <a:lnTo>
                    <a:pt x="1826" y="3554"/>
                  </a:lnTo>
                  <a:lnTo>
                    <a:pt x="1826" y="3554"/>
                  </a:lnTo>
                  <a:lnTo>
                    <a:pt x="2354" y="3506"/>
                  </a:lnTo>
                  <a:lnTo>
                    <a:pt x="2690" y="3410"/>
                  </a:lnTo>
                  <a:close/>
                  <a:moveTo>
                    <a:pt x="1" y="96"/>
                  </a:moveTo>
                  <a:lnTo>
                    <a:pt x="1" y="96"/>
                  </a:lnTo>
                  <a:lnTo>
                    <a:pt x="1" y="96"/>
                  </a:lnTo>
                  <a:lnTo>
                    <a:pt x="1" y="96"/>
                  </a:lnTo>
                  <a:lnTo>
                    <a:pt x="1" y="96"/>
                  </a:lnTo>
                  <a:lnTo>
                    <a:pt x="1" y="96"/>
                  </a:lnTo>
                  <a:lnTo>
                    <a:pt x="1" y="96"/>
                  </a:lnTo>
                  <a:lnTo>
                    <a:pt x="1" y="96"/>
                  </a:lnTo>
                  <a:lnTo>
                    <a:pt x="1" y="96"/>
                  </a:lnTo>
                  <a:close/>
                  <a:moveTo>
                    <a:pt x="1" y="96"/>
                  </a:moveTo>
                  <a:lnTo>
                    <a:pt x="1" y="96"/>
                  </a:lnTo>
                  <a:lnTo>
                    <a:pt x="1" y="96"/>
                  </a:lnTo>
                  <a:lnTo>
                    <a:pt x="1" y="96"/>
                  </a:lnTo>
                  <a:lnTo>
                    <a:pt x="1" y="96"/>
                  </a:lnTo>
                  <a:close/>
                  <a:moveTo>
                    <a:pt x="49" y="48"/>
                  </a:moveTo>
                  <a:lnTo>
                    <a:pt x="49" y="48"/>
                  </a:lnTo>
                  <a:lnTo>
                    <a:pt x="1" y="96"/>
                  </a:lnTo>
                  <a:lnTo>
                    <a:pt x="1" y="96"/>
                  </a:lnTo>
                  <a:lnTo>
                    <a:pt x="49" y="48"/>
                  </a:lnTo>
                  <a:close/>
                  <a:moveTo>
                    <a:pt x="49" y="0"/>
                  </a:moveTo>
                  <a:lnTo>
                    <a:pt x="49" y="0"/>
                  </a:lnTo>
                  <a:lnTo>
                    <a:pt x="49" y="48"/>
                  </a:lnTo>
                  <a:lnTo>
                    <a:pt x="49" y="48"/>
                  </a:lnTo>
                  <a:lnTo>
                    <a:pt x="49" y="0"/>
                  </a:lnTo>
                  <a:close/>
                  <a:moveTo>
                    <a:pt x="49" y="0"/>
                  </a:moveTo>
                  <a:lnTo>
                    <a:pt x="49" y="0"/>
                  </a:lnTo>
                  <a:lnTo>
                    <a:pt x="49" y="0"/>
                  </a:lnTo>
                  <a:lnTo>
                    <a:pt x="49" y="0"/>
                  </a:lnTo>
                  <a:lnTo>
                    <a:pt x="49" y="0"/>
                  </a:lnTo>
                  <a:close/>
                  <a:moveTo>
                    <a:pt x="49" y="0"/>
                  </a:moveTo>
                  <a:lnTo>
                    <a:pt x="49" y="0"/>
                  </a:lnTo>
                  <a:lnTo>
                    <a:pt x="49" y="0"/>
                  </a:lnTo>
                  <a:lnTo>
                    <a:pt x="49" y="0"/>
                  </a:lnTo>
                  <a:lnTo>
                    <a:pt x="49" y="0"/>
                  </a:lnTo>
                  <a:close/>
                  <a:moveTo>
                    <a:pt x="49" y="0"/>
                  </a:moveTo>
                  <a:lnTo>
                    <a:pt x="49" y="0"/>
                  </a:lnTo>
                  <a:lnTo>
                    <a:pt x="49" y="0"/>
                  </a:lnTo>
                  <a:lnTo>
                    <a:pt x="49" y="0"/>
                  </a:lnTo>
                  <a:lnTo>
                    <a:pt x="49" y="0"/>
                  </a:lnTo>
                  <a:close/>
                  <a:moveTo>
                    <a:pt x="49" y="0"/>
                  </a:moveTo>
                  <a:lnTo>
                    <a:pt x="49" y="0"/>
                  </a:lnTo>
                  <a:lnTo>
                    <a:pt x="49" y="0"/>
                  </a:lnTo>
                  <a:lnTo>
                    <a:pt x="49" y="0"/>
                  </a:lnTo>
                  <a:lnTo>
                    <a:pt x="49" y="0"/>
                  </a:lnTo>
                  <a:close/>
                  <a:moveTo>
                    <a:pt x="49" y="0"/>
                  </a:moveTo>
                  <a:lnTo>
                    <a:pt x="49" y="0"/>
                  </a:lnTo>
                  <a:lnTo>
                    <a:pt x="49" y="0"/>
                  </a:lnTo>
                  <a:lnTo>
                    <a:pt x="49" y="0"/>
                  </a:lnTo>
                  <a:lnTo>
                    <a:pt x="4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3" name="Google Shape;4073;p71"/>
            <p:cNvSpPr/>
            <p:nvPr/>
          </p:nvSpPr>
          <p:spPr>
            <a:xfrm>
              <a:off x="2562525" y="344937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4" name="Google Shape;4074;p71"/>
            <p:cNvSpPr/>
            <p:nvPr/>
          </p:nvSpPr>
          <p:spPr>
            <a:xfrm>
              <a:off x="2563725" y="3445775"/>
              <a:ext cx="21650" cy="3625"/>
            </a:xfrm>
            <a:custGeom>
              <a:avLst/>
              <a:gdLst/>
              <a:ahLst/>
              <a:cxnLst/>
              <a:rect l="l" t="t" r="r" b="b"/>
              <a:pathLst>
                <a:path w="866" h="145" fill="none" extrusionOk="0">
                  <a:moveTo>
                    <a:pt x="865" y="1"/>
                  </a:moveTo>
                  <a:lnTo>
                    <a:pt x="865" y="1"/>
                  </a:lnTo>
                  <a:lnTo>
                    <a:pt x="529" y="97"/>
                  </a:lnTo>
                  <a:lnTo>
                    <a:pt x="1" y="145"/>
                  </a:lnTo>
                  <a:lnTo>
                    <a:pt x="1" y="145"/>
                  </a:lnTo>
                  <a:lnTo>
                    <a:pt x="529" y="97"/>
                  </a:lnTo>
                  <a:lnTo>
                    <a:pt x="86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5" name="Google Shape;4075;p71"/>
            <p:cNvSpPr/>
            <p:nvPr/>
          </p:nvSpPr>
          <p:spPr>
            <a:xfrm>
              <a:off x="2518100" y="3362950"/>
              <a:ext cx="25" cy="25"/>
            </a:xfrm>
            <a:custGeom>
              <a:avLst/>
              <a:gdLst/>
              <a:ahLst/>
              <a:cxnLst/>
              <a:rect l="l" t="t" r="r" b="b"/>
              <a:pathLst>
                <a:path w="1" h="1" fill="none" extrusionOk="0">
                  <a:moveTo>
                    <a:pt x="1" y="0"/>
                  </a:moveTo>
                  <a:lnTo>
                    <a:pt x="1" y="0"/>
                  </a:lnTo>
                  <a:lnTo>
                    <a:pt x="1" y="0"/>
                  </a:lnTo>
                  <a:lnTo>
                    <a:pt x="1" y="0"/>
                  </a:ln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6" name="Google Shape;4076;p71"/>
            <p:cNvSpPr/>
            <p:nvPr/>
          </p:nvSpPr>
          <p:spPr>
            <a:xfrm>
              <a:off x="2518100" y="3362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7" name="Google Shape;4077;p71"/>
            <p:cNvSpPr/>
            <p:nvPr/>
          </p:nvSpPr>
          <p:spPr>
            <a:xfrm>
              <a:off x="2518100" y="3361750"/>
              <a:ext cx="1225" cy="1225"/>
            </a:xfrm>
            <a:custGeom>
              <a:avLst/>
              <a:gdLst/>
              <a:ahLst/>
              <a:cxnLst/>
              <a:rect l="l" t="t" r="r" b="b"/>
              <a:pathLst>
                <a:path w="49" h="49" fill="none" extrusionOk="0">
                  <a:moveTo>
                    <a:pt x="49" y="0"/>
                  </a:moveTo>
                  <a:lnTo>
                    <a:pt x="49" y="0"/>
                  </a:lnTo>
                  <a:lnTo>
                    <a:pt x="1" y="48"/>
                  </a:lnTo>
                  <a:lnTo>
                    <a:pt x="1" y="48"/>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8" name="Google Shape;4078;p71"/>
            <p:cNvSpPr/>
            <p:nvPr/>
          </p:nvSpPr>
          <p:spPr>
            <a:xfrm>
              <a:off x="2519300" y="3360550"/>
              <a:ext cx="25" cy="1225"/>
            </a:xfrm>
            <a:custGeom>
              <a:avLst/>
              <a:gdLst/>
              <a:ahLst/>
              <a:cxnLst/>
              <a:rect l="l" t="t" r="r" b="b"/>
              <a:pathLst>
                <a:path w="1" h="49" fill="none" extrusionOk="0">
                  <a:moveTo>
                    <a:pt x="1" y="0"/>
                  </a:moveTo>
                  <a:lnTo>
                    <a:pt x="1" y="0"/>
                  </a:lnTo>
                  <a:lnTo>
                    <a:pt x="1" y="48"/>
                  </a:lnTo>
                  <a:lnTo>
                    <a:pt x="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9" name="Google Shape;4079;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0" name="Google Shape;4080;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1" name="Google Shape;4081;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2" name="Google Shape;4082;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3" name="Google Shape;4083;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4" name="Google Shape;4084;p71"/>
            <p:cNvSpPr/>
            <p:nvPr/>
          </p:nvSpPr>
          <p:spPr>
            <a:xfrm>
              <a:off x="2546925" y="3413375"/>
              <a:ext cx="13225" cy="14425"/>
            </a:xfrm>
            <a:custGeom>
              <a:avLst/>
              <a:gdLst/>
              <a:ahLst/>
              <a:cxnLst/>
              <a:rect l="l" t="t" r="r" b="b"/>
              <a:pathLst>
                <a:path w="529" h="577" extrusionOk="0">
                  <a:moveTo>
                    <a:pt x="529" y="0"/>
                  </a:moveTo>
                  <a:lnTo>
                    <a:pt x="529" y="0"/>
                  </a:lnTo>
                  <a:lnTo>
                    <a:pt x="289" y="48"/>
                  </a:lnTo>
                  <a:lnTo>
                    <a:pt x="289" y="48"/>
                  </a:lnTo>
                  <a:lnTo>
                    <a:pt x="145" y="144"/>
                  </a:lnTo>
                  <a:lnTo>
                    <a:pt x="49" y="240"/>
                  </a:lnTo>
                  <a:lnTo>
                    <a:pt x="0" y="432"/>
                  </a:lnTo>
                  <a:lnTo>
                    <a:pt x="0" y="576"/>
                  </a:lnTo>
                  <a:lnTo>
                    <a:pt x="0" y="576"/>
                  </a:lnTo>
                  <a:lnTo>
                    <a:pt x="0" y="432"/>
                  </a:lnTo>
                  <a:lnTo>
                    <a:pt x="49" y="240"/>
                  </a:lnTo>
                  <a:lnTo>
                    <a:pt x="145" y="144"/>
                  </a:lnTo>
                  <a:lnTo>
                    <a:pt x="289" y="48"/>
                  </a:lnTo>
                  <a:lnTo>
                    <a:pt x="289" y="48"/>
                  </a:lnTo>
                  <a:lnTo>
                    <a:pt x="529" y="0"/>
                  </a:lnTo>
                  <a:close/>
                  <a:moveTo>
                    <a:pt x="529" y="0"/>
                  </a:moveTo>
                  <a:lnTo>
                    <a:pt x="529" y="0"/>
                  </a:lnTo>
                  <a:lnTo>
                    <a:pt x="529" y="0"/>
                  </a:lnTo>
                  <a:lnTo>
                    <a:pt x="529" y="0"/>
                  </a:lnTo>
                  <a:lnTo>
                    <a:pt x="529" y="0"/>
                  </a:lnTo>
                  <a:lnTo>
                    <a:pt x="52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5" name="Google Shape;4085;p71"/>
            <p:cNvSpPr/>
            <p:nvPr/>
          </p:nvSpPr>
          <p:spPr>
            <a:xfrm>
              <a:off x="2546925" y="3413375"/>
              <a:ext cx="13225" cy="14425"/>
            </a:xfrm>
            <a:custGeom>
              <a:avLst/>
              <a:gdLst/>
              <a:ahLst/>
              <a:cxnLst/>
              <a:rect l="l" t="t" r="r" b="b"/>
              <a:pathLst>
                <a:path w="529" h="577" fill="none" extrusionOk="0">
                  <a:moveTo>
                    <a:pt x="529" y="0"/>
                  </a:moveTo>
                  <a:lnTo>
                    <a:pt x="529" y="0"/>
                  </a:lnTo>
                  <a:lnTo>
                    <a:pt x="289" y="48"/>
                  </a:lnTo>
                  <a:lnTo>
                    <a:pt x="289" y="48"/>
                  </a:lnTo>
                  <a:lnTo>
                    <a:pt x="145" y="144"/>
                  </a:lnTo>
                  <a:lnTo>
                    <a:pt x="49" y="240"/>
                  </a:lnTo>
                  <a:lnTo>
                    <a:pt x="0" y="432"/>
                  </a:lnTo>
                  <a:lnTo>
                    <a:pt x="0" y="576"/>
                  </a:lnTo>
                  <a:lnTo>
                    <a:pt x="0" y="576"/>
                  </a:lnTo>
                  <a:lnTo>
                    <a:pt x="0" y="432"/>
                  </a:lnTo>
                  <a:lnTo>
                    <a:pt x="49" y="240"/>
                  </a:lnTo>
                  <a:lnTo>
                    <a:pt x="145" y="144"/>
                  </a:lnTo>
                  <a:lnTo>
                    <a:pt x="289" y="48"/>
                  </a:lnTo>
                  <a:lnTo>
                    <a:pt x="289" y="48"/>
                  </a:lnTo>
                  <a:lnTo>
                    <a:pt x="52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6" name="Google Shape;4086;p71"/>
            <p:cNvSpPr/>
            <p:nvPr/>
          </p:nvSpPr>
          <p:spPr>
            <a:xfrm>
              <a:off x="2560125" y="3413375"/>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7" name="Google Shape;4087;p71"/>
            <p:cNvSpPr/>
            <p:nvPr/>
          </p:nvSpPr>
          <p:spPr>
            <a:xfrm>
              <a:off x="2518100" y="3344925"/>
              <a:ext cx="120100" cy="109300"/>
            </a:xfrm>
            <a:custGeom>
              <a:avLst/>
              <a:gdLst/>
              <a:ahLst/>
              <a:cxnLst/>
              <a:rect l="l" t="t" r="r" b="b"/>
              <a:pathLst>
                <a:path w="4804" h="4372" extrusionOk="0">
                  <a:moveTo>
                    <a:pt x="577" y="1"/>
                  </a:moveTo>
                  <a:lnTo>
                    <a:pt x="289" y="337"/>
                  </a:lnTo>
                  <a:lnTo>
                    <a:pt x="49" y="625"/>
                  </a:lnTo>
                  <a:lnTo>
                    <a:pt x="49" y="673"/>
                  </a:lnTo>
                  <a:lnTo>
                    <a:pt x="1" y="721"/>
                  </a:lnTo>
                  <a:lnTo>
                    <a:pt x="97" y="913"/>
                  </a:lnTo>
                  <a:lnTo>
                    <a:pt x="385" y="1201"/>
                  </a:lnTo>
                  <a:lnTo>
                    <a:pt x="1250" y="1970"/>
                  </a:lnTo>
                  <a:lnTo>
                    <a:pt x="2498" y="2978"/>
                  </a:lnTo>
                  <a:lnTo>
                    <a:pt x="2210" y="2834"/>
                  </a:lnTo>
                  <a:lnTo>
                    <a:pt x="1970" y="2786"/>
                  </a:lnTo>
                  <a:lnTo>
                    <a:pt x="1682" y="2738"/>
                  </a:lnTo>
                  <a:lnTo>
                    <a:pt x="1442" y="2786"/>
                  </a:lnTo>
                  <a:lnTo>
                    <a:pt x="1298" y="2882"/>
                  </a:lnTo>
                  <a:lnTo>
                    <a:pt x="1202" y="2978"/>
                  </a:lnTo>
                  <a:lnTo>
                    <a:pt x="1153" y="3170"/>
                  </a:lnTo>
                  <a:lnTo>
                    <a:pt x="1153" y="3314"/>
                  </a:lnTo>
                  <a:lnTo>
                    <a:pt x="1202" y="3651"/>
                  </a:lnTo>
                  <a:lnTo>
                    <a:pt x="1298" y="3987"/>
                  </a:lnTo>
                  <a:lnTo>
                    <a:pt x="1346" y="4083"/>
                  </a:lnTo>
                  <a:lnTo>
                    <a:pt x="1442" y="4131"/>
                  </a:lnTo>
                  <a:lnTo>
                    <a:pt x="1778" y="4179"/>
                  </a:lnTo>
                  <a:lnTo>
                    <a:pt x="1826" y="4179"/>
                  </a:lnTo>
                  <a:lnTo>
                    <a:pt x="2354" y="4131"/>
                  </a:lnTo>
                  <a:lnTo>
                    <a:pt x="2690" y="4035"/>
                  </a:lnTo>
                  <a:lnTo>
                    <a:pt x="3267" y="4227"/>
                  </a:lnTo>
                  <a:lnTo>
                    <a:pt x="3795" y="4323"/>
                  </a:lnTo>
                  <a:lnTo>
                    <a:pt x="4323" y="4371"/>
                  </a:lnTo>
                  <a:lnTo>
                    <a:pt x="4563" y="4323"/>
                  </a:lnTo>
                  <a:lnTo>
                    <a:pt x="4803" y="4275"/>
                  </a:lnTo>
                  <a:lnTo>
                    <a:pt x="4467" y="3795"/>
                  </a:lnTo>
                  <a:lnTo>
                    <a:pt x="3987" y="3218"/>
                  </a:lnTo>
                  <a:lnTo>
                    <a:pt x="3411" y="2594"/>
                  </a:lnTo>
                  <a:lnTo>
                    <a:pt x="2786" y="1970"/>
                  </a:lnTo>
                  <a:lnTo>
                    <a:pt x="1490" y="769"/>
                  </a:lnTo>
                  <a:lnTo>
                    <a:pt x="57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8" name="Google Shape;4088;p71"/>
            <p:cNvSpPr/>
            <p:nvPr/>
          </p:nvSpPr>
          <p:spPr>
            <a:xfrm>
              <a:off x="2518100" y="3344925"/>
              <a:ext cx="120100" cy="109300"/>
            </a:xfrm>
            <a:custGeom>
              <a:avLst/>
              <a:gdLst/>
              <a:ahLst/>
              <a:cxnLst/>
              <a:rect l="l" t="t" r="r" b="b"/>
              <a:pathLst>
                <a:path w="4804" h="4372" fill="none" extrusionOk="0">
                  <a:moveTo>
                    <a:pt x="577" y="1"/>
                  </a:moveTo>
                  <a:lnTo>
                    <a:pt x="577" y="1"/>
                  </a:lnTo>
                  <a:lnTo>
                    <a:pt x="289" y="337"/>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73"/>
                  </a:lnTo>
                  <a:lnTo>
                    <a:pt x="49" y="673"/>
                  </a:lnTo>
                  <a:lnTo>
                    <a:pt x="49" y="673"/>
                  </a:lnTo>
                  <a:lnTo>
                    <a:pt x="49" y="673"/>
                  </a:lnTo>
                  <a:lnTo>
                    <a:pt x="1" y="721"/>
                  </a:lnTo>
                  <a:lnTo>
                    <a:pt x="1" y="721"/>
                  </a:lnTo>
                  <a:lnTo>
                    <a:pt x="1" y="721"/>
                  </a:lnTo>
                  <a:lnTo>
                    <a:pt x="1" y="721"/>
                  </a:lnTo>
                  <a:lnTo>
                    <a:pt x="1" y="721"/>
                  </a:lnTo>
                  <a:lnTo>
                    <a:pt x="1" y="721"/>
                  </a:lnTo>
                  <a:lnTo>
                    <a:pt x="1" y="721"/>
                  </a:lnTo>
                  <a:lnTo>
                    <a:pt x="1" y="721"/>
                  </a:lnTo>
                  <a:lnTo>
                    <a:pt x="1" y="721"/>
                  </a:lnTo>
                  <a:lnTo>
                    <a:pt x="1" y="721"/>
                  </a:lnTo>
                  <a:lnTo>
                    <a:pt x="1" y="721"/>
                  </a:lnTo>
                  <a:lnTo>
                    <a:pt x="1" y="721"/>
                  </a:lnTo>
                  <a:lnTo>
                    <a:pt x="97" y="913"/>
                  </a:lnTo>
                  <a:lnTo>
                    <a:pt x="385" y="1201"/>
                  </a:lnTo>
                  <a:lnTo>
                    <a:pt x="1250" y="1970"/>
                  </a:lnTo>
                  <a:lnTo>
                    <a:pt x="2498" y="2978"/>
                  </a:lnTo>
                  <a:lnTo>
                    <a:pt x="2498" y="2978"/>
                  </a:lnTo>
                  <a:lnTo>
                    <a:pt x="2498" y="2978"/>
                  </a:lnTo>
                  <a:lnTo>
                    <a:pt x="2498" y="2978"/>
                  </a:lnTo>
                  <a:lnTo>
                    <a:pt x="2498" y="2978"/>
                  </a:lnTo>
                  <a:lnTo>
                    <a:pt x="2498" y="2978"/>
                  </a:lnTo>
                  <a:lnTo>
                    <a:pt x="2210" y="2834"/>
                  </a:lnTo>
                  <a:lnTo>
                    <a:pt x="1970" y="2786"/>
                  </a:lnTo>
                  <a:lnTo>
                    <a:pt x="1682" y="2738"/>
                  </a:lnTo>
                  <a:lnTo>
                    <a:pt x="1682" y="2738"/>
                  </a:lnTo>
                  <a:lnTo>
                    <a:pt x="1682" y="2738"/>
                  </a:lnTo>
                  <a:lnTo>
                    <a:pt x="1682" y="2738"/>
                  </a:lnTo>
                  <a:lnTo>
                    <a:pt x="1682" y="2738"/>
                  </a:lnTo>
                  <a:lnTo>
                    <a:pt x="1682" y="2738"/>
                  </a:lnTo>
                  <a:lnTo>
                    <a:pt x="1442" y="2786"/>
                  </a:lnTo>
                  <a:lnTo>
                    <a:pt x="1442" y="2786"/>
                  </a:lnTo>
                  <a:lnTo>
                    <a:pt x="1298" y="2882"/>
                  </a:lnTo>
                  <a:lnTo>
                    <a:pt x="1202" y="2978"/>
                  </a:lnTo>
                  <a:lnTo>
                    <a:pt x="1153" y="3170"/>
                  </a:lnTo>
                  <a:lnTo>
                    <a:pt x="1153" y="3314"/>
                  </a:lnTo>
                  <a:lnTo>
                    <a:pt x="1153" y="3314"/>
                  </a:lnTo>
                  <a:lnTo>
                    <a:pt x="1202" y="3651"/>
                  </a:lnTo>
                  <a:lnTo>
                    <a:pt x="1298" y="3987"/>
                  </a:lnTo>
                  <a:lnTo>
                    <a:pt x="1298" y="3987"/>
                  </a:lnTo>
                  <a:lnTo>
                    <a:pt x="1346" y="4083"/>
                  </a:lnTo>
                  <a:lnTo>
                    <a:pt x="1442" y="4131"/>
                  </a:lnTo>
                  <a:lnTo>
                    <a:pt x="1778" y="4179"/>
                  </a:lnTo>
                  <a:lnTo>
                    <a:pt x="1778" y="4179"/>
                  </a:lnTo>
                  <a:lnTo>
                    <a:pt x="1778" y="4179"/>
                  </a:lnTo>
                  <a:lnTo>
                    <a:pt x="1778" y="4179"/>
                  </a:lnTo>
                  <a:lnTo>
                    <a:pt x="1826" y="4179"/>
                  </a:lnTo>
                  <a:lnTo>
                    <a:pt x="1826" y="4179"/>
                  </a:lnTo>
                  <a:lnTo>
                    <a:pt x="2354" y="4131"/>
                  </a:lnTo>
                  <a:lnTo>
                    <a:pt x="2690" y="4035"/>
                  </a:lnTo>
                  <a:lnTo>
                    <a:pt x="2690" y="4035"/>
                  </a:lnTo>
                  <a:lnTo>
                    <a:pt x="2690" y="4035"/>
                  </a:lnTo>
                  <a:lnTo>
                    <a:pt x="2690" y="4035"/>
                  </a:lnTo>
                  <a:lnTo>
                    <a:pt x="3267" y="4227"/>
                  </a:lnTo>
                  <a:lnTo>
                    <a:pt x="3795" y="4323"/>
                  </a:lnTo>
                  <a:lnTo>
                    <a:pt x="4323" y="4371"/>
                  </a:lnTo>
                  <a:lnTo>
                    <a:pt x="4323" y="4371"/>
                  </a:lnTo>
                  <a:lnTo>
                    <a:pt x="4563" y="4323"/>
                  </a:lnTo>
                  <a:lnTo>
                    <a:pt x="4803" y="4275"/>
                  </a:lnTo>
                  <a:lnTo>
                    <a:pt x="4803" y="4275"/>
                  </a:lnTo>
                  <a:lnTo>
                    <a:pt x="4467" y="3795"/>
                  </a:lnTo>
                  <a:lnTo>
                    <a:pt x="3987" y="3218"/>
                  </a:lnTo>
                  <a:lnTo>
                    <a:pt x="3411" y="2594"/>
                  </a:lnTo>
                  <a:lnTo>
                    <a:pt x="2786" y="1970"/>
                  </a:lnTo>
                  <a:lnTo>
                    <a:pt x="1490" y="769"/>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9" name="Google Shape;4089;p71"/>
            <p:cNvSpPr/>
            <p:nvPr/>
          </p:nvSpPr>
          <p:spPr>
            <a:xfrm>
              <a:off x="2318800" y="3414575"/>
              <a:ext cx="104475" cy="87675"/>
            </a:xfrm>
            <a:custGeom>
              <a:avLst/>
              <a:gdLst/>
              <a:ahLst/>
              <a:cxnLst/>
              <a:rect l="l" t="t" r="r" b="b"/>
              <a:pathLst>
                <a:path w="4179" h="3507" extrusionOk="0">
                  <a:moveTo>
                    <a:pt x="3795" y="0"/>
                  </a:moveTo>
                  <a:lnTo>
                    <a:pt x="2018" y="1393"/>
                  </a:lnTo>
                  <a:lnTo>
                    <a:pt x="1" y="2882"/>
                  </a:lnTo>
                  <a:lnTo>
                    <a:pt x="769" y="3506"/>
                  </a:lnTo>
                  <a:lnTo>
                    <a:pt x="4179" y="288"/>
                  </a:lnTo>
                  <a:lnTo>
                    <a:pt x="3795"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0" name="Google Shape;4090;p71"/>
            <p:cNvSpPr/>
            <p:nvPr/>
          </p:nvSpPr>
          <p:spPr>
            <a:xfrm>
              <a:off x="2318800" y="3414575"/>
              <a:ext cx="104475" cy="87675"/>
            </a:xfrm>
            <a:custGeom>
              <a:avLst/>
              <a:gdLst/>
              <a:ahLst/>
              <a:cxnLst/>
              <a:rect l="l" t="t" r="r" b="b"/>
              <a:pathLst>
                <a:path w="4179" h="3507" fill="none" extrusionOk="0">
                  <a:moveTo>
                    <a:pt x="3795" y="0"/>
                  </a:moveTo>
                  <a:lnTo>
                    <a:pt x="3795" y="0"/>
                  </a:lnTo>
                  <a:lnTo>
                    <a:pt x="2018" y="1393"/>
                  </a:lnTo>
                  <a:lnTo>
                    <a:pt x="1" y="2882"/>
                  </a:lnTo>
                  <a:lnTo>
                    <a:pt x="1" y="2882"/>
                  </a:lnTo>
                  <a:lnTo>
                    <a:pt x="769" y="3506"/>
                  </a:lnTo>
                  <a:lnTo>
                    <a:pt x="4179" y="288"/>
                  </a:lnTo>
                  <a:lnTo>
                    <a:pt x="379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1" name="Google Shape;4091;p71"/>
            <p:cNvSpPr/>
            <p:nvPr/>
          </p:nvSpPr>
          <p:spPr>
            <a:xfrm>
              <a:off x="2095500" y="3340125"/>
              <a:ext cx="344600" cy="360225"/>
            </a:xfrm>
            <a:custGeom>
              <a:avLst/>
              <a:gdLst/>
              <a:ahLst/>
              <a:cxnLst/>
              <a:rect l="l" t="t" r="r" b="b"/>
              <a:pathLst>
                <a:path w="13784" h="14409" extrusionOk="0">
                  <a:moveTo>
                    <a:pt x="0" y="1"/>
                  </a:moveTo>
                  <a:lnTo>
                    <a:pt x="144" y="1778"/>
                  </a:lnTo>
                  <a:lnTo>
                    <a:pt x="336" y="3651"/>
                  </a:lnTo>
                  <a:lnTo>
                    <a:pt x="672" y="5812"/>
                  </a:lnTo>
                  <a:lnTo>
                    <a:pt x="864" y="6916"/>
                  </a:lnTo>
                  <a:lnTo>
                    <a:pt x="1105" y="7973"/>
                  </a:lnTo>
                  <a:lnTo>
                    <a:pt x="1393" y="8981"/>
                  </a:lnTo>
                  <a:lnTo>
                    <a:pt x="1681" y="9942"/>
                  </a:lnTo>
                  <a:lnTo>
                    <a:pt x="2017" y="10710"/>
                  </a:lnTo>
                  <a:lnTo>
                    <a:pt x="2209" y="11046"/>
                  </a:lnTo>
                  <a:lnTo>
                    <a:pt x="2449" y="11383"/>
                  </a:lnTo>
                  <a:lnTo>
                    <a:pt x="2641" y="11623"/>
                  </a:lnTo>
                  <a:lnTo>
                    <a:pt x="2882" y="11815"/>
                  </a:lnTo>
                  <a:lnTo>
                    <a:pt x="3122" y="11959"/>
                  </a:lnTo>
                  <a:lnTo>
                    <a:pt x="3362" y="12055"/>
                  </a:lnTo>
                  <a:lnTo>
                    <a:pt x="3890" y="12151"/>
                  </a:lnTo>
                  <a:lnTo>
                    <a:pt x="4466" y="12247"/>
                  </a:lnTo>
                  <a:lnTo>
                    <a:pt x="5715" y="12343"/>
                  </a:lnTo>
                  <a:lnTo>
                    <a:pt x="7012" y="12391"/>
                  </a:lnTo>
                  <a:lnTo>
                    <a:pt x="8308" y="12391"/>
                  </a:lnTo>
                  <a:lnTo>
                    <a:pt x="10373" y="12295"/>
                  </a:lnTo>
                  <a:lnTo>
                    <a:pt x="11238" y="12247"/>
                  </a:lnTo>
                  <a:lnTo>
                    <a:pt x="11574" y="12679"/>
                  </a:lnTo>
                  <a:lnTo>
                    <a:pt x="12342" y="13496"/>
                  </a:lnTo>
                  <a:lnTo>
                    <a:pt x="12775" y="13928"/>
                  </a:lnTo>
                  <a:lnTo>
                    <a:pt x="13159" y="14264"/>
                  </a:lnTo>
                  <a:lnTo>
                    <a:pt x="13351" y="14360"/>
                  </a:lnTo>
                  <a:lnTo>
                    <a:pt x="13495" y="14408"/>
                  </a:lnTo>
                  <a:lnTo>
                    <a:pt x="13639" y="14408"/>
                  </a:lnTo>
                  <a:lnTo>
                    <a:pt x="13735" y="14360"/>
                  </a:lnTo>
                  <a:lnTo>
                    <a:pt x="13783" y="14216"/>
                  </a:lnTo>
                  <a:lnTo>
                    <a:pt x="13783" y="13976"/>
                  </a:lnTo>
                  <a:lnTo>
                    <a:pt x="13639" y="13352"/>
                  </a:lnTo>
                  <a:lnTo>
                    <a:pt x="13351" y="12583"/>
                  </a:lnTo>
                  <a:lnTo>
                    <a:pt x="13015" y="11719"/>
                  </a:lnTo>
                  <a:lnTo>
                    <a:pt x="12391" y="10182"/>
                  </a:lnTo>
                  <a:lnTo>
                    <a:pt x="12054" y="9510"/>
                  </a:lnTo>
                  <a:lnTo>
                    <a:pt x="11286" y="9510"/>
                  </a:lnTo>
                  <a:lnTo>
                    <a:pt x="9509" y="9414"/>
                  </a:lnTo>
                  <a:lnTo>
                    <a:pt x="8548" y="9269"/>
                  </a:lnTo>
                  <a:lnTo>
                    <a:pt x="7636" y="9125"/>
                  </a:lnTo>
                  <a:lnTo>
                    <a:pt x="7252" y="9029"/>
                  </a:lnTo>
                  <a:lnTo>
                    <a:pt x="6916" y="8933"/>
                  </a:lnTo>
                  <a:lnTo>
                    <a:pt x="6627" y="8789"/>
                  </a:lnTo>
                  <a:lnTo>
                    <a:pt x="6483" y="8645"/>
                  </a:lnTo>
                  <a:lnTo>
                    <a:pt x="6339" y="8453"/>
                  </a:lnTo>
                  <a:lnTo>
                    <a:pt x="6195" y="8069"/>
                  </a:lnTo>
                  <a:lnTo>
                    <a:pt x="5859" y="7012"/>
                  </a:lnTo>
                  <a:lnTo>
                    <a:pt x="5523" y="5716"/>
                  </a:lnTo>
                  <a:lnTo>
                    <a:pt x="5187" y="4227"/>
                  </a:lnTo>
                  <a:lnTo>
                    <a:pt x="4658" y="1585"/>
                  </a:lnTo>
                  <a:lnTo>
                    <a:pt x="4466" y="433"/>
                  </a:lnTo>
                  <a:lnTo>
                    <a:pt x="0"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2" name="Google Shape;4092;p71"/>
            <p:cNvSpPr/>
            <p:nvPr/>
          </p:nvSpPr>
          <p:spPr>
            <a:xfrm>
              <a:off x="2095500" y="3340125"/>
              <a:ext cx="344600" cy="360225"/>
            </a:xfrm>
            <a:custGeom>
              <a:avLst/>
              <a:gdLst/>
              <a:ahLst/>
              <a:cxnLst/>
              <a:rect l="l" t="t" r="r" b="b"/>
              <a:pathLst>
                <a:path w="13784" h="14409" fill="none" extrusionOk="0">
                  <a:moveTo>
                    <a:pt x="0" y="1"/>
                  </a:moveTo>
                  <a:lnTo>
                    <a:pt x="0" y="1"/>
                  </a:lnTo>
                  <a:lnTo>
                    <a:pt x="144" y="1778"/>
                  </a:lnTo>
                  <a:lnTo>
                    <a:pt x="336" y="3651"/>
                  </a:lnTo>
                  <a:lnTo>
                    <a:pt x="672" y="5812"/>
                  </a:lnTo>
                  <a:lnTo>
                    <a:pt x="864" y="6916"/>
                  </a:lnTo>
                  <a:lnTo>
                    <a:pt x="1105" y="7973"/>
                  </a:lnTo>
                  <a:lnTo>
                    <a:pt x="1393" y="8981"/>
                  </a:lnTo>
                  <a:lnTo>
                    <a:pt x="1681" y="9942"/>
                  </a:lnTo>
                  <a:lnTo>
                    <a:pt x="2017" y="10710"/>
                  </a:lnTo>
                  <a:lnTo>
                    <a:pt x="2209" y="11046"/>
                  </a:lnTo>
                  <a:lnTo>
                    <a:pt x="2449" y="11383"/>
                  </a:lnTo>
                  <a:lnTo>
                    <a:pt x="2641" y="11623"/>
                  </a:lnTo>
                  <a:lnTo>
                    <a:pt x="2882" y="11815"/>
                  </a:lnTo>
                  <a:lnTo>
                    <a:pt x="3122" y="11959"/>
                  </a:lnTo>
                  <a:lnTo>
                    <a:pt x="3362" y="12055"/>
                  </a:lnTo>
                  <a:lnTo>
                    <a:pt x="3362" y="12055"/>
                  </a:lnTo>
                  <a:lnTo>
                    <a:pt x="3890" y="12151"/>
                  </a:lnTo>
                  <a:lnTo>
                    <a:pt x="4466" y="12247"/>
                  </a:lnTo>
                  <a:lnTo>
                    <a:pt x="5715" y="12343"/>
                  </a:lnTo>
                  <a:lnTo>
                    <a:pt x="7012" y="12391"/>
                  </a:lnTo>
                  <a:lnTo>
                    <a:pt x="8308" y="12391"/>
                  </a:lnTo>
                  <a:lnTo>
                    <a:pt x="10373" y="12295"/>
                  </a:lnTo>
                  <a:lnTo>
                    <a:pt x="11238" y="12247"/>
                  </a:lnTo>
                  <a:lnTo>
                    <a:pt x="11238" y="12247"/>
                  </a:lnTo>
                  <a:lnTo>
                    <a:pt x="11574" y="12679"/>
                  </a:lnTo>
                  <a:lnTo>
                    <a:pt x="12342" y="13496"/>
                  </a:lnTo>
                  <a:lnTo>
                    <a:pt x="12775" y="13928"/>
                  </a:lnTo>
                  <a:lnTo>
                    <a:pt x="13159" y="14264"/>
                  </a:lnTo>
                  <a:lnTo>
                    <a:pt x="13351" y="14360"/>
                  </a:lnTo>
                  <a:lnTo>
                    <a:pt x="13495" y="14408"/>
                  </a:lnTo>
                  <a:lnTo>
                    <a:pt x="13639" y="14408"/>
                  </a:lnTo>
                  <a:lnTo>
                    <a:pt x="13735" y="14360"/>
                  </a:lnTo>
                  <a:lnTo>
                    <a:pt x="13735" y="14360"/>
                  </a:lnTo>
                  <a:lnTo>
                    <a:pt x="13783" y="14216"/>
                  </a:lnTo>
                  <a:lnTo>
                    <a:pt x="13783" y="13976"/>
                  </a:lnTo>
                  <a:lnTo>
                    <a:pt x="13639" y="13352"/>
                  </a:lnTo>
                  <a:lnTo>
                    <a:pt x="13351" y="12583"/>
                  </a:lnTo>
                  <a:lnTo>
                    <a:pt x="13015" y="11719"/>
                  </a:lnTo>
                  <a:lnTo>
                    <a:pt x="12391" y="10182"/>
                  </a:lnTo>
                  <a:lnTo>
                    <a:pt x="12054" y="9510"/>
                  </a:lnTo>
                  <a:lnTo>
                    <a:pt x="12054" y="9510"/>
                  </a:lnTo>
                  <a:lnTo>
                    <a:pt x="11286" y="9510"/>
                  </a:lnTo>
                  <a:lnTo>
                    <a:pt x="9509" y="9414"/>
                  </a:lnTo>
                  <a:lnTo>
                    <a:pt x="8548" y="9269"/>
                  </a:lnTo>
                  <a:lnTo>
                    <a:pt x="7636" y="9125"/>
                  </a:lnTo>
                  <a:lnTo>
                    <a:pt x="7252" y="9029"/>
                  </a:lnTo>
                  <a:lnTo>
                    <a:pt x="6916" y="8933"/>
                  </a:lnTo>
                  <a:lnTo>
                    <a:pt x="6627" y="8789"/>
                  </a:lnTo>
                  <a:lnTo>
                    <a:pt x="6483" y="8645"/>
                  </a:lnTo>
                  <a:lnTo>
                    <a:pt x="6483" y="8645"/>
                  </a:lnTo>
                  <a:lnTo>
                    <a:pt x="6339" y="8453"/>
                  </a:lnTo>
                  <a:lnTo>
                    <a:pt x="6195" y="8069"/>
                  </a:lnTo>
                  <a:lnTo>
                    <a:pt x="5859" y="7012"/>
                  </a:lnTo>
                  <a:lnTo>
                    <a:pt x="5523" y="5716"/>
                  </a:lnTo>
                  <a:lnTo>
                    <a:pt x="5187" y="4227"/>
                  </a:lnTo>
                  <a:lnTo>
                    <a:pt x="4658" y="1585"/>
                  </a:lnTo>
                  <a:lnTo>
                    <a:pt x="4466" y="433"/>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3" name="Google Shape;4093;p71"/>
            <p:cNvSpPr/>
            <p:nvPr/>
          </p:nvSpPr>
          <p:spPr>
            <a:xfrm>
              <a:off x="2338025" y="3575450"/>
              <a:ext cx="91275" cy="112875"/>
            </a:xfrm>
            <a:custGeom>
              <a:avLst/>
              <a:gdLst/>
              <a:ahLst/>
              <a:cxnLst/>
              <a:rect l="l" t="t" r="r" b="b"/>
              <a:pathLst>
                <a:path w="3651" h="4515" extrusionOk="0">
                  <a:moveTo>
                    <a:pt x="0" y="1"/>
                  </a:moveTo>
                  <a:lnTo>
                    <a:pt x="192" y="2930"/>
                  </a:lnTo>
                  <a:lnTo>
                    <a:pt x="1537" y="2834"/>
                  </a:lnTo>
                  <a:lnTo>
                    <a:pt x="2017" y="3410"/>
                  </a:lnTo>
                  <a:lnTo>
                    <a:pt x="2545" y="3987"/>
                  </a:lnTo>
                  <a:lnTo>
                    <a:pt x="3074" y="4515"/>
                  </a:lnTo>
                  <a:lnTo>
                    <a:pt x="3650" y="3170"/>
                  </a:lnTo>
                  <a:lnTo>
                    <a:pt x="3266" y="2066"/>
                  </a:lnTo>
                  <a:lnTo>
                    <a:pt x="2834" y="1105"/>
                  </a:lnTo>
                  <a:lnTo>
                    <a:pt x="2353" y="97"/>
                  </a:lnTo>
                  <a:lnTo>
                    <a:pt x="1633" y="97"/>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4" name="Google Shape;4094;p71"/>
            <p:cNvSpPr/>
            <p:nvPr/>
          </p:nvSpPr>
          <p:spPr>
            <a:xfrm>
              <a:off x="2338025" y="3575450"/>
              <a:ext cx="91275" cy="112875"/>
            </a:xfrm>
            <a:custGeom>
              <a:avLst/>
              <a:gdLst/>
              <a:ahLst/>
              <a:cxnLst/>
              <a:rect l="l" t="t" r="r" b="b"/>
              <a:pathLst>
                <a:path w="3651" h="4515" fill="none" extrusionOk="0">
                  <a:moveTo>
                    <a:pt x="3650" y="3170"/>
                  </a:moveTo>
                  <a:lnTo>
                    <a:pt x="3650" y="3170"/>
                  </a:lnTo>
                  <a:lnTo>
                    <a:pt x="3266" y="2066"/>
                  </a:lnTo>
                  <a:lnTo>
                    <a:pt x="2834" y="1105"/>
                  </a:lnTo>
                  <a:lnTo>
                    <a:pt x="2353" y="97"/>
                  </a:lnTo>
                  <a:lnTo>
                    <a:pt x="2353" y="97"/>
                  </a:lnTo>
                  <a:lnTo>
                    <a:pt x="1633" y="97"/>
                  </a:lnTo>
                  <a:lnTo>
                    <a:pt x="0" y="1"/>
                  </a:lnTo>
                  <a:lnTo>
                    <a:pt x="192" y="2930"/>
                  </a:lnTo>
                  <a:lnTo>
                    <a:pt x="192" y="2930"/>
                  </a:lnTo>
                  <a:lnTo>
                    <a:pt x="1537" y="2834"/>
                  </a:lnTo>
                  <a:lnTo>
                    <a:pt x="1537" y="2834"/>
                  </a:lnTo>
                  <a:lnTo>
                    <a:pt x="2017" y="3410"/>
                  </a:lnTo>
                  <a:lnTo>
                    <a:pt x="2545" y="3987"/>
                  </a:lnTo>
                  <a:lnTo>
                    <a:pt x="3074" y="4515"/>
                  </a:lnTo>
                  <a:lnTo>
                    <a:pt x="3650" y="317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5" name="Google Shape;4095;p71"/>
            <p:cNvSpPr/>
            <p:nvPr/>
          </p:nvSpPr>
          <p:spPr>
            <a:xfrm>
              <a:off x="2364425" y="3561050"/>
              <a:ext cx="82875" cy="146500"/>
            </a:xfrm>
            <a:custGeom>
              <a:avLst/>
              <a:gdLst/>
              <a:ahLst/>
              <a:cxnLst/>
              <a:rect l="l" t="t" r="r" b="b"/>
              <a:pathLst>
                <a:path w="3315" h="5860" extrusionOk="0">
                  <a:moveTo>
                    <a:pt x="1537" y="0"/>
                  </a:moveTo>
                  <a:lnTo>
                    <a:pt x="1153" y="96"/>
                  </a:lnTo>
                  <a:lnTo>
                    <a:pt x="769" y="240"/>
                  </a:lnTo>
                  <a:lnTo>
                    <a:pt x="481" y="384"/>
                  </a:lnTo>
                  <a:lnTo>
                    <a:pt x="481" y="432"/>
                  </a:lnTo>
                  <a:lnTo>
                    <a:pt x="481" y="529"/>
                  </a:lnTo>
                  <a:lnTo>
                    <a:pt x="577" y="913"/>
                  </a:lnTo>
                  <a:lnTo>
                    <a:pt x="961" y="2017"/>
                  </a:lnTo>
                  <a:lnTo>
                    <a:pt x="1585" y="3602"/>
                  </a:lnTo>
                  <a:lnTo>
                    <a:pt x="1489" y="3458"/>
                  </a:lnTo>
                  <a:lnTo>
                    <a:pt x="1297" y="3266"/>
                  </a:lnTo>
                  <a:lnTo>
                    <a:pt x="1057" y="3026"/>
                  </a:lnTo>
                  <a:lnTo>
                    <a:pt x="913" y="2930"/>
                  </a:lnTo>
                  <a:lnTo>
                    <a:pt x="721" y="2882"/>
                  </a:lnTo>
                  <a:lnTo>
                    <a:pt x="577" y="2882"/>
                  </a:lnTo>
                  <a:lnTo>
                    <a:pt x="433" y="2930"/>
                  </a:lnTo>
                  <a:lnTo>
                    <a:pt x="337" y="3026"/>
                  </a:lnTo>
                  <a:lnTo>
                    <a:pt x="241" y="3170"/>
                  </a:lnTo>
                  <a:lnTo>
                    <a:pt x="97" y="3506"/>
                  </a:lnTo>
                  <a:lnTo>
                    <a:pt x="1" y="3794"/>
                  </a:lnTo>
                  <a:lnTo>
                    <a:pt x="1" y="3890"/>
                  </a:lnTo>
                  <a:lnTo>
                    <a:pt x="49" y="3986"/>
                  </a:lnTo>
                  <a:lnTo>
                    <a:pt x="145" y="4130"/>
                  </a:lnTo>
                  <a:lnTo>
                    <a:pt x="337" y="4226"/>
                  </a:lnTo>
                  <a:lnTo>
                    <a:pt x="577" y="4371"/>
                  </a:lnTo>
                  <a:lnTo>
                    <a:pt x="1009" y="4515"/>
                  </a:lnTo>
                  <a:lnTo>
                    <a:pt x="1201" y="4611"/>
                  </a:lnTo>
                  <a:lnTo>
                    <a:pt x="1441" y="4803"/>
                  </a:lnTo>
                  <a:lnTo>
                    <a:pt x="1970" y="5331"/>
                  </a:lnTo>
                  <a:lnTo>
                    <a:pt x="2306" y="5571"/>
                  </a:lnTo>
                  <a:lnTo>
                    <a:pt x="2642" y="5763"/>
                  </a:lnTo>
                  <a:lnTo>
                    <a:pt x="2930" y="5859"/>
                  </a:lnTo>
                  <a:lnTo>
                    <a:pt x="3074" y="5859"/>
                  </a:lnTo>
                  <a:lnTo>
                    <a:pt x="3170" y="5811"/>
                  </a:lnTo>
                  <a:lnTo>
                    <a:pt x="3266" y="5667"/>
                  </a:lnTo>
                  <a:lnTo>
                    <a:pt x="3314" y="5475"/>
                  </a:lnTo>
                  <a:lnTo>
                    <a:pt x="3314" y="5139"/>
                  </a:lnTo>
                  <a:lnTo>
                    <a:pt x="3266" y="4755"/>
                  </a:lnTo>
                  <a:lnTo>
                    <a:pt x="3074" y="3842"/>
                  </a:lnTo>
                  <a:lnTo>
                    <a:pt x="2786" y="2834"/>
                  </a:lnTo>
                  <a:lnTo>
                    <a:pt x="2498" y="1825"/>
                  </a:lnTo>
                  <a:lnTo>
                    <a:pt x="2162" y="961"/>
                  </a:lnTo>
                  <a:lnTo>
                    <a:pt x="1922" y="288"/>
                  </a:lnTo>
                  <a:lnTo>
                    <a:pt x="1778" y="48"/>
                  </a:lnTo>
                  <a:lnTo>
                    <a:pt x="168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6" name="Google Shape;4096;p71"/>
            <p:cNvSpPr/>
            <p:nvPr/>
          </p:nvSpPr>
          <p:spPr>
            <a:xfrm>
              <a:off x="2364425" y="3561050"/>
              <a:ext cx="82875" cy="146500"/>
            </a:xfrm>
            <a:custGeom>
              <a:avLst/>
              <a:gdLst/>
              <a:ahLst/>
              <a:cxnLst/>
              <a:rect l="l" t="t" r="r" b="b"/>
              <a:pathLst>
                <a:path w="3315" h="5860" fill="none" extrusionOk="0">
                  <a:moveTo>
                    <a:pt x="1" y="3794"/>
                  </a:moveTo>
                  <a:lnTo>
                    <a:pt x="1" y="3794"/>
                  </a:lnTo>
                  <a:lnTo>
                    <a:pt x="97" y="3506"/>
                  </a:lnTo>
                  <a:lnTo>
                    <a:pt x="241" y="3170"/>
                  </a:lnTo>
                  <a:lnTo>
                    <a:pt x="337" y="3026"/>
                  </a:lnTo>
                  <a:lnTo>
                    <a:pt x="433" y="2930"/>
                  </a:lnTo>
                  <a:lnTo>
                    <a:pt x="577" y="2882"/>
                  </a:lnTo>
                  <a:lnTo>
                    <a:pt x="721" y="2882"/>
                  </a:lnTo>
                  <a:lnTo>
                    <a:pt x="721" y="2882"/>
                  </a:lnTo>
                  <a:lnTo>
                    <a:pt x="913" y="2930"/>
                  </a:lnTo>
                  <a:lnTo>
                    <a:pt x="1057" y="3026"/>
                  </a:lnTo>
                  <a:lnTo>
                    <a:pt x="1297" y="3266"/>
                  </a:lnTo>
                  <a:lnTo>
                    <a:pt x="1489" y="3458"/>
                  </a:lnTo>
                  <a:lnTo>
                    <a:pt x="1585" y="3602"/>
                  </a:lnTo>
                  <a:lnTo>
                    <a:pt x="1585" y="3602"/>
                  </a:lnTo>
                  <a:lnTo>
                    <a:pt x="961" y="2017"/>
                  </a:lnTo>
                  <a:lnTo>
                    <a:pt x="577" y="913"/>
                  </a:lnTo>
                  <a:lnTo>
                    <a:pt x="481" y="529"/>
                  </a:lnTo>
                  <a:lnTo>
                    <a:pt x="481" y="432"/>
                  </a:lnTo>
                  <a:lnTo>
                    <a:pt x="481" y="384"/>
                  </a:lnTo>
                  <a:lnTo>
                    <a:pt x="481" y="384"/>
                  </a:lnTo>
                  <a:lnTo>
                    <a:pt x="769" y="240"/>
                  </a:lnTo>
                  <a:lnTo>
                    <a:pt x="1153" y="96"/>
                  </a:lnTo>
                  <a:lnTo>
                    <a:pt x="1537" y="0"/>
                  </a:lnTo>
                  <a:lnTo>
                    <a:pt x="1682" y="0"/>
                  </a:lnTo>
                  <a:lnTo>
                    <a:pt x="1778" y="48"/>
                  </a:lnTo>
                  <a:lnTo>
                    <a:pt x="1778" y="48"/>
                  </a:lnTo>
                  <a:lnTo>
                    <a:pt x="1922" y="288"/>
                  </a:lnTo>
                  <a:lnTo>
                    <a:pt x="2162" y="961"/>
                  </a:lnTo>
                  <a:lnTo>
                    <a:pt x="2498" y="1825"/>
                  </a:lnTo>
                  <a:lnTo>
                    <a:pt x="2786" y="2834"/>
                  </a:lnTo>
                  <a:lnTo>
                    <a:pt x="3074" y="3842"/>
                  </a:lnTo>
                  <a:lnTo>
                    <a:pt x="3266" y="4755"/>
                  </a:lnTo>
                  <a:lnTo>
                    <a:pt x="3314" y="5139"/>
                  </a:lnTo>
                  <a:lnTo>
                    <a:pt x="3314" y="5475"/>
                  </a:lnTo>
                  <a:lnTo>
                    <a:pt x="3266" y="5667"/>
                  </a:lnTo>
                  <a:lnTo>
                    <a:pt x="3170" y="5811"/>
                  </a:lnTo>
                  <a:lnTo>
                    <a:pt x="3170" y="5811"/>
                  </a:lnTo>
                  <a:lnTo>
                    <a:pt x="3074" y="5859"/>
                  </a:lnTo>
                  <a:lnTo>
                    <a:pt x="2930" y="5859"/>
                  </a:lnTo>
                  <a:lnTo>
                    <a:pt x="2642" y="5763"/>
                  </a:lnTo>
                  <a:lnTo>
                    <a:pt x="2306" y="5571"/>
                  </a:lnTo>
                  <a:lnTo>
                    <a:pt x="1970" y="5331"/>
                  </a:lnTo>
                  <a:lnTo>
                    <a:pt x="1441" y="4803"/>
                  </a:lnTo>
                  <a:lnTo>
                    <a:pt x="1201" y="4611"/>
                  </a:lnTo>
                  <a:lnTo>
                    <a:pt x="1201" y="4611"/>
                  </a:lnTo>
                  <a:lnTo>
                    <a:pt x="1009" y="4515"/>
                  </a:lnTo>
                  <a:lnTo>
                    <a:pt x="577" y="4371"/>
                  </a:lnTo>
                  <a:lnTo>
                    <a:pt x="337" y="4226"/>
                  </a:lnTo>
                  <a:lnTo>
                    <a:pt x="145" y="4130"/>
                  </a:lnTo>
                  <a:lnTo>
                    <a:pt x="49" y="3986"/>
                  </a:lnTo>
                  <a:lnTo>
                    <a:pt x="1" y="3890"/>
                  </a:lnTo>
                  <a:lnTo>
                    <a:pt x="1" y="379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7" name="Google Shape;4097;p71"/>
            <p:cNvSpPr/>
            <p:nvPr/>
          </p:nvSpPr>
          <p:spPr>
            <a:xfrm>
              <a:off x="2364425" y="3568250"/>
              <a:ext cx="16825" cy="87675"/>
            </a:xfrm>
            <a:custGeom>
              <a:avLst/>
              <a:gdLst/>
              <a:ahLst/>
              <a:cxnLst/>
              <a:rect l="l" t="t" r="r" b="b"/>
              <a:pathLst>
                <a:path w="673" h="3507" extrusionOk="0">
                  <a:moveTo>
                    <a:pt x="97" y="3170"/>
                  </a:moveTo>
                  <a:lnTo>
                    <a:pt x="97" y="3170"/>
                  </a:lnTo>
                  <a:lnTo>
                    <a:pt x="97" y="3170"/>
                  </a:lnTo>
                  <a:lnTo>
                    <a:pt x="1" y="3506"/>
                  </a:lnTo>
                  <a:lnTo>
                    <a:pt x="1" y="3506"/>
                  </a:lnTo>
                  <a:lnTo>
                    <a:pt x="97" y="3170"/>
                  </a:lnTo>
                  <a:close/>
                  <a:moveTo>
                    <a:pt x="673" y="0"/>
                  </a:moveTo>
                  <a:lnTo>
                    <a:pt x="673" y="0"/>
                  </a:lnTo>
                  <a:lnTo>
                    <a:pt x="481" y="96"/>
                  </a:lnTo>
                  <a:lnTo>
                    <a:pt x="481" y="96"/>
                  </a:lnTo>
                  <a:lnTo>
                    <a:pt x="481" y="193"/>
                  </a:lnTo>
                  <a:lnTo>
                    <a:pt x="529" y="385"/>
                  </a:lnTo>
                  <a:lnTo>
                    <a:pt x="529" y="385"/>
                  </a:lnTo>
                  <a:lnTo>
                    <a:pt x="529" y="385"/>
                  </a:lnTo>
                  <a:lnTo>
                    <a:pt x="529" y="385"/>
                  </a:lnTo>
                  <a:lnTo>
                    <a:pt x="481" y="193"/>
                  </a:lnTo>
                  <a:lnTo>
                    <a:pt x="481" y="96"/>
                  </a:lnTo>
                  <a:lnTo>
                    <a:pt x="481" y="96"/>
                  </a:lnTo>
                  <a:lnTo>
                    <a:pt x="67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8" name="Google Shape;4098;p71"/>
            <p:cNvSpPr/>
            <p:nvPr/>
          </p:nvSpPr>
          <p:spPr>
            <a:xfrm>
              <a:off x="2376425" y="3568250"/>
              <a:ext cx="4825" cy="9625"/>
            </a:xfrm>
            <a:custGeom>
              <a:avLst/>
              <a:gdLst/>
              <a:ahLst/>
              <a:cxnLst/>
              <a:rect l="l" t="t" r="r" b="b"/>
              <a:pathLst>
                <a:path w="193" h="385" fill="none" extrusionOk="0">
                  <a:moveTo>
                    <a:pt x="193" y="0"/>
                  </a:moveTo>
                  <a:lnTo>
                    <a:pt x="193" y="0"/>
                  </a:lnTo>
                  <a:lnTo>
                    <a:pt x="1" y="96"/>
                  </a:lnTo>
                  <a:lnTo>
                    <a:pt x="1" y="96"/>
                  </a:lnTo>
                  <a:lnTo>
                    <a:pt x="1" y="193"/>
                  </a:lnTo>
                  <a:lnTo>
                    <a:pt x="49" y="385"/>
                  </a:lnTo>
                  <a:lnTo>
                    <a:pt x="49" y="385"/>
                  </a:lnTo>
                  <a:lnTo>
                    <a:pt x="49" y="385"/>
                  </a:lnTo>
                  <a:lnTo>
                    <a:pt x="49" y="385"/>
                  </a:lnTo>
                  <a:lnTo>
                    <a:pt x="1" y="193"/>
                  </a:lnTo>
                  <a:lnTo>
                    <a:pt x="1" y="96"/>
                  </a:lnTo>
                  <a:lnTo>
                    <a:pt x="1" y="96"/>
                  </a:lnTo>
                  <a:lnTo>
                    <a:pt x="19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9" name="Google Shape;4099;p71"/>
            <p:cNvSpPr/>
            <p:nvPr/>
          </p:nvSpPr>
          <p:spPr>
            <a:xfrm>
              <a:off x="2366825" y="3577850"/>
              <a:ext cx="36050" cy="69675"/>
            </a:xfrm>
            <a:custGeom>
              <a:avLst/>
              <a:gdLst/>
              <a:ahLst/>
              <a:cxnLst/>
              <a:rect l="l" t="t" r="r" b="b"/>
              <a:pathLst>
                <a:path w="1442" h="2787" extrusionOk="0">
                  <a:moveTo>
                    <a:pt x="577" y="2210"/>
                  </a:moveTo>
                  <a:lnTo>
                    <a:pt x="577" y="2210"/>
                  </a:lnTo>
                  <a:lnTo>
                    <a:pt x="385" y="2258"/>
                  </a:lnTo>
                  <a:lnTo>
                    <a:pt x="241" y="2354"/>
                  </a:lnTo>
                  <a:lnTo>
                    <a:pt x="97" y="2546"/>
                  </a:lnTo>
                  <a:lnTo>
                    <a:pt x="1" y="2786"/>
                  </a:lnTo>
                  <a:lnTo>
                    <a:pt x="1" y="2786"/>
                  </a:lnTo>
                  <a:lnTo>
                    <a:pt x="1" y="2786"/>
                  </a:lnTo>
                  <a:lnTo>
                    <a:pt x="1" y="2786"/>
                  </a:lnTo>
                  <a:lnTo>
                    <a:pt x="97" y="2546"/>
                  </a:lnTo>
                  <a:lnTo>
                    <a:pt x="241" y="2354"/>
                  </a:lnTo>
                  <a:lnTo>
                    <a:pt x="385" y="2258"/>
                  </a:lnTo>
                  <a:lnTo>
                    <a:pt x="577" y="2210"/>
                  </a:lnTo>
                  <a:close/>
                  <a:moveTo>
                    <a:pt x="577" y="2210"/>
                  </a:moveTo>
                  <a:lnTo>
                    <a:pt x="577" y="2210"/>
                  </a:lnTo>
                  <a:lnTo>
                    <a:pt x="577" y="2210"/>
                  </a:lnTo>
                  <a:lnTo>
                    <a:pt x="577" y="2210"/>
                  </a:lnTo>
                  <a:lnTo>
                    <a:pt x="577" y="2210"/>
                  </a:lnTo>
                  <a:lnTo>
                    <a:pt x="577" y="2210"/>
                  </a:lnTo>
                  <a:close/>
                  <a:moveTo>
                    <a:pt x="433" y="1"/>
                  </a:moveTo>
                  <a:lnTo>
                    <a:pt x="433" y="1"/>
                  </a:lnTo>
                  <a:lnTo>
                    <a:pt x="625" y="673"/>
                  </a:lnTo>
                  <a:lnTo>
                    <a:pt x="913" y="1489"/>
                  </a:lnTo>
                  <a:lnTo>
                    <a:pt x="1441" y="2786"/>
                  </a:lnTo>
                  <a:lnTo>
                    <a:pt x="1441" y="2786"/>
                  </a:lnTo>
                  <a:lnTo>
                    <a:pt x="913" y="1489"/>
                  </a:lnTo>
                  <a:lnTo>
                    <a:pt x="625" y="673"/>
                  </a:lnTo>
                  <a:lnTo>
                    <a:pt x="433" y="1"/>
                  </a:lnTo>
                  <a:lnTo>
                    <a:pt x="433" y="1"/>
                  </a:lnTo>
                  <a:lnTo>
                    <a:pt x="43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0" name="Google Shape;4100;p71"/>
            <p:cNvSpPr/>
            <p:nvPr/>
          </p:nvSpPr>
          <p:spPr>
            <a:xfrm>
              <a:off x="2377625" y="3577850"/>
              <a:ext cx="25250" cy="69675"/>
            </a:xfrm>
            <a:custGeom>
              <a:avLst/>
              <a:gdLst/>
              <a:ahLst/>
              <a:cxnLst/>
              <a:rect l="l" t="t" r="r" b="b"/>
              <a:pathLst>
                <a:path w="1010" h="2787" fill="none" extrusionOk="0">
                  <a:moveTo>
                    <a:pt x="1" y="1"/>
                  </a:moveTo>
                  <a:lnTo>
                    <a:pt x="1" y="1"/>
                  </a:lnTo>
                  <a:lnTo>
                    <a:pt x="193" y="673"/>
                  </a:lnTo>
                  <a:lnTo>
                    <a:pt x="481" y="1489"/>
                  </a:lnTo>
                  <a:lnTo>
                    <a:pt x="1009" y="2786"/>
                  </a:lnTo>
                  <a:lnTo>
                    <a:pt x="1009" y="2786"/>
                  </a:lnTo>
                  <a:lnTo>
                    <a:pt x="481" y="1489"/>
                  </a:lnTo>
                  <a:lnTo>
                    <a:pt x="193" y="673"/>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1" name="Google Shape;4101;p71"/>
            <p:cNvSpPr/>
            <p:nvPr/>
          </p:nvSpPr>
          <p:spPr>
            <a:xfrm>
              <a:off x="2364425" y="3562250"/>
              <a:ext cx="72075" cy="145300"/>
            </a:xfrm>
            <a:custGeom>
              <a:avLst/>
              <a:gdLst/>
              <a:ahLst/>
              <a:cxnLst/>
              <a:rect l="l" t="t" r="r" b="b"/>
              <a:pathLst>
                <a:path w="2883" h="5812" extrusionOk="0">
                  <a:moveTo>
                    <a:pt x="1393" y="0"/>
                  </a:moveTo>
                  <a:lnTo>
                    <a:pt x="1009" y="96"/>
                  </a:lnTo>
                  <a:lnTo>
                    <a:pt x="673" y="240"/>
                  </a:lnTo>
                  <a:lnTo>
                    <a:pt x="481" y="336"/>
                  </a:lnTo>
                  <a:lnTo>
                    <a:pt x="481" y="433"/>
                  </a:lnTo>
                  <a:lnTo>
                    <a:pt x="529" y="625"/>
                  </a:lnTo>
                  <a:lnTo>
                    <a:pt x="721" y="1297"/>
                  </a:lnTo>
                  <a:lnTo>
                    <a:pt x="1009" y="2113"/>
                  </a:lnTo>
                  <a:lnTo>
                    <a:pt x="1537" y="3410"/>
                  </a:lnTo>
                  <a:lnTo>
                    <a:pt x="1585" y="3554"/>
                  </a:lnTo>
                  <a:lnTo>
                    <a:pt x="1489" y="3410"/>
                  </a:lnTo>
                  <a:lnTo>
                    <a:pt x="1297" y="3218"/>
                  </a:lnTo>
                  <a:lnTo>
                    <a:pt x="1057" y="2978"/>
                  </a:lnTo>
                  <a:lnTo>
                    <a:pt x="913" y="2882"/>
                  </a:lnTo>
                  <a:lnTo>
                    <a:pt x="721" y="2834"/>
                  </a:lnTo>
                  <a:lnTo>
                    <a:pt x="673" y="2834"/>
                  </a:lnTo>
                  <a:lnTo>
                    <a:pt x="481" y="2882"/>
                  </a:lnTo>
                  <a:lnTo>
                    <a:pt x="337" y="2978"/>
                  </a:lnTo>
                  <a:lnTo>
                    <a:pt x="193" y="3170"/>
                  </a:lnTo>
                  <a:lnTo>
                    <a:pt x="97" y="3410"/>
                  </a:lnTo>
                  <a:lnTo>
                    <a:pt x="1" y="3746"/>
                  </a:lnTo>
                  <a:lnTo>
                    <a:pt x="1" y="3794"/>
                  </a:lnTo>
                  <a:lnTo>
                    <a:pt x="49" y="3938"/>
                  </a:lnTo>
                  <a:lnTo>
                    <a:pt x="193" y="4082"/>
                  </a:lnTo>
                  <a:lnTo>
                    <a:pt x="385" y="4227"/>
                  </a:lnTo>
                  <a:lnTo>
                    <a:pt x="577" y="4323"/>
                  </a:lnTo>
                  <a:lnTo>
                    <a:pt x="1009" y="4467"/>
                  </a:lnTo>
                  <a:lnTo>
                    <a:pt x="1201" y="4563"/>
                  </a:lnTo>
                  <a:lnTo>
                    <a:pt x="1345" y="4707"/>
                  </a:lnTo>
                  <a:lnTo>
                    <a:pt x="1778" y="5139"/>
                  </a:lnTo>
                  <a:lnTo>
                    <a:pt x="2354" y="5571"/>
                  </a:lnTo>
                  <a:lnTo>
                    <a:pt x="2642" y="5715"/>
                  </a:lnTo>
                  <a:lnTo>
                    <a:pt x="2882" y="5811"/>
                  </a:lnTo>
                  <a:lnTo>
                    <a:pt x="2882" y="5235"/>
                  </a:lnTo>
                  <a:lnTo>
                    <a:pt x="2738" y="4467"/>
                  </a:lnTo>
                  <a:lnTo>
                    <a:pt x="2546" y="3650"/>
                  </a:lnTo>
                  <a:lnTo>
                    <a:pt x="2306" y="2786"/>
                  </a:lnTo>
                  <a:lnTo>
                    <a:pt x="1778" y="1105"/>
                  </a:lnTo>
                  <a:lnTo>
                    <a:pt x="13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2" name="Google Shape;4102;p71"/>
            <p:cNvSpPr/>
            <p:nvPr/>
          </p:nvSpPr>
          <p:spPr>
            <a:xfrm>
              <a:off x="2364425" y="3562250"/>
              <a:ext cx="72075" cy="145300"/>
            </a:xfrm>
            <a:custGeom>
              <a:avLst/>
              <a:gdLst/>
              <a:ahLst/>
              <a:cxnLst/>
              <a:rect l="l" t="t" r="r" b="b"/>
              <a:pathLst>
                <a:path w="2883" h="5812" fill="none" extrusionOk="0">
                  <a:moveTo>
                    <a:pt x="1393" y="0"/>
                  </a:moveTo>
                  <a:lnTo>
                    <a:pt x="1393" y="0"/>
                  </a:lnTo>
                  <a:lnTo>
                    <a:pt x="1009" y="96"/>
                  </a:lnTo>
                  <a:lnTo>
                    <a:pt x="673" y="240"/>
                  </a:lnTo>
                  <a:lnTo>
                    <a:pt x="673" y="240"/>
                  </a:lnTo>
                  <a:lnTo>
                    <a:pt x="481" y="336"/>
                  </a:lnTo>
                  <a:lnTo>
                    <a:pt x="481" y="336"/>
                  </a:lnTo>
                  <a:lnTo>
                    <a:pt x="481" y="433"/>
                  </a:lnTo>
                  <a:lnTo>
                    <a:pt x="529" y="625"/>
                  </a:lnTo>
                  <a:lnTo>
                    <a:pt x="529" y="625"/>
                  </a:lnTo>
                  <a:lnTo>
                    <a:pt x="721" y="1297"/>
                  </a:lnTo>
                  <a:lnTo>
                    <a:pt x="1009" y="2113"/>
                  </a:lnTo>
                  <a:lnTo>
                    <a:pt x="1537" y="3410"/>
                  </a:lnTo>
                  <a:lnTo>
                    <a:pt x="1537" y="3410"/>
                  </a:lnTo>
                  <a:lnTo>
                    <a:pt x="1585" y="3554"/>
                  </a:lnTo>
                  <a:lnTo>
                    <a:pt x="1585" y="3554"/>
                  </a:lnTo>
                  <a:lnTo>
                    <a:pt x="1585" y="3554"/>
                  </a:lnTo>
                  <a:lnTo>
                    <a:pt x="1585" y="3554"/>
                  </a:lnTo>
                  <a:lnTo>
                    <a:pt x="1489" y="3410"/>
                  </a:lnTo>
                  <a:lnTo>
                    <a:pt x="1297" y="3218"/>
                  </a:lnTo>
                  <a:lnTo>
                    <a:pt x="1057" y="2978"/>
                  </a:lnTo>
                  <a:lnTo>
                    <a:pt x="913" y="2882"/>
                  </a:lnTo>
                  <a:lnTo>
                    <a:pt x="721" y="2834"/>
                  </a:lnTo>
                  <a:lnTo>
                    <a:pt x="721" y="2834"/>
                  </a:lnTo>
                  <a:lnTo>
                    <a:pt x="721" y="2834"/>
                  </a:lnTo>
                  <a:lnTo>
                    <a:pt x="673" y="2834"/>
                  </a:lnTo>
                  <a:lnTo>
                    <a:pt x="673" y="2834"/>
                  </a:lnTo>
                  <a:lnTo>
                    <a:pt x="673" y="2834"/>
                  </a:lnTo>
                  <a:lnTo>
                    <a:pt x="673" y="2834"/>
                  </a:lnTo>
                  <a:lnTo>
                    <a:pt x="673" y="2834"/>
                  </a:lnTo>
                  <a:lnTo>
                    <a:pt x="673" y="2834"/>
                  </a:lnTo>
                  <a:lnTo>
                    <a:pt x="481" y="2882"/>
                  </a:lnTo>
                  <a:lnTo>
                    <a:pt x="337" y="2978"/>
                  </a:lnTo>
                  <a:lnTo>
                    <a:pt x="193" y="3170"/>
                  </a:lnTo>
                  <a:lnTo>
                    <a:pt x="97" y="3410"/>
                  </a:lnTo>
                  <a:lnTo>
                    <a:pt x="97" y="3410"/>
                  </a:lnTo>
                  <a:lnTo>
                    <a:pt x="97" y="3410"/>
                  </a:lnTo>
                  <a:lnTo>
                    <a:pt x="97" y="3410"/>
                  </a:lnTo>
                  <a:lnTo>
                    <a:pt x="1" y="3746"/>
                  </a:lnTo>
                  <a:lnTo>
                    <a:pt x="1" y="3746"/>
                  </a:lnTo>
                  <a:lnTo>
                    <a:pt x="1" y="3746"/>
                  </a:lnTo>
                  <a:lnTo>
                    <a:pt x="1" y="3746"/>
                  </a:lnTo>
                  <a:lnTo>
                    <a:pt x="1" y="3746"/>
                  </a:lnTo>
                  <a:lnTo>
                    <a:pt x="1" y="3794"/>
                  </a:lnTo>
                  <a:lnTo>
                    <a:pt x="1" y="3794"/>
                  </a:lnTo>
                  <a:lnTo>
                    <a:pt x="49" y="3938"/>
                  </a:lnTo>
                  <a:lnTo>
                    <a:pt x="193" y="4082"/>
                  </a:lnTo>
                  <a:lnTo>
                    <a:pt x="385" y="4227"/>
                  </a:lnTo>
                  <a:lnTo>
                    <a:pt x="577" y="4323"/>
                  </a:lnTo>
                  <a:lnTo>
                    <a:pt x="1009" y="4467"/>
                  </a:lnTo>
                  <a:lnTo>
                    <a:pt x="1201" y="4563"/>
                  </a:lnTo>
                  <a:lnTo>
                    <a:pt x="1201" y="4563"/>
                  </a:lnTo>
                  <a:lnTo>
                    <a:pt x="1201" y="4563"/>
                  </a:lnTo>
                  <a:lnTo>
                    <a:pt x="1201" y="4563"/>
                  </a:lnTo>
                  <a:lnTo>
                    <a:pt x="1201" y="4563"/>
                  </a:lnTo>
                  <a:lnTo>
                    <a:pt x="1345" y="4707"/>
                  </a:lnTo>
                  <a:lnTo>
                    <a:pt x="1778" y="5139"/>
                  </a:lnTo>
                  <a:lnTo>
                    <a:pt x="2354" y="5571"/>
                  </a:lnTo>
                  <a:lnTo>
                    <a:pt x="2642" y="5715"/>
                  </a:lnTo>
                  <a:lnTo>
                    <a:pt x="2882" y="5811"/>
                  </a:lnTo>
                  <a:lnTo>
                    <a:pt x="2882" y="5811"/>
                  </a:lnTo>
                  <a:lnTo>
                    <a:pt x="2882" y="5235"/>
                  </a:lnTo>
                  <a:lnTo>
                    <a:pt x="2738" y="4467"/>
                  </a:lnTo>
                  <a:lnTo>
                    <a:pt x="2546" y="3650"/>
                  </a:lnTo>
                  <a:lnTo>
                    <a:pt x="2306" y="2786"/>
                  </a:lnTo>
                  <a:lnTo>
                    <a:pt x="1778" y="1105"/>
                  </a:lnTo>
                  <a:lnTo>
                    <a:pt x="139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3" name="Google Shape;4103;p71"/>
            <p:cNvSpPr/>
            <p:nvPr/>
          </p:nvSpPr>
          <p:spPr>
            <a:xfrm>
              <a:off x="2238375" y="3502225"/>
              <a:ext cx="6025" cy="20425"/>
            </a:xfrm>
            <a:custGeom>
              <a:avLst/>
              <a:gdLst/>
              <a:ahLst/>
              <a:cxnLst/>
              <a:rect l="l" t="t" r="r" b="b"/>
              <a:pathLst>
                <a:path w="241" h="817" extrusionOk="0">
                  <a:moveTo>
                    <a:pt x="0" y="0"/>
                  </a:moveTo>
                  <a:lnTo>
                    <a:pt x="0" y="0"/>
                  </a:lnTo>
                  <a:lnTo>
                    <a:pt x="0" y="0"/>
                  </a:lnTo>
                  <a:lnTo>
                    <a:pt x="0" y="0"/>
                  </a:lnTo>
                  <a:lnTo>
                    <a:pt x="240" y="816"/>
                  </a:lnTo>
                  <a:lnTo>
                    <a:pt x="240" y="816"/>
                  </a:lnTo>
                  <a:lnTo>
                    <a:pt x="240" y="816"/>
                  </a:lnTo>
                  <a:lnTo>
                    <a:pt x="0"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4" name="Google Shape;4104;p71"/>
            <p:cNvSpPr/>
            <p:nvPr/>
          </p:nvSpPr>
          <p:spPr>
            <a:xfrm>
              <a:off x="2238375" y="3502225"/>
              <a:ext cx="6025" cy="20425"/>
            </a:xfrm>
            <a:custGeom>
              <a:avLst/>
              <a:gdLst/>
              <a:ahLst/>
              <a:cxnLst/>
              <a:rect l="l" t="t" r="r" b="b"/>
              <a:pathLst>
                <a:path w="241" h="817" fill="none" extrusionOk="0">
                  <a:moveTo>
                    <a:pt x="0" y="0"/>
                  </a:moveTo>
                  <a:lnTo>
                    <a:pt x="0" y="0"/>
                  </a:lnTo>
                  <a:lnTo>
                    <a:pt x="0" y="0"/>
                  </a:lnTo>
                  <a:lnTo>
                    <a:pt x="0" y="0"/>
                  </a:lnTo>
                  <a:lnTo>
                    <a:pt x="240" y="816"/>
                  </a:lnTo>
                  <a:lnTo>
                    <a:pt x="240" y="816"/>
                  </a:lnTo>
                  <a:lnTo>
                    <a:pt x="240" y="81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5" name="Google Shape;4105;p71"/>
            <p:cNvSpPr/>
            <p:nvPr/>
          </p:nvSpPr>
          <p:spPr>
            <a:xfrm>
              <a:off x="2117100" y="3502225"/>
              <a:ext cx="127300" cy="26425"/>
            </a:xfrm>
            <a:custGeom>
              <a:avLst/>
              <a:gdLst/>
              <a:ahLst/>
              <a:cxnLst/>
              <a:rect l="l" t="t" r="r" b="b"/>
              <a:pathLst>
                <a:path w="5092" h="1057" extrusionOk="0">
                  <a:moveTo>
                    <a:pt x="4851" y="0"/>
                  </a:moveTo>
                  <a:lnTo>
                    <a:pt x="2738" y="192"/>
                  </a:lnTo>
                  <a:lnTo>
                    <a:pt x="0" y="384"/>
                  </a:lnTo>
                  <a:lnTo>
                    <a:pt x="145" y="1057"/>
                  </a:lnTo>
                  <a:lnTo>
                    <a:pt x="5091" y="816"/>
                  </a:lnTo>
                  <a:lnTo>
                    <a:pt x="485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6" name="Google Shape;4106;p71"/>
            <p:cNvSpPr/>
            <p:nvPr/>
          </p:nvSpPr>
          <p:spPr>
            <a:xfrm>
              <a:off x="2117100" y="3502225"/>
              <a:ext cx="127300" cy="26425"/>
            </a:xfrm>
            <a:custGeom>
              <a:avLst/>
              <a:gdLst/>
              <a:ahLst/>
              <a:cxnLst/>
              <a:rect l="l" t="t" r="r" b="b"/>
              <a:pathLst>
                <a:path w="5092" h="1057" fill="none" extrusionOk="0">
                  <a:moveTo>
                    <a:pt x="4851" y="0"/>
                  </a:moveTo>
                  <a:lnTo>
                    <a:pt x="4851" y="0"/>
                  </a:lnTo>
                  <a:lnTo>
                    <a:pt x="2738" y="192"/>
                  </a:lnTo>
                  <a:lnTo>
                    <a:pt x="2738" y="192"/>
                  </a:lnTo>
                  <a:lnTo>
                    <a:pt x="0" y="384"/>
                  </a:lnTo>
                  <a:lnTo>
                    <a:pt x="0" y="384"/>
                  </a:lnTo>
                  <a:lnTo>
                    <a:pt x="145" y="1057"/>
                  </a:lnTo>
                  <a:lnTo>
                    <a:pt x="5091" y="816"/>
                  </a:lnTo>
                  <a:lnTo>
                    <a:pt x="5091" y="816"/>
                  </a:lnTo>
                  <a:lnTo>
                    <a:pt x="485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7" name="Google Shape;4107;p71"/>
            <p:cNvSpPr/>
            <p:nvPr/>
          </p:nvSpPr>
          <p:spPr>
            <a:xfrm>
              <a:off x="2085875" y="3340125"/>
              <a:ext cx="333800" cy="153700"/>
            </a:xfrm>
            <a:custGeom>
              <a:avLst/>
              <a:gdLst/>
              <a:ahLst/>
              <a:cxnLst/>
              <a:rect l="l" t="t" r="r" b="b"/>
              <a:pathLst>
                <a:path w="13352" h="6148" extrusionOk="0">
                  <a:moveTo>
                    <a:pt x="385" y="1"/>
                  </a:moveTo>
                  <a:lnTo>
                    <a:pt x="241" y="625"/>
                  </a:lnTo>
                  <a:lnTo>
                    <a:pt x="145" y="1345"/>
                  </a:lnTo>
                  <a:lnTo>
                    <a:pt x="49" y="2210"/>
                  </a:lnTo>
                  <a:lnTo>
                    <a:pt x="1" y="3170"/>
                  </a:lnTo>
                  <a:lnTo>
                    <a:pt x="49" y="4179"/>
                  </a:lnTo>
                  <a:lnTo>
                    <a:pt x="97" y="4707"/>
                  </a:lnTo>
                  <a:lnTo>
                    <a:pt x="193" y="5235"/>
                  </a:lnTo>
                  <a:lnTo>
                    <a:pt x="337" y="5668"/>
                  </a:lnTo>
                  <a:lnTo>
                    <a:pt x="529" y="6148"/>
                  </a:lnTo>
                  <a:lnTo>
                    <a:pt x="6628" y="5812"/>
                  </a:lnTo>
                  <a:lnTo>
                    <a:pt x="6148" y="4275"/>
                  </a:lnTo>
                  <a:lnTo>
                    <a:pt x="5908" y="3266"/>
                  </a:lnTo>
                  <a:lnTo>
                    <a:pt x="5860" y="2978"/>
                  </a:lnTo>
                  <a:lnTo>
                    <a:pt x="5860" y="2882"/>
                  </a:lnTo>
                  <a:lnTo>
                    <a:pt x="6340" y="3410"/>
                  </a:lnTo>
                  <a:lnTo>
                    <a:pt x="7061" y="4371"/>
                  </a:lnTo>
                  <a:lnTo>
                    <a:pt x="7829" y="5379"/>
                  </a:lnTo>
                  <a:lnTo>
                    <a:pt x="8165" y="5716"/>
                  </a:lnTo>
                  <a:lnTo>
                    <a:pt x="8357" y="5860"/>
                  </a:lnTo>
                  <a:lnTo>
                    <a:pt x="8501" y="5860"/>
                  </a:lnTo>
                  <a:lnTo>
                    <a:pt x="8741" y="5812"/>
                  </a:lnTo>
                  <a:lnTo>
                    <a:pt x="9366" y="5476"/>
                  </a:lnTo>
                  <a:lnTo>
                    <a:pt x="10182" y="4899"/>
                  </a:lnTo>
                  <a:lnTo>
                    <a:pt x="11095" y="4275"/>
                  </a:lnTo>
                  <a:lnTo>
                    <a:pt x="12679" y="3026"/>
                  </a:lnTo>
                  <a:lnTo>
                    <a:pt x="13352" y="2498"/>
                  </a:lnTo>
                  <a:lnTo>
                    <a:pt x="11383" y="1153"/>
                  </a:lnTo>
                  <a:lnTo>
                    <a:pt x="38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8" name="Google Shape;4108;p71"/>
            <p:cNvSpPr/>
            <p:nvPr/>
          </p:nvSpPr>
          <p:spPr>
            <a:xfrm>
              <a:off x="2389650" y="3380950"/>
              <a:ext cx="4825" cy="3625"/>
            </a:xfrm>
            <a:custGeom>
              <a:avLst/>
              <a:gdLst/>
              <a:ahLst/>
              <a:cxnLst/>
              <a:rect l="l" t="t" r="r" b="b"/>
              <a:pathLst>
                <a:path w="193" h="145" extrusionOk="0">
                  <a:moveTo>
                    <a:pt x="0" y="0"/>
                  </a:moveTo>
                  <a:lnTo>
                    <a:pt x="0" y="0"/>
                  </a:lnTo>
                  <a:lnTo>
                    <a:pt x="192" y="145"/>
                  </a:lnTo>
                  <a:lnTo>
                    <a:pt x="192" y="145"/>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9" name="Google Shape;4109;p71"/>
            <p:cNvSpPr/>
            <p:nvPr/>
          </p:nvSpPr>
          <p:spPr>
            <a:xfrm>
              <a:off x="2389650" y="3380950"/>
              <a:ext cx="4825" cy="3625"/>
            </a:xfrm>
            <a:custGeom>
              <a:avLst/>
              <a:gdLst/>
              <a:ahLst/>
              <a:cxnLst/>
              <a:rect l="l" t="t" r="r" b="b"/>
              <a:pathLst>
                <a:path w="193" h="145" fill="none" extrusionOk="0">
                  <a:moveTo>
                    <a:pt x="0" y="0"/>
                  </a:moveTo>
                  <a:lnTo>
                    <a:pt x="0" y="0"/>
                  </a:lnTo>
                  <a:lnTo>
                    <a:pt x="192" y="145"/>
                  </a:lnTo>
                  <a:lnTo>
                    <a:pt x="192" y="145"/>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0" name="Google Shape;4110;p71"/>
            <p:cNvSpPr/>
            <p:nvPr/>
          </p:nvSpPr>
          <p:spPr>
            <a:xfrm>
              <a:off x="2085875" y="3380950"/>
              <a:ext cx="308600" cy="15625"/>
            </a:xfrm>
            <a:custGeom>
              <a:avLst/>
              <a:gdLst/>
              <a:ahLst/>
              <a:cxnLst/>
              <a:rect l="l" t="t" r="r" b="b"/>
              <a:pathLst>
                <a:path w="12344" h="625" extrusionOk="0">
                  <a:moveTo>
                    <a:pt x="12151" y="0"/>
                  </a:moveTo>
                  <a:lnTo>
                    <a:pt x="97" y="97"/>
                  </a:lnTo>
                  <a:lnTo>
                    <a:pt x="1" y="625"/>
                  </a:lnTo>
                  <a:lnTo>
                    <a:pt x="11959" y="433"/>
                  </a:lnTo>
                  <a:lnTo>
                    <a:pt x="12343" y="145"/>
                  </a:lnTo>
                  <a:lnTo>
                    <a:pt x="12151"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1" name="Google Shape;4111;p71"/>
            <p:cNvSpPr/>
            <p:nvPr/>
          </p:nvSpPr>
          <p:spPr>
            <a:xfrm>
              <a:off x="2085875" y="3380950"/>
              <a:ext cx="308600" cy="15625"/>
            </a:xfrm>
            <a:custGeom>
              <a:avLst/>
              <a:gdLst/>
              <a:ahLst/>
              <a:cxnLst/>
              <a:rect l="l" t="t" r="r" b="b"/>
              <a:pathLst>
                <a:path w="12344" h="625" fill="none" extrusionOk="0">
                  <a:moveTo>
                    <a:pt x="12151" y="0"/>
                  </a:moveTo>
                  <a:lnTo>
                    <a:pt x="97" y="97"/>
                  </a:lnTo>
                  <a:lnTo>
                    <a:pt x="97" y="97"/>
                  </a:lnTo>
                  <a:lnTo>
                    <a:pt x="1" y="625"/>
                  </a:lnTo>
                  <a:lnTo>
                    <a:pt x="11959" y="433"/>
                  </a:lnTo>
                  <a:lnTo>
                    <a:pt x="11959" y="433"/>
                  </a:lnTo>
                  <a:lnTo>
                    <a:pt x="12343" y="145"/>
                  </a:lnTo>
                  <a:lnTo>
                    <a:pt x="1215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2" name="Google Shape;4112;p71"/>
            <p:cNvSpPr/>
            <p:nvPr/>
          </p:nvSpPr>
          <p:spPr>
            <a:xfrm>
              <a:off x="2076275" y="3466200"/>
              <a:ext cx="182525" cy="45650"/>
            </a:xfrm>
            <a:custGeom>
              <a:avLst/>
              <a:gdLst/>
              <a:ahLst/>
              <a:cxnLst/>
              <a:rect l="l" t="t" r="r" b="b"/>
              <a:pathLst>
                <a:path w="7301" h="1826" extrusionOk="0">
                  <a:moveTo>
                    <a:pt x="5956" y="0"/>
                  </a:moveTo>
                  <a:lnTo>
                    <a:pt x="3506" y="48"/>
                  </a:lnTo>
                  <a:lnTo>
                    <a:pt x="1" y="192"/>
                  </a:lnTo>
                  <a:lnTo>
                    <a:pt x="49" y="913"/>
                  </a:lnTo>
                  <a:lnTo>
                    <a:pt x="145" y="1441"/>
                  </a:lnTo>
                  <a:lnTo>
                    <a:pt x="193" y="1681"/>
                  </a:lnTo>
                  <a:lnTo>
                    <a:pt x="289" y="1777"/>
                  </a:lnTo>
                  <a:lnTo>
                    <a:pt x="433" y="1825"/>
                  </a:lnTo>
                  <a:lnTo>
                    <a:pt x="1681" y="1825"/>
                  </a:lnTo>
                  <a:lnTo>
                    <a:pt x="4371" y="1633"/>
                  </a:lnTo>
                  <a:lnTo>
                    <a:pt x="6340" y="1441"/>
                  </a:lnTo>
                  <a:lnTo>
                    <a:pt x="7252" y="1393"/>
                  </a:lnTo>
                  <a:lnTo>
                    <a:pt x="7252" y="1345"/>
                  </a:lnTo>
                  <a:lnTo>
                    <a:pt x="7300" y="1249"/>
                  </a:lnTo>
                  <a:lnTo>
                    <a:pt x="7252" y="817"/>
                  </a:lnTo>
                  <a:lnTo>
                    <a:pt x="7156" y="336"/>
                  </a:lnTo>
                  <a:lnTo>
                    <a:pt x="7108" y="48"/>
                  </a:lnTo>
                  <a:lnTo>
                    <a:pt x="6772" y="48"/>
                  </a:lnTo>
                  <a:lnTo>
                    <a:pt x="595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3" name="Google Shape;4113;p71"/>
            <p:cNvSpPr/>
            <p:nvPr/>
          </p:nvSpPr>
          <p:spPr>
            <a:xfrm>
              <a:off x="2076275" y="3466200"/>
              <a:ext cx="182525" cy="45650"/>
            </a:xfrm>
            <a:custGeom>
              <a:avLst/>
              <a:gdLst/>
              <a:ahLst/>
              <a:cxnLst/>
              <a:rect l="l" t="t" r="r" b="b"/>
              <a:pathLst>
                <a:path w="7301" h="1826" fill="none" extrusionOk="0">
                  <a:moveTo>
                    <a:pt x="1" y="192"/>
                  </a:moveTo>
                  <a:lnTo>
                    <a:pt x="1" y="192"/>
                  </a:lnTo>
                  <a:lnTo>
                    <a:pt x="3506" y="48"/>
                  </a:lnTo>
                  <a:lnTo>
                    <a:pt x="5956" y="0"/>
                  </a:lnTo>
                  <a:lnTo>
                    <a:pt x="6772" y="48"/>
                  </a:lnTo>
                  <a:lnTo>
                    <a:pt x="7108" y="48"/>
                  </a:lnTo>
                  <a:lnTo>
                    <a:pt x="7108" y="48"/>
                  </a:lnTo>
                  <a:lnTo>
                    <a:pt x="7156" y="336"/>
                  </a:lnTo>
                  <a:lnTo>
                    <a:pt x="7252" y="817"/>
                  </a:lnTo>
                  <a:lnTo>
                    <a:pt x="7300" y="1249"/>
                  </a:lnTo>
                  <a:lnTo>
                    <a:pt x="7252" y="1345"/>
                  </a:lnTo>
                  <a:lnTo>
                    <a:pt x="7252" y="1393"/>
                  </a:lnTo>
                  <a:lnTo>
                    <a:pt x="7252" y="1393"/>
                  </a:lnTo>
                  <a:lnTo>
                    <a:pt x="6340" y="1441"/>
                  </a:lnTo>
                  <a:lnTo>
                    <a:pt x="4371" y="1633"/>
                  </a:lnTo>
                  <a:lnTo>
                    <a:pt x="4371" y="1633"/>
                  </a:lnTo>
                  <a:lnTo>
                    <a:pt x="1681" y="1825"/>
                  </a:lnTo>
                  <a:lnTo>
                    <a:pt x="721" y="1825"/>
                  </a:lnTo>
                  <a:lnTo>
                    <a:pt x="433" y="1825"/>
                  </a:lnTo>
                  <a:lnTo>
                    <a:pt x="289" y="1777"/>
                  </a:lnTo>
                  <a:lnTo>
                    <a:pt x="289" y="1777"/>
                  </a:lnTo>
                  <a:lnTo>
                    <a:pt x="193" y="1681"/>
                  </a:lnTo>
                  <a:lnTo>
                    <a:pt x="145" y="1441"/>
                  </a:lnTo>
                  <a:lnTo>
                    <a:pt x="49" y="913"/>
                  </a:lnTo>
                  <a:lnTo>
                    <a:pt x="1" y="19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4" name="Google Shape;4114;p71"/>
            <p:cNvSpPr/>
            <p:nvPr/>
          </p:nvSpPr>
          <p:spPr>
            <a:xfrm>
              <a:off x="2076275" y="3466200"/>
              <a:ext cx="182525" cy="45650"/>
            </a:xfrm>
            <a:custGeom>
              <a:avLst/>
              <a:gdLst/>
              <a:ahLst/>
              <a:cxnLst/>
              <a:rect l="l" t="t" r="r" b="b"/>
              <a:pathLst>
                <a:path w="7301" h="1826" extrusionOk="0">
                  <a:moveTo>
                    <a:pt x="6244" y="0"/>
                  </a:moveTo>
                  <a:lnTo>
                    <a:pt x="2402" y="96"/>
                  </a:lnTo>
                  <a:lnTo>
                    <a:pt x="1" y="192"/>
                  </a:lnTo>
                  <a:lnTo>
                    <a:pt x="49" y="913"/>
                  </a:lnTo>
                  <a:lnTo>
                    <a:pt x="145" y="1441"/>
                  </a:lnTo>
                  <a:lnTo>
                    <a:pt x="193" y="1681"/>
                  </a:lnTo>
                  <a:lnTo>
                    <a:pt x="289" y="1777"/>
                  </a:lnTo>
                  <a:lnTo>
                    <a:pt x="433" y="1825"/>
                  </a:lnTo>
                  <a:lnTo>
                    <a:pt x="721" y="1825"/>
                  </a:lnTo>
                  <a:lnTo>
                    <a:pt x="2306" y="1777"/>
                  </a:lnTo>
                  <a:lnTo>
                    <a:pt x="4371" y="1633"/>
                  </a:lnTo>
                  <a:lnTo>
                    <a:pt x="7204" y="1393"/>
                  </a:lnTo>
                  <a:lnTo>
                    <a:pt x="7252" y="1393"/>
                  </a:lnTo>
                  <a:lnTo>
                    <a:pt x="7252" y="1345"/>
                  </a:lnTo>
                  <a:lnTo>
                    <a:pt x="7300" y="1249"/>
                  </a:lnTo>
                  <a:lnTo>
                    <a:pt x="7204" y="577"/>
                  </a:lnTo>
                  <a:lnTo>
                    <a:pt x="7108" y="48"/>
                  </a:lnTo>
                  <a:lnTo>
                    <a:pt x="6868" y="48"/>
                  </a:lnTo>
                  <a:lnTo>
                    <a:pt x="6244"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5" name="Google Shape;4115;p71"/>
            <p:cNvSpPr/>
            <p:nvPr/>
          </p:nvSpPr>
          <p:spPr>
            <a:xfrm>
              <a:off x="2076275" y="3466200"/>
              <a:ext cx="182525" cy="45650"/>
            </a:xfrm>
            <a:custGeom>
              <a:avLst/>
              <a:gdLst/>
              <a:ahLst/>
              <a:cxnLst/>
              <a:rect l="l" t="t" r="r" b="b"/>
              <a:pathLst>
                <a:path w="7301" h="1826" fill="none" extrusionOk="0">
                  <a:moveTo>
                    <a:pt x="6244" y="0"/>
                  </a:moveTo>
                  <a:lnTo>
                    <a:pt x="6244" y="0"/>
                  </a:lnTo>
                  <a:lnTo>
                    <a:pt x="2402" y="96"/>
                  </a:lnTo>
                  <a:lnTo>
                    <a:pt x="1" y="192"/>
                  </a:lnTo>
                  <a:lnTo>
                    <a:pt x="1" y="192"/>
                  </a:lnTo>
                  <a:lnTo>
                    <a:pt x="49" y="913"/>
                  </a:lnTo>
                  <a:lnTo>
                    <a:pt x="145" y="1441"/>
                  </a:lnTo>
                  <a:lnTo>
                    <a:pt x="193" y="1681"/>
                  </a:lnTo>
                  <a:lnTo>
                    <a:pt x="289" y="1777"/>
                  </a:lnTo>
                  <a:lnTo>
                    <a:pt x="289" y="1777"/>
                  </a:lnTo>
                  <a:lnTo>
                    <a:pt x="433" y="1825"/>
                  </a:lnTo>
                  <a:lnTo>
                    <a:pt x="721" y="1825"/>
                  </a:lnTo>
                  <a:lnTo>
                    <a:pt x="721" y="1825"/>
                  </a:lnTo>
                  <a:lnTo>
                    <a:pt x="2306" y="1777"/>
                  </a:lnTo>
                  <a:lnTo>
                    <a:pt x="4371" y="1633"/>
                  </a:lnTo>
                  <a:lnTo>
                    <a:pt x="4371" y="1633"/>
                  </a:lnTo>
                  <a:lnTo>
                    <a:pt x="7204" y="1393"/>
                  </a:lnTo>
                  <a:lnTo>
                    <a:pt x="7204" y="1393"/>
                  </a:lnTo>
                  <a:lnTo>
                    <a:pt x="7252" y="1393"/>
                  </a:lnTo>
                  <a:lnTo>
                    <a:pt x="7252" y="1393"/>
                  </a:lnTo>
                  <a:lnTo>
                    <a:pt x="7252" y="1393"/>
                  </a:lnTo>
                  <a:lnTo>
                    <a:pt x="7252" y="1393"/>
                  </a:lnTo>
                  <a:lnTo>
                    <a:pt x="7252" y="1345"/>
                  </a:lnTo>
                  <a:lnTo>
                    <a:pt x="7300" y="1249"/>
                  </a:lnTo>
                  <a:lnTo>
                    <a:pt x="7300" y="1249"/>
                  </a:lnTo>
                  <a:lnTo>
                    <a:pt x="7204" y="577"/>
                  </a:lnTo>
                  <a:lnTo>
                    <a:pt x="7108" y="48"/>
                  </a:lnTo>
                  <a:lnTo>
                    <a:pt x="7108" y="48"/>
                  </a:lnTo>
                  <a:lnTo>
                    <a:pt x="6868" y="48"/>
                  </a:lnTo>
                  <a:lnTo>
                    <a:pt x="62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6" name="Google Shape;4116;p71"/>
            <p:cNvSpPr/>
            <p:nvPr/>
          </p:nvSpPr>
          <p:spPr>
            <a:xfrm>
              <a:off x="2269575" y="3379750"/>
              <a:ext cx="156100" cy="120075"/>
            </a:xfrm>
            <a:custGeom>
              <a:avLst/>
              <a:gdLst/>
              <a:ahLst/>
              <a:cxnLst/>
              <a:rect l="l" t="t" r="r" b="b"/>
              <a:pathLst>
                <a:path w="6244" h="4803" extrusionOk="0">
                  <a:moveTo>
                    <a:pt x="5428" y="0"/>
                  </a:moveTo>
                  <a:lnTo>
                    <a:pt x="5187" y="145"/>
                  </a:lnTo>
                  <a:lnTo>
                    <a:pt x="4515" y="529"/>
                  </a:lnTo>
                  <a:lnTo>
                    <a:pt x="2690" y="1729"/>
                  </a:lnTo>
                  <a:lnTo>
                    <a:pt x="1" y="3554"/>
                  </a:lnTo>
                  <a:lnTo>
                    <a:pt x="481" y="4131"/>
                  </a:lnTo>
                  <a:lnTo>
                    <a:pt x="817" y="4563"/>
                  </a:lnTo>
                  <a:lnTo>
                    <a:pt x="961" y="4707"/>
                  </a:lnTo>
                  <a:lnTo>
                    <a:pt x="1105" y="4803"/>
                  </a:lnTo>
                  <a:lnTo>
                    <a:pt x="1201" y="4755"/>
                  </a:lnTo>
                  <a:lnTo>
                    <a:pt x="1393" y="4659"/>
                  </a:lnTo>
                  <a:lnTo>
                    <a:pt x="2018" y="4227"/>
                  </a:lnTo>
                  <a:lnTo>
                    <a:pt x="3747" y="2978"/>
                  </a:lnTo>
                  <a:lnTo>
                    <a:pt x="5428" y="1681"/>
                  </a:lnTo>
                  <a:lnTo>
                    <a:pt x="6244" y="1057"/>
                  </a:lnTo>
                  <a:lnTo>
                    <a:pt x="6244" y="1009"/>
                  </a:lnTo>
                  <a:lnTo>
                    <a:pt x="6196" y="913"/>
                  </a:lnTo>
                  <a:lnTo>
                    <a:pt x="5908" y="529"/>
                  </a:lnTo>
                  <a:lnTo>
                    <a:pt x="542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7" name="Google Shape;4117;p71"/>
            <p:cNvSpPr/>
            <p:nvPr/>
          </p:nvSpPr>
          <p:spPr>
            <a:xfrm>
              <a:off x="2269575" y="3379750"/>
              <a:ext cx="156100" cy="120075"/>
            </a:xfrm>
            <a:custGeom>
              <a:avLst/>
              <a:gdLst/>
              <a:ahLst/>
              <a:cxnLst/>
              <a:rect l="l" t="t" r="r" b="b"/>
              <a:pathLst>
                <a:path w="6244" h="4803" fill="none" extrusionOk="0">
                  <a:moveTo>
                    <a:pt x="1" y="3554"/>
                  </a:moveTo>
                  <a:lnTo>
                    <a:pt x="1" y="3554"/>
                  </a:lnTo>
                  <a:lnTo>
                    <a:pt x="2690" y="1729"/>
                  </a:lnTo>
                  <a:lnTo>
                    <a:pt x="4515" y="529"/>
                  </a:lnTo>
                  <a:lnTo>
                    <a:pt x="5187" y="145"/>
                  </a:lnTo>
                  <a:lnTo>
                    <a:pt x="5428" y="0"/>
                  </a:lnTo>
                  <a:lnTo>
                    <a:pt x="5428" y="0"/>
                  </a:lnTo>
                  <a:lnTo>
                    <a:pt x="5908" y="529"/>
                  </a:lnTo>
                  <a:lnTo>
                    <a:pt x="6196" y="913"/>
                  </a:lnTo>
                  <a:lnTo>
                    <a:pt x="6244" y="1009"/>
                  </a:lnTo>
                  <a:lnTo>
                    <a:pt x="6244" y="1057"/>
                  </a:lnTo>
                  <a:lnTo>
                    <a:pt x="6244" y="1057"/>
                  </a:lnTo>
                  <a:lnTo>
                    <a:pt x="5428" y="1681"/>
                  </a:lnTo>
                  <a:lnTo>
                    <a:pt x="3747" y="2978"/>
                  </a:lnTo>
                  <a:lnTo>
                    <a:pt x="2018" y="4227"/>
                  </a:lnTo>
                  <a:lnTo>
                    <a:pt x="1393" y="4659"/>
                  </a:lnTo>
                  <a:lnTo>
                    <a:pt x="1201" y="4755"/>
                  </a:lnTo>
                  <a:lnTo>
                    <a:pt x="1105" y="4803"/>
                  </a:lnTo>
                  <a:lnTo>
                    <a:pt x="1105" y="4803"/>
                  </a:lnTo>
                  <a:lnTo>
                    <a:pt x="961" y="4707"/>
                  </a:lnTo>
                  <a:lnTo>
                    <a:pt x="817" y="4563"/>
                  </a:lnTo>
                  <a:lnTo>
                    <a:pt x="481" y="4131"/>
                  </a:lnTo>
                  <a:lnTo>
                    <a:pt x="1" y="355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8" name="Google Shape;4118;p71"/>
            <p:cNvSpPr/>
            <p:nvPr/>
          </p:nvSpPr>
          <p:spPr>
            <a:xfrm>
              <a:off x="2269575" y="3379750"/>
              <a:ext cx="156100" cy="120075"/>
            </a:xfrm>
            <a:custGeom>
              <a:avLst/>
              <a:gdLst/>
              <a:ahLst/>
              <a:cxnLst/>
              <a:rect l="l" t="t" r="r" b="b"/>
              <a:pathLst>
                <a:path w="6244" h="4803" extrusionOk="0">
                  <a:moveTo>
                    <a:pt x="5428" y="0"/>
                  </a:moveTo>
                  <a:lnTo>
                    <a:pt x="4995" y="193"/>
                  </a:lnTo>
                  <a:lnTo>
                    <a:pt x="4611" y="481"/>
                  </a:lnTo>
                  <a:lnTo>
                    <a:pt x="1730" y="2402"/>
                  </a:lnTo>
                  <a:lnTo>
                    <a:pt x="1" y="3554"/>
                  </a:lnTo>
                  <a:lnTo>
                    <a:pt x="481" y="4131"/>
                  </a:lnTo>
                  <a:lnTo>
                    <a:pt x="817" y="4563"/>
                  </a:lnTo>
                  <a:lnTo>
                    <a:pt x="961" y="4707"/>
                  </a:lnTo>
                  <a:lnTo>
                    <a:pt x="1105" y="4803"/>
                  </a:lnTo>
                  <a:lnTo>
                    <a:pt x="1249" y="4755"/>
                  </a:lnTo>
                  <a:lnTo>
                    <a:pt x="1441" y="4611"/>
                  </a:lnTo>
                  <a:lnTo>
                    <a:pt x="2066" y="4227"/>
                  </a:lnTo>
                  <a:lnTo>
                    <a:pt x="3747" y="2930"/>
                  </a:lnTo>
                  <a:lnTo>
                    <a:pt x="5428" y="1681"/>
                  </a:lnTo>
                  <a:lnTo>
                    <a:pt x="6244" y="1057"/>
                  </a:lnTo>
                  <a:lnTo>
                    <a:pt x="6148" y="817"/>
                  </a:lnTo>
                  <a:lnTo>
                    <a:pt x="5860" y="481"/>
                  </a:lnTo>
                  <a:lnTo>
                    <a:pt x="5428"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9" name="Google Shape;4119;p71"/>
            <p:cNvSpPr/>
            <p:nvPr/>
          </p:nvSpPr>
          <p:spPr>
            <a:xfrm>
              <a:off x="2269575" y="3379750"/>
              <a:ext cx="156100" cy="120075"/>
            </a:xfrm>
            <a:custGeom>
              <a:avLst/>
              <a:gdLst/>
              <a:ahLst/>
              <a:cxnLst/>
              <a:rect l="l" t="t" r="r" b="b"/>
              <a:pathLst>
                <a:path w="6244" h="4803" fill="none" extrusionOk="0">
                  <a:moveTo>
                    <a:pt x="5428" y="0"/>
                  </a:moveTo>
                  <a:lnTo>
                    <a:pt x="5428" y="0"/>
                  </a:lnTo>
                  <a:lnTo>
                    <a:pt x="4995" y="193"/>
                  </a:lnTo>
                  <a:lnTo>
                    <a:pt x="4995" y="193"/>
                  </a:lnTo>
                  <a:lnTo>
                    <a:pt x="4611" y="481"/>
                  </a:lnTo>
                  <a:lnTo>
                    <a:pt x="4611" y="481"/>
                  </a:lnTo>
                  <a:lnTo>
                    <a:pt x="1730" y="2402"/>
                  </a:lnTo>
                  <a:lnTo>
                    <a:pt x="1" y="3554"/>
                  </a:lnTo>
                  <a:lnTo>
                    <a:pt x="1" y="3554"/>
                  </a:lnTo>
                  <a:lnTo>
                    <a:pt x="481" y="4131"/>
                  </a:lnTo>
                  <a:lnTo>
                    <a:pt x="817" y="4563"/>
                  </a:lnTo>
                  <a:lnTo>
                    <a:pt x="961" y="4707"/>
                  </a:lnTo>
                  <a:lnTo>
                    <a:pt x="1105" y="4803"/>
                  </a:lnTo>
                  <a:lnTo>
                    <a:pt x="1105" y="4803"/>
                  </a:lnTo>
                  <a:lnTo>
                    <a:pt x="1105" y="4803"/>
                  </a:lnTo>
                  <a:lnTo>
                    <a:pt x="1105" y="4803"/>
                  </a:lnTo>
                  <a:lnTo>
                    <a:pt x="1249" y="4755"/>
                  </a:lnTo>
                  <a:lnTo>
                    <a:pt x="1441" y="4611"/>
                  </a:lnTo>
                  <a:lnTo>
                    <a:pt x="2066" y="4227"/>
                  </a:lnTo>
                  <a:lnTo>
                    <a:pt x="3747" y="2930"/>
                  </a:lnTo>
                  <a:lnTo>
                    <a:pt x="5428" y="1681"/>
                  </a:lnTo>
                  <a:lnTo>
                    <a:pt x="6244" y="1057"/>
                  </a:lnTo>
                  <a:lnTo>
                    <a:pt x="6244" y="1057"/>
                  </a:lnTo>
                  <a:lnTo>
                    <a:pt x="6244" y="1057"/>
                  </a:lnTo>
                  <a:lnTo>
                    <a:pt x="6244" y="1057"/>
                  </a:lnTo>
                  <a:lnTo>
                    <a:pt x="6148" y="817"/>
                  </a:lnTo>
                  <a:lnTo>
                    <a:pt x="5860" y="481"/>
                  </a:lnTo>
                  <a:lnTo>
                    <a:pt x="5428" y="0"/>
                  </a:lnTo>
                  <a:lnTo>
                    <a:pt x="5428" y="0"/>
                  </a:lnTo>
                  <a:lnTo>
                    <a:pt x="542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0" name="Google Shape;4120;p71"/>
            <p:cNvSpPr/>
            <p:nvPr/>
          </p:nvSpPr>
          <p:spPr>
            <a:xfrm>
              <a:off x="1932200" y="3009950"/>
              <a:ext cx="234150" cy="184925"/>
            </a:xfrm>
            <a:custGeom>
              <a:avLst/>
              <a:gdLst/>
              <a:ahLst/>
              <a:cxnLst/>
              <a:rect l="l" t="t" r="r" b="b"/>
              <a:pathLst>
                <a:path w="9366" h="7397" extrusionOk="0">
                  <a:moveTo>
                    <a:pt x="7252" y="1"/>
                  </a:moveTo>
                  <a:lnTo>
                    <a:pt x="6820" y="145"/>
                  </a:lnTo>
                  <a:lnTo>
                    <a:pt x="6244" y="337"/>
                  </a:lnTo>
                  <a:lnTo>
                    <a:pt x="5668" y="577"/>
                  </a:lnTo>
                  <a:lnTo>
                    <a:pt x="4995" y="913"/>
                  </a:lnTo>
                  <a:lnTo>
                    <a:pt x="3602" y="1634"/>
                  </a:lnTo>
                  <a:lnTo>
                    <a:pt x="2306" y="2402"/>
                  </a:lnTo>
                  <a:lnTo>
                    <a:pt x="1153" y="3074"/>
                  </a:lnTo>
                  <a:lnTo>
                    <a:pt x="97" y="3747"/>
                  </a:lnTo>
                  <a:lnTo>
                    <a:pt x="49" y="4227"/>
                  </a:lnTo>
                  <a:lnTo>
                    <a:pt x="1" y="5283"/>
                  </a:lnTo>
                  <a:lnTo>
                    <a:pt x="1" y="6484"/>
                  </a:lnTo>
                  <a:lnTo>
                    <a:pt x="49" y="6964"/>
                  </a:lnTo>
                  <a:lnTo>
                    <a:pt x="145" y="7301"/>
                  </a:lnTo>
                  <a:lnTo>
                    <a:pt x="193" y="7397"/>
                  </a:lnTo>
                  <a:lnTo>
                    <a:pt x="625" y="7397"/>
                  </a:lnTo>
                  <a:lnTo>
                    <a:pt x="1105" y="7349"/>
                  </a:lnTo>
                  <a:lnTo>
                    <a:pt x="1681" y="7204"/>
                  </a:lnTo>
                  <a:lnTo>
                    <a:pt x="3170" y="6868"/>
                  </a:lnTo>
                  <a:lnTo>
                    <a:pt x="4851" y="6388"/>
                  </a:lnTo>
                  <a:lnTo>
                    <a:pt x="7925" y="5380"/>
                  </a:lnTo>
                  <a:lnTo>
                    <a:pt x="9365" y="4947"/>
                  </a:lnTo>
                  <a:lnTo>
                    <a:pt x="9269" y="4275"/>
                  </a:lnTo>
                  <a:lnTo>
                    <a:pt x="8981" y="2786"/>
                  </a:lnTo>
                  <a:lnTo>
                    <a:pt x="8789" y="1922"/>
                  </a:lnTo>
                  <a:lnTo>
                    <a:pt x="8549" y="1153"/>
                  </a:lnTo>
                  <a:lnTo>
                    <a:pt x="8405" y="817"/>
                  </a:lnTo>
                  <a:lnTo>
                    <a:pt x="8261" y="481"/>
                  </a:lnTo>
                  <a:lnTo>
                    <a:pt x="8069" y="241"/>
                  </a:lnTo>
                  <a:lnTo>
                    <a:pt x="7877" y="97"/>
                  </a:lnTo>
                  <a:lnTo>
                    <a:pt x="7781"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1" name="Google Shape;4121;p71"/>
            <p:cNvSpPr/>
            <p:nvPr/>
          </p:nvSpPr>
          <p:spPr>
            <a:xfrm>
              <a:off x="1932200" y="3009950"/>
              <a:ext cx="234150" cy="184925"/>
            </a:xfrm>
            <a:custGeom>
              <a:avLst/>
              <a:gdLst/>
              <a:ahLst/>
              <a:cxnLst/>
              <a:rect l="l" t="t" r="r" b="b"/>
              <a:pathLst>
                <a:path w="9366" h="7397" fill="none" extrusionOk="0">
                  <a:moveTo>
                    <a:pt x="97" y="3747"/>
                  </a:moveTo>
                  <a:lnTo>
                    <a:pt x="97" y="3747"/>
                  </a:lnTo>
                  <a:lnTo>
                    <a:pt x="1153" y="3074"/>
                  </a:lnTo>
                  <a:lnTo>
                    <a:pt x="2306" y="2402"/>
                  </a:lnTo>
                  <a:lnTo>
                    <a:pt x="3602" y="1634"/>
                  </a:lnTo>
                  <a:lnTo>
                    <a:pt x="4995" y="913"/>
                  </a:lnTo>
                  <a:lnTo>
                    <a:pt x="5668" y="577"/>
                  </a:lnTo>
                  <a:lnTo>
                    <a:pt x="6244" y="337"/>
                  </a:lnTo>
                  <a:lnTo>
                    <a:pt x="6820" y="145"/>
                  </a:lnTo>
                  <a:lnTo>
                    <a:pt x="7252" y="1"/>
                  </a:lnTo>
                  <a:lnTo>
                    <a:pt x="7637" y="1"/>
                  </a:lnTo>
                  <a:lnTo>
                    <a:pt x="7781" y="1"/>
                  </a:lnTo>
                  <a:lnTo>
                    <a:pt x="7877" y="97"/>
                  </a:lnTo>
                  <a:lnTo>
                    <a:pt x="7877" y="97"/>
                  </a:lnTo>
                  <a:lnTo>
                    <a:pt x="8069" y="241"/>
                  </a:lnTo>
                  <a:lnTo>
                    <a:pt x="8261" y="481"/>
                  </a:lnTo>
                  <a:lnTo>
                    <a:pt x="8405" y="817"/>
                  </a:lnTo>
                  <a:lnTo>
                    <a:pt x="8549" y="1153"/>
                  </a:lnTo>
                  <a:lnTo>
                    <a:pt x="8789" y="1922"/>
                  </a:lnTo>
                  <a:lnTo>
                    <a:pt x="8981" y="2786"/>
                  </a:lnTo>
                  <a:lnTo>
                    <a:pt x="9269" y="4275"/>
                  </a:lnTo>
                  <a:lnTo>
                    <a:pt x="9365" y="4947"/>
                  </a:lnTo>
                  <a:lnTo>
                    <a:pt x="9365" y="4947"/>
                  </a:lnTo>
                  <a:lnTo>
                    <a:pt x="7925" y="5380"/>
                  </a:lnTo>
                  <a:lnTo>
                    <a:pt x="4851" y="6388"/>
                  </a:lnTo>
                  <a:lnTo>
                    <a:pt x="3170" y="6868"/>
                  </a:lnTo>
                  <a:lnTo>
                    <a:pt x="1681" y="7204"/>
                  </a:lnTo>
                  <a:lnTo>
                    <a:pt x="1105" y="7349"/>
                  </a:lnTo>
                  <a:lnTo>
                    <a:pt x="625" y="7397"/>
                  </a:lnTo>
                  <a:lnTo>
                    <a:pt x="289" y="7397"/>
                  </a:lnTo>
                  <a:lnTo>
                    <a:pt x="193" y="7397"/>
                  </a:lnTo>
                  <a:lnTo>
                    <a:pt x="145" y="7301"/>
                  </a:lnTo>
                  <a:lnTo>
                    <a:pt x="145" y="7301"/>
                  </a:lnTo>
                  <a:lnTo>
                    <a:pt x="49" y="6964"/>
                  </a:lnTo>
                  <a:lnTo>
                    <a:pt x="1" y="6484"/>
                  </a:lnTo>
                  <a:lnTo>
                    <a:pt x="1" y="5283"/>
                  </a:lnTo>
                  <a:lnTo>
                    <a:pt x="49" y="4227"/>
                  </a:lnTo>
                  <a:lnTo>
                    <a:pt x="97" y="37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2" name="Google Shape;4122;p71"/>
            <p:cNvSpPr/>
            <p:nvPr/>
          </p:nvSpPr>
          <p:spPr>
            <a:xfrm>
              <a:off x="1951400" y="3085600"/>
              <a:ext cx="42050" cy="105675"/>
            </a:xfrm>
            <a:custGeom>
              <a:avLst/>
              <a:gdLst/>
              <a:ahLst/>
              <a:cxnLst/>
              <a:rect l="l" t="t" r="r" b="b"/>
              <a:pathLst>
                <a:path w="1682" h="4227" extrusionOk="0">
                  <a:moveTo>
                    <a:pt x="433" y="0"/>
                  </a:moveTo>
                  <a:lnTo>
                    <a:pt x="1" y="288"/>
                  </a:lnTo>
                  <a:lnTo>
                    <a:pt x="433" y="2257"/>
                  </a:lnTo>
                  <a:lnTo>
                    <a:pt x="913" y="4227"/>
                  </a:lnTo>
                  <a:lnTo>
                    <a:pt x="1682" y="4034"/>
                  </a:lnTo>
                  <a:lnTo>
                    <a:pt x="433"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3" name="Google Shape;4123;p71"/>
            <p:cNvSpPr/>
            <p:nvPr/>
          </p:nvSpPr>
          <p:spPr>
            <a:xfrm>
              <a:off x="1951400" y="3085600"/>
              <a:ext cx="42050" cy="105675"/>
            </a:xfrm>
            <a:custGeom>
              <a:avLst/>
              <a:gdLst/>
              <a:ahLst/>
              <a:cxnLst/>
              <a:rect l="l" t="t" r="r" b="b"/>
              <a:pathLst>
                <a:path w="1682" h="4227" fill="none" extrusionOk="0">
                  <a:moveTo>
                    <a:pt x="433" y="0"/>
                  </a:moveTo>
                  <a:lnTo>
                    <a:pt x="433" y="0"/>
                  </a:lnTo>
                  <a:lnTo>
                    <a:pt x="1" y="288"/>
                  </a:lnTo>
                  <a:lnTo>
                    <a:pt x="1" y="288"/>
                  </a:lnTo>
                  <a:lnTo>
                    <a:pt x="433" y="2257"/>
                  </a:lnTo>
                  <a:lnTo>
                    <a:pt x="913" y="4227"/>
                  </a:lnTo>
                  <a:lnTo>
                    <a:pt x="913" y="4227"/>
                  </a:lnTo>
                  <a:lnTo>
                    <a:pt x="1682" y="4034"/>
                  </a:lnTo>
                  <a:lnTo>
                    <a:pt x="1682" y="4034"/>
                  </a:lnTo>
                  <a:lnTo>
                    <a:pt x="4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4" name="Google Shape;4124;p71"/>
            <p:cNvSpPr/>
            <p:nvPr/>
          </p:nvSpPr>
          <p:spPr>
            <a:xfrm>
              <a:off x="1958625" y="2995550"/>
              <a:ext cx="169300" cy="198125"/>
            </a:xfrm>
            <a:custGeom>
              <a:avLst/>
              <a:gdLst/>
              <a:ahLst/>
              <a:cxnLst/>
              <a:rect l="l" t="t" r="r" b="b"/>
              <a:pathLst>
                <a:path w="6772" h="7925" extrusionOk="0">
                  <a:moveTo>
                    <a:pt x="6772" y="0"/>
                  </a:moveTo>
                  <a:lnTo>
                    <a:pt x="5667" y="433"/>
                  </a:lnTo>
                  <a:lnTo>
                    <a:pt x="3314" y="1441"/>
                  </a:lnTo>
                  <a:lnTo>
                    <a:pt x="2065" y="1969"/>
                  </a:lnTo>
                  <a:lnTo>
                    <a:pt x="1009" y="2498"/>
                  </a:lnTo>
                  <a:lnTo>
                    <a:pt x="240" y="2882"/>
                  </a:lnTo>
                  <a:lnTo>
                    <a:pt x="48" y="3026"/>
                  </a:lnTo>
                  <a:lnTo>
                    <a:pt x="0" y="3122"/>
                  </a:lnTo>
                  <a:lnTo>
                    <a:pt x="769" y="5667"/>
                  </a:lnTo>
                  <a:lnTo>
                    <a:pt x="1489" y="7925"/>
                  </a:lnTo>
                  <a:lnTo>
                    <a:pt x="2161" y="7780"/>
                  </a:lnTo>
                  <a:lnTo>
                    <a:pt x="3650" y="7492"/>
                  </a:lnTo>
                  <a:lnTo>
                    <a:pt x="4514" y="7300"/>
                  </a:lnTo>
                  <a:lnTo>
                    <a:pt x="5283" y="7108"/>
                  </a:lnTo>
                  <a:lnTo>
                    <a:pt x="5907" y="6868"/>
                  </a:lnTo>
                  <a:lnTo>
                    <a:pt x="6099" y="6772"/>
                  </a:lnTo>
                  <a:lnTo>
                    <a:pt x="6243" y="6628"/>
                  </a:lnTo>
                  <a:lnTo>
                    <a:pt x="6339" y="6484"/>
                  </a:lnTo>
                  <a:lnTo>
                    <a:pt x="6436" y="6196"/>
                  </a:lnTo>
                  <a:lnTo>
                    <a:pt x="6580" y="5331"/>
                  </a:lnTo>
                  <a:lnTo>
                    <a:pt x="6676" y="4275"/>
                  </a:lnTo>
                  <a:lnTo>
                    <a:pt x="6724" y="3074"/>
                  </a:lnTo>
                  <a:lnTo>
                    <a:pt x="6772" y="961"/>
                  </a:lnTo>
                  <a:lnTo>
                    <a:pt x="677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5" name="Google Shape;4125;p71"/>
            <p:cNvSpPr/>
            <p:nvPr/>
          </p:nvSpPr>
          <p:spPr>
            <a:xfrm>
              <a:off x="1958625" y="2995550"/>
              <a:ext cx="169300" cy="198125"/>
            </a:xfrm>
            <a:custGeom>
              <a:avLst/>
              <a:gdLst/>
              <a:ahLst/>
              <a:cxnLst/>
              <a:rect l="l" t="t" r="r" b="b"/>
              <a:pathLst>
                <a:path w="6772" h="7925" fill="none" extrusionOk="0">
                  <a:moveTo>
                    <a:pt x="6772" y="0"/>
                  </a:moveTo>
                  <a:lnTo>
                    <a:pt x="6772" y="0"/>
                  </a:lnTo>
                  <a:lnTo>
                    <a:pt x="5667" y="433"/>
                  </a:lnTo>
                  <a:lnTo>
                    <a:pt x="3314" y="1441"/>
                  </a:lnTo>
                  <a:lnTo>
                    <a:pt x="2065" y="1969"/>
                  </a:lnTo>
                  <a:lnTo>
                    <a:pt x="1009" y="2498"/>
                  </a:lnTo>
                  <a:lnTo>
                    <a:pt x="240" y="2882"/>
                  </a:lnTo>
                  <a:lnTo>
                    <a:pt x="48" y="3026"/>
                  </a:lnTo>
                  <a:lnTo>
                    <a:pt x="0" y="3122"/>
                  </a:lnTo>
                  <a:lnTo>
                    <a:pt x="0" y="3122"/>
                  </a:lnTo>
                  <a:lnTo>
                    <a:pt x="769" y="5667"/>
                  </a:lnTo>
                  <a:lnTo>
                    <a:pt x="1489" y="7925"/>
                  </a:lnTo>
                  <a:lnTo>
                    <a:pt x="1489" y="7925"/>
                  </a:lnTo>
                  <a:lnTo>
                    <a:pt x="2161" y="7780"/>
                  </a:lnTo>
                  <a:lnTo>
                    <a:pt x="3650" y="7492"/>
                  </a:lnTo>
                  <a:lnTo>
                    <a:pt x="4514" y="7300"/>
                  </a:lnTo>
                  <a:lnTo>
                    <a:pt x="5283" y="7108"/>
                  </a:lnTo>
                  <a:lnTo>
                    <a:pt x="5907" y="6868"/>
                  </a:lnTo>
                  <a:lnTo>
                    <a:pt x="6099" y="6772"/>
                  </a:lnTo>
                  <a:lnTo>
                    <a:pt x="6243" y="6628"/>
                  </a:lnTo>
                  <a:lnTo>
                    <a:pt x="6243" y="6628"/>
                  </a:lnTo>
                  <a:lnTo>
                    <a:pt x="6339" y="6484"/>
                  </a:lnTo>
                  <a:lnTo>
                    <a:pt x="6436" y="6196"/>
                  </a:lnTo>
                  <a:lnTo>
                    <a:pt x="6580" y="5331"/>
                  </a:lnTo>
                  <a:lnTo>
                    <a:pt x="6676" y="4275"/>
                  </a:lnTo>
                  <a:lnTo>
                    <a:pt x="6724" y="3074"/>
                  </a:lnTo>
                  <a:lnTo>
                    <a:pt x="6772" y="961"/>
                  </a:lnTo>
                  <a:lnTo>
                    <a:pt x="677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6" name="Google Shape;4126;p71"/>
            <p:cNvSpPr/>
            <p:nvPr/>
          </p:nvSpPr>
          <p:spPr>
            <a:xfrm>
              <a:off x="2127900" y="2995550"/>
              <a:ext cx="25" cy="25"/>
            </a:xfrm>
            <a:custGeom>
              <a:avLst/>
              <a:gdLst/>
              <a:ahLst/>
              <a:cxnLst/>
              <a:rect l="l" t="t" r="r" b="b"/>
              <a:pathLst>
                <a:path w="1" h="1" extrusionOk="0">
                  <a:moveTo>
                    <a:pt x="1" y="0"/>
                  </a:moveTo>
                  <a:lnTo>
                    <a:pt x="1" y="0"/>
                  </a:lnTo>
                  <a:lnTo>
                    <a:pt x="1" y="0"/>
                  </a:lnTo>
                  <a:lnTo>
                    <a:pt x="1" y="0"/>
                  </a:lnTo>
                  <a:lnTo>
                    <a:pt x="1" y="0"/>
                  </a:lnTo>
                  <a:close/>
                  <a:moveTo>
                    <a:pt x="1" y="0"/>
                  </a:moveTo>
                  <a:lnTo>
                    <a:pt x="1" y="0"/>
                  </a:lnTo>
                  <a:lnTo>
                    <a:pt x="1" y="0"/>
                  </a:lnTo>
                  <a:lnTo>
                    <a:pt x="1" y="0"/>
                  </a:lnTo>
                  <a:lnTo>
                    <a:pt x="1" y="0"/>
                  </a:lnTo>
                  <a:close/>
                  <a:moveTo>
                    <a:pt x="1" y="0"/>
                  </a:moveTo>
                  <a:lnTo>
                    <a:pt x="1" y="0"/>
                  </a:lnTo>
                  <a:lnTo>
                    <a:pt x="1" y="0"/>
                  </a:lnTo>
                  <a:lnTo>
                    <a:pt x="1" y="0"/>
                  </a:lnTo>
                  <a:lnTo>
                    <a:pt x="1" y="0"/>
                  </a:lnTo>
                  <a:lnTo>
                    <a:pt x="1" y="0"/>
                  </a:lnTo>
                  <a:lnTo>
                    <a:pt x="1" y="0"/>
                  </a:lnTo>
                  <a:lnTo>
                    <a:pt x="1" y="0"/>
                  </a:lnTo>
                  <a:lnTo>
                    <a:pt x="1" y="0"/>
                  </a:lnTo>
                  <a:lnTo>
                    <a:pt x="1" y="0"/>
                  </a:lnTo>
                  <a:close/>
                </a:path>
              </a:pathLst>
            </a:custGeom>
            <a:solidFill>
              <a:srgbClr val="422E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7" name="Google Shape;4127;p71"/>
            <p:cNvSpPr/>
            <p:nvPr/>
          </p:nvSpPr>
          <p:spPr>
            <a:xfrm>
              <a:off x="2127900" y="2995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8" name="Google Shape;4128;p71"/>
            <p:cNvSpPr/>
            <p:nvPr/>
          </p:nvSpPr>
          <p:spPr>
            <a:xfrm>
              <a:off x="2127900" y="2995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9" name="Google Shape;4129;p71"/>
            <p:cNvSpPr/>
            <p:nvPr/>
          </p:nvSpPr>
          <p:spPr>
            <a:xfrm>
              <a:off x="2127900" y="2995550"/>
              <a:ext cx="25" cy="25"/>
            </a:xfrm>
            <a:custGeom>
              <a:avLst/>
              <a:gdLst/>
              <a:ahLst/>
              <a:cxnLst/>
              <a:rect l="l" t="t" r="r" b="b"/>
              <a:pathLst>
                <a:path w="1" h="1" fill="none" extrusionOk="0">
                  <a:moveTo>
                    <a:pt x="1" y="0"/>
                  </a:moveTo>
                  <a:lnTo>
                    <a:pt x="1" y="0"/>
                  </a:lnTo>
                  <a:lnTo>
                    <a:pt x="1" y="0"/>
                  </a:lnTo>
                  <a:lnTo>
                    <a:pt x="1" y="0"/>
                  </a:lnTo>
                  <a:lnTo>
                    <a:pt x="1" y="0"/>
                  </a:ln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0" name="Google Shape;4130;p71"/>
            <p:cNvSpPr/>
            <p:nvPr/>
          </p:nvSpPr>
          <p:spPr>
            <a:xfrm>
              <a:off x="2058275" y="2995550"/>
              <a:ext cx="69650" cy="186125"/>
            </a:xfrm>
            <a:custGeom>
              <a:avLst/>
              <a:gdLst/>
              <a:ahLst/>
              <a:cxnLst/>
              <a:rect l="l" t="t" r="r" b="b"/>
              <a:pathLst>
                <a:path w="2786" h="7445" extrusionOk="0">
                  <a:moveTo>
                    <a:pt x="2786" y="0"/>
                  </a:moveTo>
                  <a:lnTo>
                    <a:pt x="1201" y="625"/>
                  </a:lnTo>
                  <a:lnTo>
                    <a:pt x="1057" y="1009"/>
                  </a:lnTo>
                  <a:lnTo>
                    <a:pt x="1537" y="1153"/>
                  </a:lnTo>
                  <a:lnTo>
                    <a:pt x="1729" y="865"/>
                  </a:lnTo>
                  <a:lnTo>
                    <a:pt x="1969" y="577"/>
                  </a:lnTo>
                  <a:lnTo>
                    <a:pt x="2161" y="337"/>
                  </a:lnTo>
                  <a:lnTo>
                    <a:pt x="2401" y="193"/>
                  </a:lnTo>
                  <a:lnTo>
                    <a:pt x="2786" y="0"/>
                  </a:lnTo>
                  <a:close/>
                  <a:moveTo>
                    <a:pt x="96" y="6004"/>
                  </a:moveTo>
                  <a:lnTo>
                    <a:pt x="0" y="7444"/>
                  </a:lnTo>
                  <a:lnTo>
                    <a:pt x="0" y="7444"/>
                  </a:lnTo>
                  <a:lnTo>
                    <a:pt x="144" y="7396"/>
                  </a:lnTo>
                  <a:lnTo>
                    <a:pt x="288" y="6100"/>
                  </a:lnTo>
                  <a:lnTo>
                    <a:pt x="96" y="6004"/>
                  </a:lnTo>
                  <a:close/>
                </a:path>
              </a:pathLst>
            </a:custGeom>
            <a:solidFill>
              <a:srgbClr val="FB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1" name="Google Shape;4131;p71"/>
            <p:cNvSpPr/>
            <p:nvPr/>
          </p:nvSpPr>
          <p:spPr>
            <a:xfrm>
              <a:off x="2058275" y="3145625"/>
              <a:ext cx="7225" cy="36050"/>
            </a:xfrm>
            <a:custGeom>
              <a:avLst/>
              <a:gdLst/>
              <a:ahLst/>
              <a:cxnLst/>
              <a:rect l="l" t="t" r="r" b="b"/>
              <a:pathLst>
                <a:path w="289" h="1442" fill="none" extrusionOk="0">
                  <a:moveTo>
                    <a:pt x="96" y="1"/>
                  </a:moveTo>
                  <a:lnTo>
                    <a:pt x="96" y="1"/>
                  </a:lnTo>
                  <a:lnTo>
                    <a:pt x="0" y="1441"/>
                  </a:lnTo>
                  <a:lnTo>
                    <a:pt x="0" y="1441"/>
                  </a:lnTo>
                  <a:lnTo>
                    <a:pt x="144" y="1393"/>
                  </a:lnTo>
                  <a:lnTo>
                    <a:pt x="144" y="1393"/>
                  </a:lnTo>
                  <a:lnTo>
                    <a:pt x="288" y="97"/>
                  </a:lnTo>
                  <a:lnTo>
                    <a:pt x="288" y="97"/>
                  </a:lnTo>
                  <a:lnTo>
                    <a:pt x="9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2" name="Google Shape;4132;p71"/>
            <p:cNvSpPr/>
            <p:nvPr/>
          </p:nvSpPr>
          <p:spPr>
            <a:xfrm>
              <a:off x="2084675" y="2995550"/>
              <a:ext cx="43250" cy="28825"/>
            </a:xfrm>
            <a:custGeom>
              <a:avLst/>
              <a:gdLst/>
              <a:ahLst/>
              <a:cxnLst/>
              <a:rect l="l" t="t" r="r" b="b"/>
              <a:pathLst>
                <a:path w="1730" h="1153" fill="none" extrusionOk="0">
                  <a:moveTo>
                    <a:pt x="1730" y="0"/>
                  </a:moveTo>
                  <a:lnTo>
                    <a:pt x="1730" y="0"/>
                  </a:lnTo>
                  <a:lnTo>
                    <a:pt x="1730" y="0"/>
                  </a:lnTo>
                  <a:lnTo>
                    <a:pt x="1730" y="0"/>
                  </a:lnTo>
                  <a:lnTo>
                    <a:pt x="1730" y="0"/>
                  </a:lnTo>
                  <a:lnTo>
                    <a:pt x="1730" y="0"/>
                  </a:lnTo>
                  <a:lnTo>
                    <a:pt x="1730" y="0"/>
                  </a:lnTo>
                  <a:lnTo>
                    <a:pt x="1730" y="0"/>
                  </a:lnTo>
                  <a:lnTo>
                    <a:pt x="1730" y="0"/>
                  </a:lnTo>
                  <a:lnTo>
                    <a:pt x="1730" y="0"/>
                  </a:lnTo>
                  <a:lnTo>
                    <a:pt x="1730" y="0"/>
                  </a:lnTo>
                  <a:lnTo>
                    <a:pt x="1730" y="0"/>
                  </a:lnTo>
                  <a:lnTo>
                    <a:pt x="145" y="625"/>
                  </a:lnTo>
                  <a:lnTo>
                    <a:pt x="145" y="625"/>
                  </a:lnTo>
                  <a:lnTo>
                    <a:pt x="1" y="1009"/>
                  </a:lnTo>
                  <a:lnTo>
                    <a:pt x="1" y="1009"/>
                  </a:lnTo>
                  <a:lnTo>
                    <a:pt x="481" y="1153"/>
                  </a:lnTo>
                  <a:lnTo>
                    <a:pt x="481" y="1153"/>
                  </a:lnTo>
                  <a:lnTo>
                    <a:pt x="673" y="865"/>
                  </a:lnTo>
                  <a:lnTo>
                    <a:pt x="913" y="577"/>
                  </a:lnTo>
                  <a:lnTo>
                    <a:pt x="1105" y="337"/>
                  </a:lnTo>
                  <a:lnTo>
                    <a:pt x="1345" y="193"/>
                  </a:lnTo>
                  <a:lnTo>
                    <a:pt x="1345" y="193"/>
                  </a:lnTo>
                  <a:lnTo>
                    <a:pt x="1730" y="0"/>
                  </a:lnTo>
                  <a:lnTo>
                    <a:pt x="1730" y="0"/>
                  </a:lnTo>
                  <a:lnTo>
                    <a:pt x="173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3" name="Google Shape;4133;p71"/>
            <p:cNvSpPr/>
            <p:nvPr/>
          </p:nvSpPr>
          <p:spPr>
            <a:xfrm>
              <a:off x="1742500" y="2983550"/>
              <a:ext cx="212550" cy="212525"/>
            </a:xfrm>
            <a:custGeom>
              <a:avLst/>
              <a:gdLst/>
              <a:ahLst/>
              <a:cxnLst/>
              <a:rect l="l" t="t" r="r" b="b"/>
              <a:pathLst>
                <a:path w="8502" h="8501" extrusionOk="0">
                  <a:moveTo>
                    <a:pt x="1585" y="0"/>
                  </a:moveTo>
                  <a:lnTo>
                    <a:pt x="1" y="1777"/>
                  </a:lnTo>
                  <a:lnTo>
                    <a:pt x="625" y="2594"/>
                  </a:lnTo>
                  <a:lnTo>
                    <a:pt x="1345" y="3410"/>
                  </a:lnTo>
                  <a:lnTo>
                    <a:pt x="2306" y="4418"/>
                  </a:lnTo>
                  <a:lnTo>
                    <a:pt x="3410" y="5523"/>
                  </a:lnTo>
                  <a:lnTo>
                    <a:pt x="4035" y="6051"/>
                  </a:lnTo>
                  <a:lnTo>
                    <a:pt x="4707" y="6628"/>
                  </a:lnTo>
                  <a:lnTo>
                    <a:pt x="5379" y="7108"/>
                  </a:lnTo>
                  <a:lnTo>
                    <a:pt x="6100" y="7588"/>
                  </a:lnTo>
                  <a:lnTo>
                    <a:pt x="6868" y="8020"/>
                  </a:lnTo>
                  <a:lnTo>
                    <a:pt x="7589" y="8405"/>
                  </a:lnTo>
                  <a:lnTo>
                    <a:pt x="7877" y="8501"/>
                  </a:lnTo>
                  <a:lnTo>
                    <a:pt x="8117" y="8501"/>
                  </a:lnTo>
                  <a:lnTo>
                    <a:pt x="8261" y="8453"/>
                  </a:lnTo>
                  <a:lnTo>
                    <a:pt x="8357" y="8405"/>
                  </a:lnTo>
                  <a:lnTo>
                    <a:pt x="8453" y="8309"/>
                  </a:lnTo>
                  <a:lnTo>
                    <a:pt x="8501" y="8164"/>
                  </a:lnTo>
                  <a:lnTo>
                    <a:pt x="8261" y="4803"/>
                  </a:lnTo>
                  <a:lnTo>
                    <a:pt x="6868" y="3890"/>
                  </a:lnTo>
                  <a:lnTo>
                    <a:pt x="5139" y="2690"/>
                  </a:lnTo>
                  <a:lnTo>
                    <a:pt x="3266" y="1297"/>
                  </a:lnTo>
                  <a:lnTo>
                    <a:pt x="1585"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4" name="Google Shape;4134;p71"/>
            <p:cNvSpPr/>
            <p:nvPr/>
          </p:nvSpPr>
          <p:spPr>
            <a:xfrm>
              <a:off x="1652450" y="2899500"/>
              <a:ext cx="141700" cy="145300"/>
            </a:xfrm>
            <a:custGeom>
              <a:avLst/>
              <a:gdLst/>
              <a:ahLst/>
              <a:cxnLst/>
              <a:rect l="l" t="t" r="r" b="b"/>
              <a:pathLst>
                <a:path w="5668" h="5812" extrusionOk="0">
                  <a:moveTo>
                    <a:pt x="1682" y="0"/>
                  </a:moveTo>
                  <a:lnTo>
                    <a:pt x="1634" y="48"/>
                  </a:lnTo>
                  <a:lnTo>
                    <a:pt x="1634" y="289"/>
                  </a:lnTo>
                  <a:lnTo>
                    <a:pt x="1778" y="529"/>
                  </a:lnTo>
                  <a:lnTo>
                    <a:pt x="1922" y="817"/>
                  </a:lnTo>
                  <a:lnTo>
                    <a:pt x="2114" y="1153"/>
                  </a:lnTo>
                  <a:lnTo>
                    <a:pt x="2546" y="1681"/>
                  </a:lnTo>
                  <a:lnTo>
                    <a:pt x="2882" y="2065"/>
                  </a:lnTo>
                  <a:lnTo>
                    <a:pt x="2834" y="2065"/>
                  </a:lnTo>
                  <a:lnTo>
                    <a:pt x="2354" y="1729"/>
                  </a:lnTo>
                  <a:lnTo>
                    <a:pt x="1586" y="1249"/>
                  </a:lnTo>
                  <a:lnTo>
                    <a:pt x="1201" y="1057"/>
                  </a:lnTo>
                  <a:lnTo>
                    <a:pt x="817" y="913"/>
                  </a:lnTo>
                  <a:lnTo>
                    <a:pt x="577" y="865"/>
                  </a:lnTo>
                  <a:lnTo>
                    <a:pt x="529" y="913"/>
                  </a:lnTo>
                  <a:lnTo>
                    <a:pt x="481" y="1009"/>
                  </a:lnTo>
                  <a:lnTo>
                    <a:pt x="481" y="1105"/>
                  </a:lnTo>
                  <a:lnTo>
                    <a:pt x="481" y="1249"/>
                  </a:lnTo>
                  <a:lnTo>
                    <a:pt x="673" y="1537"/>
                  </a:lnTo>
                  <a:lnTo>
                    <a:pt x="913" y="1825"/>
                  </a:lnTo>
                  <a:lnTo>
                    <a:pt x="1201" y="2162"/>
                  </a:lnTo>
                  <a:lnTo>
                    <a:pt x="1826" y="2690"/>
                  </a:lnTo>
                  <a:lnTo>
                    <a:pt x="2066" y="2930"/>
                  </a:lnTo>
                  <a:lnTo>
                    <a:pt x="1730" y="2786"/>
                  </a:lnTo>
                  <a:lnTo>
                    <a:pt x="1057" y="2450"/>
                  </a:lnTo>
                  <a:lnTo>
                    <a:pt x="673" y="2306"/>
                  </a:lnTo>
                  <a:lnTo>
                    <a:pt x="337" y="2210"/>
                  </a:lnTo>
                  <a:lnTo>
                    <a:pt x="97" y="2210"/>
                  </a:lnTo>
                  <a:lnTo>
                    <a:pt x="49" y="2258"/>
                  </a:lnTo>
                  <a:lnTo>
                    <a:pt x="1" y="2306"/>
                  </a:lnTo>
                  <a:lnTo>
                    <a:pt x="1" y="2402"/>
                  </a:lnTo>
                  <a:lnTo>
                    <a:pt x="49" y="2498"/>
                  </a:lnTo>
                  <a:lnTo>
                    <a:pt x="241" y="2690"/>
                  </a:lnTo>
                  <a:lnTo>
                    <a:pt x="481" y="2882"/>
                  </a:lnTo>
                  <a:lnTo>
                    <a:pt x="769" y="3074"/>
                  </a:lnTo>
                  <a:lnTo>
                    <a:pt x="1345" y="3410"/>
                  </a:lnTo>
                  <a:lnTo>
                    <a:pt x="1730" y="3602"/>
                  </a:lnTo>
                  <a:lnTo>
                    <a:pt x="1393" y="3554"/>
                  </a:lnTo>
                  <a:lnTo>
                    <a:pt x="817" y="3506"/>
                  </a:lnTo>
                  <a:lnTo>
                    <a:pt x="529" y="3506"/>
                  </a:lnTo>
                  <a:lnTo>
                    <a:pt x="289" y="3554"/>
                  </a:lnTo>
                  <a:lnTo>
                    <a:pt x="97" y="3602"/>
                  </a:lnTo>
                  <a:lnTo>
                    <a:pt x="49" y="3650"/>
                  </a:lnTo>
                  <a:lnTo>
                    <a:pt x="49" y="3746"/>
                  </a:lnTo>
                  <a:lnTo>
                    <a:pt x="97" y="3842"/>
                  </a:lnTo>
                  <a:lnTo>
                    <a:pt x="193" y="3938"/>
                  </a:lnTo>
                  <a:lnTo>
                    <a:pt x="625" y="4131"/>
                  </a:lnTo>
                  <a:lnTo>
                    <a:pt x="1153" y="4323"/>
                  </a:lnTo>
                  <a:lnTo>
                    <a:pt x="1730" y="4515"/>
                  </a:lnTo>
                  <a:lnTo>
                    <a:pt x="1778" y="4755"/>
                  </a:lnTo>
                  <a:lnTo>
                    <a:pt x="1922" y="4995"/>
                  </a:lnTo>
                  <a:lnTo>
                    <a:pt x="2066" y="5187"/>
                  </a:lnTo>
                  <a:lnTo>
                    <a:pt x="2258" y="5379"/>
                  </a:lnTo>
                  <a:lnTo>
                    <a:pt x="2546" y="5571"/>
                  </a:lnTo>
                  <a:lnTo>
                    <a:pt x="2882" y="5715"/>
                  </a:lnTo>
                  <a:lnTo>
                    <a:pt x="3218" y="5811"/>
                  </a:lnTo>
                  <a:lnTo>
                    <a:pt x="3555" y="5811"/>
                  </a:lnTo>
                  <a:lnTo>
                    <a:pt x="3843" y="5715"/>
                  </a:lnTo>
                  <a:lnTo>
                    <a:pt x="4179" y="5619"/>
                  </a:lnTo>
                  <a:lnTo>
                    <a:pt x="4467" y="5427"/>
                  </a:lnTo>
                  <a:lnTo>
                    <a:pt x="4707" y="5187"/>
                  </a:lnTo>
                  <a:lnTo>
                    <a:pt x="5283" y="4563"/>
                  </a:lnTo>
                  <a:lnTo>
                    <a:pt x="5476" y="4275"/>
                  </a:lnTo>
                  <a:lnTo>
                    <a:pt x="5572" y="3986"/>
                  </a:lnTo>
                  <a:lnTo>
                    <a:pt x="5668" y="3746"/>
                  </a:lnTo>
                  <a:lnTo>
                    <a:pt x="5668" y="3410"/>
                  </a:lnTo>
                  <a:lnTo>
                    <a:pt x="5668" y="3122"/>
                  </a:lnTo>
                  <a:lnTo>
                    <a:pt x="5572" y="2834"/>
                  </a:lnTo>
                  <a:lnTo>
                    <a:pt x="5476" y="2594"/>
                  </a:lnTo>
                  <a:lnTo>
                    <a:pt x="5283" y="2306"/>
                  </a:lnTo>
                  <a:lnTo>
                    <a:pt x="5139" y="1825"/>
                  </a:lnTo>
                  <a:lnTo>
                    <a:pt x="4899" y="1153"/>
                  </a:lnTo>
                  <a:lnTo>
                    <a:pt x="4707" y="865"/>
                  </a:lnTo>
                  <a:lnTo>
                    <a:pt x="4563" y="673"/>
                  </a:lnTo>
                  <a:lnTo>
                    <a:pt x="4371" y="529"/>
                  </a:lnTo>
                  <a:lnTo>
                    <a:pt x="4179" y="529"/>
                  </a:lnTo>
                  <a:lnTo>
                    <a:pt x="4083" y="625"/>
                  </a:lnTo>
                  <a:lnTo>
                    <a:pt x="3987" y="721"/>
                  </a:lnTo>
                  <a:lnTo>
                    <a:pt x="3939" y="865"/>
                  </a:lnTo>
                  <a:lnTo>
                    <a:pt x="3939" y="1009"/>
                  </a:lnTo>
                  <a:lnTo>
                    <a:pt x="3939" y="1345"/>
                  </a:lnTo>
                  <a:lnTo>
                    <a:pt x="3987" y="1681"/>
                  </a:lnTo>
                  <a:lnTo>
                    <a:pt x="3699" y="1681"/>
                  </a:lnTo>
                  <a:lnTo>
                    <a:pt x="3170" y="1153"/>
                  </a:lnTo>
                  <a:lnTo>
                    <a:pt x="2498" y="529"/>
                  </a:lnTo>
                  <a:lnTo>
                    <a:pt x="2210" y="289"/>
                  </a:lnTo>
                  <a:lnTo>
                    <a:pt x="1922" y="96"/>
                  </a:lnTo>
                  <a:lnTo>
                    <a:pt x="1730"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5" name="Google Shape;4135;p71"/>
            <p:cNvSpPr/>
            <p:nvPr/>
          </p:nvSpPr>
          <p:spPr>
            <a:xfrm>
              <a:off x="1652450" y="2899500"/>
              <a:ext cx="141700" cy="145300"/>
            </a:xfrm>
            <a:custGeom>
              <a:avLst/>
              <a:gdLst/>
              <a:ahLst/>
              <a:cxnLst/>
              <a:rect l="l" t="t" r="r" b="b"/>
              <a:pathLst>
                <a:path w="5668" h="5812" fill="none" extrusionOk="0">
                  <a:moveTo>
                    <a:pt x="49" y="3746"/>
                  </a:moveTo>
                  <a:lnTo>
                    <a:pt x="49" y="3746"/>
                  </a:lnTo>
                  <a:lnTo>
                    <a:pt x="49" y="3650"/>
                  </a:lnTo>
                  <a:lnTo>
                    <a:pt x="97" y="3602"/>
                  </a:lnTo>
                  <a:lnTo>
                    <a:pt x="289" y="3554"/>
                  </a:lnTo>
                  <a:lnTo>
                    <a:pt x="529" y="3506"/>
                  </a:lnTo>
                  <a:lnTo>
                    <a:pt x="817" y="3506"/>
                  </a:lnTo>
                  <a:lnTo>
                    <a:pt x="1393" y="3554"/>
                  </a:lnTo>
                  <a:lnTo>
                    <a:pt x="1730" y="3602"/>
                  </a:lnTo>
                  <a:lnTo>
                    <a:pt x="1730" y="3602"/>
                  </a:lnTo>
                  <a:lnTo>
                    <a:pt x="1730" y="3602"/>
                  </a:lnTo>
                  <a:lnTo>
                    <a:pt x="1345" y="3410"/>
                  </a:lnTo>
                  <a:lnTo>
                    <a:pt x="769" y="3074"/>
                  </a:lnTo>
                  <a:lnTo>
                    <a:pt x="481" y="2882"/>
                  </a:lnTo>
                  <a:lnTo>
                    <a:pt x="241" y="2690"/>
                  </a:lnTo>
                  <a:lnTo>
                    <a:pt x="49" y="2498"/>
                  </a:lnTo>
                  <a:lnTo>
                    <a:pt x="1" y="2402"/>
                  </a:lnTo>
                  <a:lnTo>
                    <a:pt x="1" y="2306"/>
                  </a:lnTo>
                  <a:lnTo>
                    <a:pt x="1" y="2306"/>
                  </a:lnTo>
                  <a:lnTo>
                    <a:pt x="49" y="2258"/>
                  </a:lnTo>
                  <a:lnTo>
                    <a:pt x="97" y="2210"/>
                  </a:lnTo>
                  <a:lnTo>
                    <a:pt x="337" y="2210"/>
                  </a:lnTo>
                  <a:lnTo>
                    <a:pt x="673" y="2306"/>
                  </a:lnTo>
                  <a:lnTo>
                    <a:pt x="1057" y="2450"/>
                  </a:lnTo>
                  <a:lnTo>
                    <a:pt x="1730" y="2786"/>
                  </a:lnTo>
                  <a:lnTo>
                    <a:pt x="2066" y="2930"/>
                  </a:lnTo>
                  <a:lnTo>
                    <a:pt x="2066" y="2930"/>
                  </a:lnTo>
                  <a:lnTo>
                    <a:pt x="1826" y="2690"/>
                  </a:lnTo>
                  <a:lnTo>
                    <a:pt x="1201" y="2162"/>
                  </a:lnTo>
                  <a:lnTo>
                    <a:pt x="913" y="1825"/>
                  </a:lnTo>
                  <a:lnTo>
                    <a:pt x="673" y="1537"/>
                  </a:lnTo>
                  <a:lnTo>
                    <a:pt x="481" y="1249"/>
                  </a:lnTo>
                  <a:lnTo>
                    <a:pt x="481" y="1105"/>
                  </a:lnTo>
                  <a:lnTo>
                    <a:pt x="481" y="1009"/>
                  </a:lnTo>
                  <a:lnTo>
                    <a:pt x="481" y="1009"/>
                  </a:lnTo>
                  <a:lnTo>
                    <a:pt x="529" y="913"/>
                  </a:lnTo>
                  <a:lnTo>
                    <a:pt x="577" y="865"/>
                  </a:lnTo>
                  <a:lnTo>
                    <a:pt x="817" y="913"/>
                  </a:lnTo>
                  <a:lnTo>
                    <a:pt x="1201" y="1057"/>
                  </a:lnTo>
                  <a:lnTo>
                    <a:pt x="1586" y="1249"/>
                  </a:lnTo>
                  <a:lnTo>
                    <a:pt x="2354" y="1729"/>
                  </a:lnTo>
                  <a:lnTo>
                    <a:pt x="2834" y="2065"/>
                  </a:lnTo>
                  <a:lnTo>
                    <a:pt x="2882" y="2065"/>
                  </a:lnTo>
                  <a:lnTo>
                    <a:pt x="2882" y="2065"/>
                  </a:lnTo>
                  <a:lnTo>
                    <a:pt x="2546" y="1681"/>
                  </a:lnTo>
                  <a:lnTo>
                    <a:pt x="2114" y="1153"/>
                  </a:lnTo>
                  <a:lnTo>
                    <a:pt x="1922" y="817"/>
                  </a:lnTo>
                  <a:lnTo>
                    <a:pt x="1778" y="529"/>
                  </a:lnTo>
                  <a:lnTo>
                    <a:pt x="1634" y="289"/>
                  </a:lnTo>
                  <a:lnTo>
                    <a:pt x="1634" y="48"/>
                  </a:lnTo>
                  <a:lnTo>
                    <a:pt x="1634" y="48"/>
                  </a:lnTo>
                  <a:lnTo>
                    <a:pt x="1682" y="0"/>
                  </a:lnTo>
                  <a:lnTo>
                    <a:pt x="1730" y="0"/>
                  </a:lnTo>
                  <a:lnTo>
                    <a:pt x="1922" y="96"/>
                  </a:lnTo>
                  <a:lnTo>
                    <a:pt x="2210" y="289"/>
                  </a:lnTo>
                  <a:lnTo>
                    <a:pt x="2498" y="529"/>
                  </a:lnTo>
                  <a:lnTo>
                    <a:pt x="3170" y="1153"/>
                  </a:lnTo>
                  <a:lnTo>
                    <a:pt x="3699" y="1681"/>
                  </a:lnTo>
                  <a:lnTo>
                    <a:pt x="3699" y="1681"/>
                  </a:lnTo>
                  <a:lnTo>
                    <a:pt x="3843" y="1681"/>
                  </a:lnTo>
                  <a:lnTo>
                    <a:pt x="3987" y="1681"/>
                  </a:lnTo>
                  <a:lnTo>
                    <a:pt x="3987" y="1681"/>
                  </a:lnTo>
                  <a:lnTo>
                    <a:pt x="3939" y="1345"/>
                  </a:lnTo>
                  <a:lnTo>
                    <a:pt x="3939" y="1009"/>
                  </a:lnTo>
                  <a:lnTo>
                    <a:pt x="3939" y="865"/>
                  </a:lnTo>
                  <a:lnTo>
                    <a:pt x="3987" y="721"/>
                  </a:lnTo>
                  <a:lnTo>
                    <a:pt x="4083" y="625"/>
                  </a:lnTo>
                  <a:lnTo>
                    <a:pt x="4179" y="529"/>
                  </a:lnTo>
                  <a:lnTo>
                    <a:pt x="4179" y="529"/>
                  </a:lnTo>
                  <a:lnTo>
                    <a:pt x="4275" y="529"/>
                  </a:lnTo>
                  <a:lnTo>
                    <a:pt x="4371" y="529"/>
                  </a:lnTo>
                  <a:lnTo>
                    <a:pt x="4563" y="673"/>
                  </a:lnTo>
                  <a:lnTo>
                    <a:pt x="4707" y="865"/>
                  </a:lnTo>
                  <a:lnTo>
                    <a:pt x="4899" y="1153"/>
                  </a:lnTo>
                  <a:lnTo>
                    <a:pt x="5139" y="1825"/>
                  </a:lnTo>
                  <a:lnTo>
                    <a:pt x="5283" y="2306"/>
                  </a:lnTo>
                  <a:lnTo>
                    <a:pt x="5283" y="2306"/>
                  </a:lnTo>
                  <a:lnTo>
                    <a:pt x="5476" y="2594"/>
                  </a:lnTo>
                  <a:lnTo>
                    <a:pt x="5572" y="2834"/>
                  </a:lnTo>
                  <a:lnTo>
                    <a:pt x="5668" y="3122"/>
                  </a:lnTo>
                  <a:lnTo>
                    <a:pt x="5668" y="3410"/>
                  </a:lnTo>
                  <a:lnTo>
                    <a:pt x="5668" y="3746"/>
                  </a:lnTo>
                  <a:lnTo>
                    <a:pt x="5572" y="3986"/>
                  </a:lnTo>
                  <a:lnTo>
                    <a:pt x="5476" y="4275"/>
                  </a:lnTo>
                  <a:lnTo>
                    <a:pt x="5283" y="4563"/>
                  </a:lnTo>
                  <a:lnTo>
                    <a:pt x="4707" y="5187"/>
                  </a:lnTo>
                  <a:lnTo>
                    <a:pt x="4707" y="5187"/>
                  </a:lnTo>
                  <a:lnTo>
                    <a:pt x="4467" y="5427"/>
                  </a:lnTo>
                  <a:lnTo>
                    <a:pt x="4179" y="5619"/>
                  </a:lnTo>
                  <a:lnTo>
                    <a:pt x="3843" y="5715"/>
                  </a:lnTo>
                  <a:lnTo>
                    <a:pt x="3555" y="5811"/>
                  </a:lnTo>
                  <a:lnTo>
                    <a:pt x="3218" y="5811"/>
                  </a:lnTo>
                  <a:lnTo>
                    <a:pt x="2882" y="5715"/>
                  </a:lnTo>
                  <a:lnTo>
                    <a:pt x="2546" y="5571"/>
                  </a:lnTo>
                  <a:lnTo>
                    <a:pt x="2258" y="5379"/>
                  </a:lnTo>
                  <a:lnTo>
                    <a:pt x="2258" y="5379"/>
                  </a:lnTo>
                  <a:lnTo>
                    <a:pt x="2258" y="5379"/>
                  </a:lnTo>
                  <a:lnTo>
                    <a:pt x="2066" y="5187"/>
                  </a:lnTo>
                  <a:lnTo>
                    <a:pt x="1922" y="4995"/>
                  </a:lnTo>
                  <a:lnTo>
                    <a:pt x="1778" y="4755"/>
                  </a:lnTo>
                  <a:lnTo>
                    <a:pt x="1730" y="4515"/>
                  </a:lnTo>
                  <a:lnTo>
                    <a:pt x="1730" y="4515"/>
                  </a:lnTo>
                  <a:lnTo>
                    <a:pt x="1153" y="4323"/>
                  </a:lnTo>
                  <a:lnTo>
                    <a:pt x="625" y="4131"/>
                  </a:lnTo>
                  <a:lnTo>
                    <a:pt x="193" y="3938"/>
                  </a:lnTo>
                  <a:lnTo>
                    <a:pt x="97" y="3842"/>
                  </a:lnTo>
                  <a:lnTo>
                    <a:pt x="49" y="374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6" name="Google Shape;4136;p71"/>
            <p:cNvSpPr/>
            <p:nvPr/>
          </p:nvSpPr>
          <p:spPr>
            <a:xfrm>
              <a:off x="2059475" y="2987150"/>
              <a:ext cx="335000" cy="396225"/>
            </a:xfrm>
            <a:custGeom>
              <a:avLst/>
              <a:gdLst/>
              <a:ahLst/>
              <a:cxnLst/>
              <a:rect l="l" t="t" r="r" b="b"/>
              <a:pathLst>
                <a:path w="13400" h="15849" extrusionOk="0">
                  <a:moveTo>
                    <a:pt x="4947" y="0"/>
                  </a:moveTo>
                  <a:lnTo>
                    <a:pt x="3986" y="48"/>
                  </a:lnTo>
                  <a:lnTo>
                    <a:pt x="3506" y="144"/>
                  </a:lnTo>
                  <a:lnTo>
                    <a:pt x="3074" y="240"/>
                  </a:lnTo>
                  <a:lnTo>
                    <a:pt x="2690" y="384"/>
                  </a:lnTo>
                  <a:lnTo>
                    <a:pt x="2353" y="529"/>
                  </a:lnTo>
                  <a:lnTo>
                    <a:pt x="2113" y="673"/>
                  </a:lnTo>
                  <a:lnTo>
                    <a:pt x="1873" y="913"/>
                  </a:lnTo>
                  <a:lnTo>
                    <a:pt x="1681" y="1201"/>
                  </a:lnTo>
                  <a:lnTo>
                    <a:pt x="1489" y="1537"/>
                  </a:lnTo>
                  <a:lnTo>
                    <a:pt x="1297" y="1921"/>
                  </a:lnTo>
                  <a:lnTo>
                    <a:pt x="1105" y="2401"/>
                  </a:lnTo>
                  <a:lnTo>
                    <a:pt x="817" y="3362"/>
                  </a:lnTo>
                  <a:lnTo>
                    <a:pt x="529" y="4515"/>
                  </a:lnTo>
                  <a:lnTo>
                    <a:pt x="336" y="5763"/>
                  </a:lnTo>
                  <a:lnTo>
                    <a:pt x="192" y="7060"/>
                  </a:lnTo>
                  <a:lnTo>
                    <a:pt x="48" y="8357"/>
                  </a:lnTo>
                  <a:lnTo>
                    <a:pt x="0" y="9701"/>
                  </a:lnTo>
                  <a:lnTo>
                    <a:pt x="0" y="10950"/>
                  </a:lnTo>
                  <a:lnTo>
                    <a:pt x="48" y="12151"/>
                  </a:lnTo>
                  <a:lnTo>
                    <a:pt x="144" y="13255"/>
                  </a:lnTo>
                  <a:lnTo>
                    <a:pt x="240" y="14216"/>
                  </a:lnTo>
                  <a:lnTo>
                    <a:pt x="432" y="14984"/>
                  </a:lnTo>
                  <a:lnTo>
                    <a:pt x="577" y="15272"/>
                  </a:lnTo>
                  <a:lnTo>
                    <a:pt x="673" y="15512"/>
                  </a:lnTo>
                  <a:lnTo>
                    <a:pt x="817" y="15704"/>
                  </a:lnTo>
                  <a:lnTo>
                    <a:pt x="961" y="15849"/>
                  </a:lnTo>
                  <a:lnTo>
                    <a:pt x="13399" y="15752"/>
                  </a:lnTo>
                  <a:lnTo>
                    <a:pt x="13303" y="15656"/>
                  </a:lnTo>
                  <a:lnTo>
                    <a:pt x="13159" y="15512"/>
                  </a:lnTo>
                  <a:lnTo>
                    <a:pt x="12919" y="15032"/>
                  </a:lnTo>
                  <a:lnTo>
                    <a:pt x="12727" y="14456"/>
                  </a:lnTo>
                  <a:lnTo>
                    <a:pt x="12535" y="13687"/>
                  </a:lnTo>
                  <a:lnTo>
                    <a:pt x="12199" y="11766"/>
                  </a:lnTo>
                  <a:lnTo>
                    <a:pt x="11862" y="9557"/>
                  </a:lnTo>
                  <a:lnTo>
                    <a:pt x="11622" y="8405"/>
                  </a:lnTo>
                  <a:lnTo>
                    <a:pt x="11382" y="7204"/>
                  </a:lnTo>
                  <a:lnTo>
                    <a:pt x="11094" y="6051"/>
                  </a:lnTo>
                  <a:lnTo>
                    <a:pt x="10806" y="4899"/>
                  </a:lnTo>
                  <a:lnTo>
                    <a:pt x="10422" y="3794"/>
                  </a:lnTo>
                  <a:lnTo>
                    <a:pt x="9989" y="2786"/>
                  </a:lnTo>
                  <a:lnTo>
                    <a:pt x="9749" y="2305"/>
                  </a:lnTo>
                  <a:lnTo>
                    <a:pt x="9461" y="1873"/>
                  </a:lnTo>
                  <a:lnTo>
                    <a:pt x="9221" y="1441"/>
                  </a:lnTo>
                  <a:lnTo>
                    <a:pt x="8885" y="1057"/>
                  </a:lnTo>
                  <a:lnTo>
                    <a:pt x="8693" y="865"/>
                  </a:lnTo>
                  <a:lnTo>
                    <a:pt x="8453" y="673"/>
                  </a:lnTo>
                  <a:lnTo>
                    <a:pt x="8117" y="529"/>
                  </a:lnTo>
                  <a:lnTo>
                    <a:pt x="7780" y="384"/>
                  </a:lnTo>
                  <a:lnTo>
                    <a:pt x="6916" y="192"/>
                  </a:lnTo>
                  <a:lnTo>
                    <a:pt x="5955" y="48"/>
                  </a:lnTo>
                  <a:lnTo>
                    <a:pt x="49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7" name="Google Shape;4137;p71"/>
            <p:cNvSpPr/>
            <p:nvPr/>
          </p:nvSpPr>
          <p:spPr>
            <a:xfrm>
              <a:off x="2059475" y="2987150"/>
              <a:ext cx="335000" cy="396225"/>
            </a:xfrm>
            <a:custGeom>
              <a:avLst/>
              <a:gdLst/>
              <a:ahLst/>
              <a:cxnLst/>
              <a:rect l="l" t="t" r="r" b="b"/>
              <a:pathLst>
                <a:path w="13400" h="15849" fill="none" extrusionOk="0">
                  <a:moveTo>
                    <a:pt x="13399" y="15752"/>
                  </a:moveTo>
                  <a:lnTo>
                    <a:pt x="13399" y="15752"/>
                  </a:lnTo>
                  <a:lnTo>
                    <a:pt x="13303" y="15656"/>
                  </a:lnTo>
                  <a:lnTo>
                    <a:pt x="13159" y="15512"/>
                  </a:lnTo>
                  <a:lnTo>
                    <a:pt x="12919" y="15032"/>
                  </a:lnTo>
                  <a:lnTo>
                    <a:pt x="12727" y="14456"/>
                  </a:lnTo>
                  <a:lnTo>
                    <a:pt x="12535" y="13687"/>
                  </a:lnTo>
                  <a:lnTo>
                    <a:pt x="12199" y="11766"/>
                  </a:lnTo>
                  <a:lnTo>
                    <a:pt x="11862" y="9557"/>
                  </a:lnTo>
                  <a:lnTo>
                    <a:pt x="11622" y="8405"/>
                  </a:lnTo>
                  <a:lnTo>
                    <a:pt x="11382" y="7204"/>
                  </a:lnTo>
                  <a:lnTo>
                    <a:pt x="11094" y="6051"/>
                  </a:lnTo>
                  <a:lnTo>
                    <a:pt x="10806" y="4899"/>
                  </a:lnTo>
                  <a:lnTo>
                    <a:pt x="10422" y="3794"/>
                  </a:lnTo>
                  <a:lnTo>
                    <a:pt x="9989" y="2786"/>
                  </a:lnTo>
                  <a:lnTo>
                    <a:pt x="9749" y="2305"/>
                  </a:lnTo>
                  <a:lnTo>
                    <a:pt x="9461" y="1873"/>
                  </a:lnTo>
                  <a:lnTo>
                    <a:pt x="9221" y="1441"/>
                  </a:lnTo>
                  <a:lnTo>
                    <a:pt x="8885" y="1057"/>
                  </a:lnTo>
                  <a:lnTo>
                    <a:pt x="8885" y="1057"/>
                  </a:lnTo>
                  <a:lnTo>
                    <a:pt x="8693" y="865"/>
                  </a:lnTo>
                  <a:lnTo>
                    <a:pt x="8453" y="673"/>
                  </a:lnTo>
                  <a:lnTo>
                    <a:pt x="8117" y="529"/>
                  </a:lnTo>
                  <a:lnTo>
                    <a:pt x="7780" y="384"/>
                  </a:lnTo>
                  <a:lnTo>
                    <a:pt x="6916" y="192"/>
                  </a:lnTo>
                  <a:lnTo>
                    <a:pt x="5955" y="48"/>
                  </a:lnTo>
                  <a:lnTo>
                    <a:pt x="4947" y="0"/>
                  </a:lnTo>
                  <a:lnTo>
                    <a:pt x="3986" y="48"/>
                  </a:lnTo>
                  <a:lnTo>
                    <a:pt x="3506" y="144"/>
                  </a:lnTo>
                  <a:lnTo>
                    <a:pt x="3074" y="240"/>
                  </a:lnTo>
                  <a:lnTo>
                    <a:pt x="2690" y="384"/>
                  </a:lnTo>
                  <a:lnTo>
                    <a:pt x="2353" y="529"/>
                  </a:lnTo>
                  <a:lnTo>
                    <a:pt x="2353" y="529"/>
                  </a:lnTo>
                  <a:lnTo>
                    <a:pt x="2113" y="673"/>
                  </a:lnTo>
                  <a:lnTo>
                    <a:pt x="1873" y="913"/>
                  </a:lnTo>
                  <a:lnTo>
                    <a:pt x="1681" y="1201"/>
                  </a:lnTo>
                  <a:lnTo>
                    <a:pt x="1489" y="1537"/>
                  </a:lnTo>
                  <a:lnTo>
                    <a:pt x="1297" y="1921"/>
                  </a:lnTo>
                  <a:lnTo>
                    <a:pt x="1105" y="2401"/>
                  </a:lnTo>
                  <a:lnTo>
                    <a:pt x="817" y="3362"/>
                  </a:lnTo>
                  <a:lnTo>
                    <a:pt x="529" y="4515"/>
                  </a:lnTo>
                  <a:lnTo>
                    <a:pt x="336" y="5763"/>
                  </a:lnTo>
                  <a:lnTo>
                    <a:pt x="192" y="7060"/>
                  </a:lnTo>
                  <a:lnTo>
                    <a:pt x="48" y="8357"/>
                  </a:lnTo>
                  <a:lnTo>
                    <a:pt x="0" y="9701"/>
                  </a:lnTo>
                  <a:lnTo>
                    <a:pt x="0" y="10950"/>
                  </a:lnTo>
                  <a:lnTo>
                    <a:pt x="48" y="12151"/>
                  </a:lnTo>
                  <a:lnTo>
                    <a:pt x="144" y="13255"/>
                  </a:lnTo>
                  <a:lnTo>
                    <a:pt x="240" y="14216"/>
                  </a:lnTo>
                  <a:lnTo>
                    <a:pt x="432" y="14984"/>
                  </a:lnTo>
                  <a:lnTo>
                    <a:pt x="577" y="15272"/>
                  </a:lnTo>
                  <a:lnTo>
                    <a:pt x="673" y="15512"/>
                  </a:lnTo>
                  <a:lnTo>
                    <a:pt x="817" y="15704"/>
                  </a:lnTo>
                  <a:lnTo>
                    <a:pt x="961" y="15849"/>
                  </a:lnTo>
                  <a:lnTo>
                    <a:pt x="13399" y="1575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8" name="Google Shape;4138;p71"/>
            <p:cNvSpPr/>
            <p:nvPr/>
          </p:nvSpPr>
          <p:spPr>
            <a:xfrm>
              <a:off x="2059475" y="2987150"/>
              <a:ext cx="335000" cy="396225"/>
            </a:xfrm>
            <a:custGeom>
              <a:avLst/>
              <a:gdLst/>
              <a:ahLst/>
              <a:cxnLst/>
              <a:rect l="l" t="t" r="r" b="b"/>
              <a:pathLst>
                <a:path w="13400" h="15849" extrusionOk="0">
                  <a:moveTo>
                    <a:pt x="4947" y="0"/>
                  </a:moveTo>
                  <a:lnTo>
                    <a:pt x="3986" y="48"/>
                  </a:lnTo>
                  <a:lnTo>
                    <a:pt x="3506" y="144"/>
                  </a:lnTo>
                  <a:lnTo>
                    <a:pt x="3074" y="240"/>
                  </a:lnTo>
                  <a:lnTo>
                    <a:pt x="2690" y="384"/>
                  </a:lnTo>
                  <a:lnTo>
                    <a:pt x="2353" y="529"/>
                  </a:lnTo>
                  <a:lnTo>
                    <a:pt x="2113" y="673"/>
                  </a:lnTo>
                  <a:lnTo>
                    <a:pt x="1873" y="913"/>
                  </a:lnTo>
                  <a:lnTo>
                    <a:pt x="1681" y="1201"/>
                  </a:lnTo>
                  <a:lnTo>
                    <a:pt x="1489" y="1537"/>
                  </a:lnTo>
                  <a:lnTo>
                    <a:pt x="1297" y="1921"/>
                  </a:lnTo>
                  <a:lnTo>
                    <a:pt x="1105" y="2401"/>
                  </a:lnTo>
                  <a:lnTo>
                    <a:pt x="817" y="3362"/>
                  </a:lnTo>
                  <a:lnTo>
                    <a:pt x="529" y="4515"/>
                  </a:lnTo>
                  <a:lnTo>
                    <a:pt x="336" y="5763"/>
                  </a:lnTo>
                  <a:lnTo>
                    <a:pt x="192" y="7060"/>
                  </a:lnTo>
                  <a:lnTo>
                    <a:pt x="48" y="8357"/>
                  </a:lnTo>
                  <a:lnTo>
                    <a:pt x="0" y="9701"/>
                  </a:lnTo>
                  <a:lnTo>
                    <a:pt x="0" y="10950"/>
                  </a:lnTo>
                  <a:lnTo>
                    <a:pt x="48" y="12151"/>
                  </a:lnTo>
                  <a:lnTo>
                    <a:pt x="144" y="13255"/>
                  </a:lnTo>
                  <a:lnTo>
                    <a:pt x="240" y="14216"/>
                  </a:lnTo>
                  <a:lnTo>
                    <a:pt x="432" y="14984"/>
                  </a:lnTo>
                  <a:lnTo>
                    <a:pt x="577" y="15272"/>
                  </a:lnTo>
                  <a:lnTo>
                    <a:pt x="673" y="15512"/>
                  </a:lnTo>
                  <a:lnTo>
                    <a:pt x="817" y="15704"/>
                  </a:lnTo>
                  <a:lnTo>
                    <a:pt x="961" y="15849"/>
                  </a:lnTo>
                  <a:lnTo>
                    <a:pt x="13399" y="15752"/>
                  </a:lnTo>
                  <a:lnTo>
                    <a:pt x="13303" y="15656"/>
                  </a:lnTo>
                  <a:lnTo>
                    <a:pt x="13159" y="15512"/>
                  </a:lnTo>
                  <a:lnTo>
                    <a:pt x="12919" y="15032"/>
                  </a:lnTo>
                  <a:lnTo>
                    <a:pt x="12727" y="14456"/>
                  </a:lnTo>
                  <a:lnTo>
                    <a:pt x="12535" y="13687"/>
                  </a:lnTo>
                  <a:lnTo>
                    <a:pt x="12199" y="11766"/>
                  </a:lnTo>
                  <a:lnTo>
                    <a:pt x="11862" y="9557"/>
                  </a:lnTo>
                  <a:lnTo>
                    <a:pt x="11622" y="8405"/>
                  </a:lnTo>
                  <a:lnTo>
                    <a:pt x="11382" y="7204"/>
                  </a:lnTo>
                  <a:lnTo>
                    <a:pt x="11094" y="6051"/>
                  </a:lnTo>
                  <a:lnTo>
                    <a:pt x="10806" y="4899"/>
                  </a:lnTo>
                  <a:lnTo>
                    <a:pt x="10422" y="3794"/>
                  </a:lnTo>
                  <a:lnTo>
                    <a:pt x="9989" y="2786"/>
                  </a:lnTo>
                  <a:lnTo>
                    <a:pt x="9749" y="2305"/>
                  </a:lnTo>
                  <a:lnTo>
                    <a:pt x="9461" y="1873"/>
                  </a:lnTo>
                  <a:lnTo>
                    <a:pt x="9221" y="1441"/>
                  </a:lnTo>
                  <a:lnTo>
                    <a:pt x="8885" y="1057"/>
                  </a:lnTo>
                  <a:lnTo>
                    <a:pt x="8693" y="865"/>
                  </a:lnTo>
                  <a:lnTo>
                    <a:pt x="8453" y="673"/>
                  </a:lnTo>
                  <a:lnTo>
                    <a:pt x="8117" y="529"/>
                  </a:lnTo>
                  <a:lnTo>
                    <a:pt x="7780" y="384"/>
                  </a:lnTo>
                  <a:lnTo>
                    <a:pt x="6916" y="192"/>
                  </a:lnTo>
                  <a:lnTo>
                    <a:pt x="5955" y="48"/>
                  </a:lnTo>
                  <a:lnTo>
                    <a:pt x="49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9" name="Google Shape;4139;p71"/>
            <p:cNvSpPr/>
            <p:nvPr/>
          </p:nvSpPr>
          <p:spPr>
            <a:xfrm>
              <a:off x="2059475" y="2987150"/>
              <a:ext cx="335000" cy="396225"/>
            </a:xfrm>
            <a:custGeom>
              <a:avLst/>
              <a:gdLst/>
              <a:ahLst/>
              <a:cxnLst/>
              <a:rect l="l" t="t" r="r" b="b"/>
              <a:pathLst>
                <a:path w="13400" h="15849" fill="none" extrusionOk="0">
                  <a:moveTo>
                    <a:pt x="13399" y="15752"/>
                  </a:moveTo>
                  <a:lnTo>
                    <a:pt x="13399" y="15752"/>
                  </a:lnTo>
                  <a:lnTo>
                    <a:pt x="13303" y="15656"/>
                  </a:lnTo>
                  <a:lnTo>
                    <a:pt x="13159" y="15512"/>
                  </a:lnTo>
                  <a:lnTo>
                    <a:pt x="12919" y="15032"/>
                  </a:lnTo>
                  <a:lnTo>
                    <a:pt x="12727" y="14456"/>
                  </a:lnTo>
                  <a:lnTo>
                    <a:pt x="12535" y="13687"/>
                  </a:lnTo>
                  <a:lnTo>
                    <a:pt x="12199" y="11766"/>
                  </a:lnTo>
                  <a:lnTo>
                    <a:pt x="11862" y="9557"/>
                  </a:lnTo>
                  <a:lnTo>
                    <a:pt x="11622" y="8405"/>
                  </a:lnTo>
                  <a:lnTo>
                    <a:pt x="11382" y="7204"/>
                  </a:lnTo>
                  <a:lnTo>
                    <a:pt x="11094" y="6051"/>
                  </a:lnTo>
                  <a:lnTo>
                    <a:pt x="10806" y="4899"/>
                  </a:lnTo>
                  <a:lnTo>
                    <a:pt x="10422" y="3794"/>
                  </a:lnTo>
                  <a:lnTo>
                    <a:pt x="9989" y="2786"/>
                  </a:lnTo>
                  <a:lnTo>
                    <a:pt x="9749" y="2305"/>
                  </a:lnTo>
                  <a:lnTo>
                    <a:pt x="9461" y="1873"/>
                  </a:lnTo>
                  <a:lnTo>
                    <a:pt x="9221" y="1441"/>
                  </a:lnTo>
                  <a:lnTo>
                    <a:pt x="8885" y="1057"/>
                  </a:lnTo>
                  <a:lnTo>
                    <a:pt x="8885" y="1057"/>
                  </a:lnTo>
                  <a:lnTo>
                    <a:pt x="8693" y="865"/>
                  </a:lnTo>
                  <a:lnTo>
                    <a:pt x="8453" y="673"/>
                  </a:lnTo>
                  <a:lnTo>
                    <a:pt x="8117" y="529"/>
                  </a:lnTo>
                  <a:lnTo>
                    <a:pt x="7780" y="384"/>
                  </a:lnTo>
                  <a:lnTo>
                    <a:pt x="6916" y="192"/>
                  </a:lnTo>
                  <a:lnTo>
                    <a:pt x="5955" y="48"/>
                  </a:lnTo>
                  <a:lnTo>
                    <a:pt x="4947" y="0"/>
                  </a:lnTo>
                  <a:lnTo>
                    <a:pt x="3986" y="48"/>
                  </a:lnTo>
                  <a:lnTo>
                    <a:pt x="3506" y="144"/>
                  </a:lnTo>
                  <a:lnTo>
                    <a:pt x="3074" y="240"/>
                  </a:lnTo>
                  <a:lnTo>
                    <a:pt x="2690" y="384"/>
                  </a:lnTo>
                  <a:lnTo>
                    <a:pt x="2353" y="529"/>
                  </a:lnTo>
                  <a:lnTo>
                    <a:pt x="2353" y="529"/>
                  </a:lnTo>
                  <a:lnTo>
                    <a:pt x="2113" y="673"/>
                  </a:lnTo>
                  <a:lnTo>
                    <a:pt x="1873" y="913"/>
                  </a:lnTo>
                  <a:lnTo>
                    <a:pt x="1681" y="1201"/>
                  </a:lnTo>
                  <a:lnTo>
                    <a:pt x="1489" y="1537"/>
                  </a:lnTo>
                  <a:lnTo>
                    <a:pt x="1297" y="1921"/>
                  </a:lnTo>
                  <a:lnTo>
                    <a:pt x="1105" y="2401"/>
                  </a:lnTo>
                  <a:lnTo>
                    <a:pt x="817" y="3362"/>
                  </a:lnTo>
                  <a:lnTo>
                    <a:pt x="529" y="4515"/>
                  </a:lnTo>
                  <a:lnTo>
                    <a:pt x="336" y="5763"/>
                  </a:lnTo>
                  <a:lnTo>
                    <a:pt x="192" y="7060"/>
                  </a:lnTo>
                  <a:lnTo>
                    <a:pt x="48" y="8357"/>
                  </a:lnTo>
                  <a:lnTo>
                    <a:pt x="0" y="9701"/>
                  </a:lnTo>
                  <a:lnTo>
                    <a:pt x="0" y="10950"/>
                  </a:lnTo>
                  <a:lnTo>
                    <a:pt x="48" y="12151"/>
                  </a:lnTo>
                  <a:lnTo>
                    <a:pt x="144" y="13255"/>
                  </a:lnTo>
                  <a:lnTo>
                    <a:pt x="240" y="14216"/>
                  </a:lnTo>
                  <a:lnTo>
                    <a:pt x="432" y="14984"/>
                  </a:lnTo>
                  <a:lnTo>
                    <a:pt x="577" y="15272"/>
                  </a:lnTo>
                  <a:lnTo>
                    <a:pt x="673" y="15512"/>
                  </a:lnTo>
                  <a:lnTo>
                    <a:pt x="817" y="15704"/>
                  </a:lnTo>
                  <a:lnTo>
                    <a:pt x="961" y="15849"/>
                  </a:lnTo>
                  <a:lnTo>
                    <a:pt x="13399" y="1575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0" name="Google Shape;4140;p71"/>
            <p:cNvSpPr/>
            <p:nvPr/>
          </p:nvSpPr>
          <p:spPr>
            <a:xfrm>
              <a:off x="2297200" y="3032775"/>
              <a:ext cx="54050" cy="106875"/>
            </a:xfrm>
            <a:custGeom>
              <a:avLst/>
              <a:gdLst/>
              <a:ahLst/>
              <a:cxnLst/>
              <a:rect l="l" t="t" r="r" b="b"/>
              <a:pathLst>
                <a:path w="2162" h="4275" extrusionOk="0">
                  <a:moveTo>
                    <a:pt x="961" y="0"/>
                  </a:moveTo>
                  <a:lnTo>
                    <a:pt x="0" y="96"/>
                  </a:lnTo>
                  <a:lnTo>
                    <a:pt x="480" y="1009"/>
                  </a:lnTo>
                  <a:lnTo>
                    <a:pt x="913" y="2017"/>
                  </a:lnTo>
                  <a:lnTo>
                    <a:pt x="1297" y="3122"/>
                  </a:lnTo>
                  <a:lnTo>
                    <a:pt x="1633" y="4274"/>
                  </a:lnTo>
                  <a:lnTo>
                    <a:pt x="1921" y="3890"/>
                  </a:lnTo>
                  <a:lnTo>
                    <a:pt x="2161" y="3458"/>
                  </a:lnTo>
                  <a:lnTo>
                    <a:pt x="1921" y="2546"/>
                  </a:lnTo>
                  <a:lnTo>
                    <a:pt x="1633" y="1681"/>
                  </a:lnTo>
                  <a:lnTo>
                    <a:pt x="1297" y="817"/>
                  </a:lnTo>
                  <a:lnTo>
                    <a:pt x="961" y="0"/>
                  </a:lnTo>
                  <a:close/>
                </a:path>
              </a:pathLst>
            </a:custGeom>
            <a:solidFill>
              <a:srgbClr val="4632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1" name="Google Shape;4141;p71"/>
            <p:cNvSpPr/>
            <p:nvPr/>
          </p:nvSpPr>
          <p:spPr>
            <a:xfrm>
              <a:off x="2297200" y="3032775"/>
              <a:ext cx="54050" cy="106875"/>
            </a:xfrm>
            <a:custGeom>
              <a:avLst/>
              <a:gdLst/>
              <a:ahLst/>
              <a:cxnLst/>
              <a:rect l="l" t="t" r="r" b="b"/>
              <a:pathLst>
                <a:path w="2162" h="4275" fill="none" extrusionOk="0">
                  <a:moveTo>
                    <a:pt x="961" y="0"/>
                  </a:moveTo>
                  <a:lnTo>
                    <a:pt x="0" y="96"/>
                  </a:lnTo>
                  <a:lnTo>
                    <a:pt x="0" y="96"/>
                  </a:lnTo>
                  <a:lnTo>
                    <a:pt x="480" y="1009"/>
                  </a:lnTo>
                  <a:lnTo>
                    <a:pt x="913" y="2017"/>
                  </a:lnTo>
                  <a:lnTo>
                    <a:pt x="1297" y="3122"/>
                  </a:lnTo>
                  <a:lnTo>
                    <a:pt x="1633" y="4274"/>
                  </a:lnTo>
                  <a:lnTo>
                    <a:pt x="1633" y="4274"/>
                  </a:lnTo>
                  <a:lnTo>
                    <a:pt x="1921" y="3890"/>
                  </a:lnTo>
                  <a:lnTo>
                    <a:pt x="2161" y="3458"/>
                  </a:lnTo>
                  <a:lnTo>
                    <a:pt x="2161" y="3458"/>
                  </a:lnTo>
                  <a:lnTo>
                    <a:pt x="1921" y="2546"/>
                  </a:lnTo>
                  <a:lnTo>
                    <a:pt x="1633" y="1681"/>
                  </a:lnTo>
                  <a:lnTo>
                    <a:pt x="1297" y="817"/>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2" name="Google Shape;4142;p71"/>
            <p:cNvSpPr/>
            <p:nvPr/>
          </p:nvSpPr>
          <p:spPr>
            <a:xfrm>
              <a:off x="2039050" y="3109600"/>
              <a:ext cx="24050" cy="36050"/>
            </a:xfrm>
            <a:custGeom>
              <a:avLst/>
              <a:gdLst/>
              <a:ahLst/>
              <a:cxnLst/>
              <a:rect l="l" t="t" r="r" b="b"/>
              <a:pathLst>
                <a:path w="962" h="1442" extrusionOk="0">
                  <a:moveTo>
                    <a:pt x="97" y="1"/>
                  </a:moveTo>
                  <a:lnTo>
                    <a:pt x="1" y="1057"/>
                  </a:lnTo>
                  <a:lnTo>
                    <a:pt x="865" y="1442"/>
                  </a:lnTo>
                  <a:lnTo>
                    <a:pt x="961" y="433"/>
                  </a:lnTo>
                  <a:lnTo>
                    <a:pt x="97" y="1"/>
                  </a:lnTo>
                  <a:close/>
                </a:path>
              </a:pathLst>
            </a:custGeom>
            <a:solidFill>
              <a:srgbClr val="FA81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3" name="Google Shape;4143;p71"/>
            <p:cNvSpPr/>
            <p:nvPr/>
          </p:nvSpPr>
          <p:spPr>
            <a:xfrm>
              <a:off x="2039050" y="3109600"/>
              <a:ext cx="24050" cy="36050"/>
            </a:xfrm>
            <a:custGeom>
              <a:avLst/>
              <a:gdLst/>
              <a:ahLst/>
              <a:cxnLst/>
              <a:rect l="l" t="t" r="r" b="b"/>
              <a:pathLst>
                <a:path w="962" h="1442" fill="none" extrusionOk="0">
                  <a:moveTo>
                    <a:pt x="97" y="1"/>
                  </a:moveTo>
                  <a:lnTo>
                    <a:pt x="97" y="1"/>
                  </a:lnTo>
                  <a:lnTo>
                    <a:pt x="1" y="1057"/>
                  </a:lnTo>
                  <a:lnTo>
                    <a:pt x="1" y="1057"/>
                  </a:lnTo>
                  <a:lnTo>
                    <a:pt x="865" y="1442"/>
                  </a:lnTo>
                  <a:lnTo>
                    <a:pt x="865" y="1442"/>
                  </a:lnTo>
                  <a:lnTo>
                    <a:pt x="961" y="433"/>
                  </a:lnTo>
                  <a:lnTo>
                    <a:pt x="961" y="433"/>
                  </a:lnTo>
                  <a:lnTo>
                    <a:pt x="9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4" name="Google Shape;4144;p71"/>
            <p:cNvSpPr/>
            <p:nvPr/>
          </p:nvSpPr>
          <p:spPr>
            <a:xfrm>
              <a:off x="2060675" y="3120425"/>
              <a:ext cx="8425" cy="27625"/>
            </a:xfrm>
            <a:custGeom>
              <a:avLst/>
              <a:gdLst/>
              <a:ahLst/>
              <a:cxnLst/>
              <a:rect l="l" t="t" r="r" b="b"/>
              <a:pathLst>
                <a:path w="337" h="1105" extrusionOk="0">
                  <a:moveTo>
                    <a:pt x="96" y="0"/>
                  </a:moveTo>
                  <a:lnTo>
                    <a:pt x="0" y="1009"/>
                  </a:lnTo>
                  <a:lnTo>
                    <a:pt x="192" y="1105"/>
                  </a:lnTo>
                  <a:lnTo>
                    <a:pt x="336" y="96"/>
                  </a:lnTo>
                  <a:lnTo>
                    <a:pt x="96" y="0"/>
                  </a:lnTo>
                  <a:close/>
                </a:path>
              </a:pathLst>
            </a:custGeom>
            <a:solidFill>
              <a:srgbClr val="F791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5" name="Google Shape;4145;p71"/>
            <p:cNvSpPr/>
            <p:nvPr/>
          </p:nvSpPr>
          <p:spPr>
            <a:xfrm>
              <a:off x="2060675" y="3120425"/>
              <a:ext cx="8425" cy="27625"/>
            </a:xfrm>
            <a:custGeom>
              <a:avLst/>
              <a:gdLst/>
              <a:ahLst/>
              <a:cxnLst/>
              <a:rect l="l" t="t" r="r" b="b"/>
              <a:pathLst>
                <a:path w="337" h="1105" fill="none" extrusionOk="0">
                  <a:moveTo>
                    <a:pt x="96" y="0"/>
                  </a:moveTo>
                  <a:lnTo>
                    <a:pt x="96" y="0"/>
                  </a:lnTo>
                  <a:lnTo>
                    <a:pt x="0" y="1009"/>
                  </a:lnTo>
                  <a:lnTo>
                    <a:pt x="0" y="1009"/>
                  </a:lnTo>
                  <a:lnTo>
                    <a:pt x="192" y="1105"/>
                  </a:lnTo>
                  <a:lnTo>
                    <a:pt x="192" y="1105"/>
                  </a:lnTo>
                  <a:lnTo>
                    <a:pt x="336" y="96"/>
                  </a:lnTo>
                  <a:lnTo>
                    <a:pt x="336" y="96"/>
                  </a:lnTo>
                  <a:lnTo>
                    <a:pt x="9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6" name="Google Shape;4146;p71"/>
            <p:cNvSpPr/>
            <p:nvPr/>
          </p:nvSpPr>
          <p:spPr>
            <a:xfrm>
              <a:off x="2065475" y="3035175"/>
              <a:ext cx="272575" cy="153700"/>
            </a:xfrm>
            <a:custGeom>
              <a:avLst/>
              <a:gdLst/>
              <a:ahLst/>
              <a:cxnLst/>
              <a:rect l="l" t="t" r="r" b="b"/>
              <a:pathLst>
                <a:path w="10903" h="6148" extrusionOk="0">
                  <a:moveTo>
                    <a:pt x="9269" y="0"/>
                  </a:moveTo>
                  <a:lnTo>
                    <a:pt x="7396" y="192"/>
                  </a:lnTo>
                  <a:lnTo>
                    <a:pt x="7684" y="240"/>
                  </a:lnTo>
                  <a:lnTo>
                    <a:pt x="7973" y="384"/>
                  </a:lnTo>
                  <a:lnTo>
                    <a:pt x="8213" y="577"/>
                  </a:lnTo>
                  <a:lnTo>
                    <a:pt x="8501" y="769"/>
                  </a:lnTo>
                  <a:lnTo>
                    <a:pt x="8693" y="961"/>
                  </a:lnTo>
                  <a:lnTo>
                    <a:pt x="8933" y="1201"/>
                  </a:lnTo>
                  <a:lnTo>
                    <a:pt x="9077" y="1489"/>
                  </a:lnTo>
                  <a:lnTo>
                    <a:pt x="9221" y="1777"/>
                  </a:lnTo>
                  <a:lnTo>
                    <a:pt x="9749" y="3026"/>
                  </a:lnTo>
                  <a:lnTo>
                    <a:pt x="9798" y="3314"/>
                  </a:lnTo>
                  <a:lnTo>
                    <a:pt x="9846" y="3554"/>
                  </a:lnTo>
                  <a:lnTo>
                    <a:pt x="9798" y="3842"/>
                  </a:lnTo>
                  <a:lnTo>
                    <a:pt x="9701" y="4082"/>
                  </a:lnTo>
                  <a:lnTo>
                    <a:pt x="9557" y="4274"/>
                  </a:lnTo>
                  <a:lnTo>
                    <a:pt x="9365" y="4467"/>
                  </a:lnTo>
                  <a:lnTo>
                    <a:pt x="9125" y="4611"/>
                  </a:lnTo>
                  <a:lnTo>
                    <a:pt x="8885" y="4707"/>
                  </a:lnTo>
                  <a:lnTo>
                    <a:pt x="8213" y="4803"/>
                  </a:lnTo>
                  <a:lnTo>
                    <a:pt x="7588" y="4899"/>
                  </a:lnTo>
                  <a:lnTo>
                    <a:pt x="6964" y="4947"/>
                  </a:lnTo>
                  <a:lnTo>
                    <a:pt x="5475" y="4947"/>
                  </a:lnTo>
                  <a:lnTo>
                    <a:pt x="4707" y="4851"/>
                  </a:lnTo>
                  <a:lnTo>
                    <a:pt x="3890" y="4707"/>
                  </a:lnTo>
                  <a:lnTo>
                    <a:pt x="3122" y="4563"/>
                  </a:lnTo>
                  <a:lnTo>
                    <a:pt x="2354" y="4371"/>
                  </a:lnTo>
                  <a:lnTo>
                    <a:pt x="1585" y="4082"/>
                  </a:lnTo>
                  <a:lnTo>
                    <a:pt x="865" y="3842"/>
                  </a:lnTo>
                  <a:lnTo>
                    <a:pt x="144" y="3506"/>
                  </a:lnTo>
                  <a:lnTo>
                    <a:pt x="0" y="4515"/>
                  </a:lnTo>
                  <a:lnTo>
                    <a:pt x="1489" y="5139"/>
                  </a:lnTo>
                  <a:lnTo>
                    <a:pt x="2258" y="5427"/>
                  </a:lnTo>
                  <a:lnTo>
                    <a:pt x="3074" y="5667"/>
                  </a:lnTo>
                  <a:lnTo>
                    <a:pt x="3890" y="5859"/>
                  </a:lnTo>
                  <a:lnTo>
                    <a:pt x="4707" y="6003"/>
                  </a:lnTo>
                  <a:lnTo>
                    <a:pt x="5523" y="6147"/>
                  </a:lnTo>
                  <a:lnTo>
                    <a:pt x="7012" y="6147"/>
                  </a:lnTo>
                  <a:lnTo>
                    <a:pt x="7636" y="6051"/>
                  </a:lnTo>
                  <a:lnTo>
                    <a:pt x="8261" y="5907"/>
                  </a:lnTo>
                  <a:lnTo>
                    <a:pt x="8837" y="5715"/>
                  </a:lnTo>
                  <a:lnTo>
                    <a:pt x="9413" y="5427"/>
                  </a:lnTo>
                  <a:lnTo>
                    <a:pt x="9942" y="5091"/>
                  </a:lnTo>
                  <a:lnTo>
                    <a:pt x="10422" y="4659"/>
                  </a:lnTo>
                  <a:lnTo>
                    <a:pt x="10902" y="4178"/>
                  </a:lnTo>
                  <a:lnTo>
                    <a:pt x="10566" y="3026"/>
                  </a:lnTo>
                  <a:lnTo>
                    <a:pt x="10182" y="1921"/>
                  </a:lnTo>
                  <a:lnTo>
                    <a:pt x="9749" y="913"/>
                  </a:lnTo>
                  <a:lnTo>
                    <a:pt x="926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7" name="Google Shape;4147;p71"/>
            <p:cNvSpPr/>
            <p:nvPr/>
          </p:nvSpPr>
          <p:spPr>
            <a:xfrm>
              <a:off x="2065475" y="3035175"/>
              <a:ext cx="272575" cy="153700"/>
            </a:xfrm>
            <a:custGeom>
              <a:avLst/>
              <a:gdLst/>
              <a:ahLst/>
              <a:cxnLst/>
              <a:rect l="l" t="t" r="r" b="b"/>
              <a:pathLst>
                <a:path w="10903" h="6148" fill="none" extrusionOk="0">
                  <a:moveTo>
                    <a:pt x="9269" y="0"/>
                  </a:moveTo>
                  <a:lnTo>
                    <a:pt x="7396" y="192"/>
                  </a:lnTo>
                  <a:lnTo>
                    <a:pt x="7396" y="192"/>
                  </a:lnTo>
                  <a:lnTo>
                    <a:pt x="7684" y="240"/>
                  </a:lnTo>
                  <a:lnTo>
                    <a:pt x="7973" y="384"/>
                  </a:lnTo>
                  <a:lnTo>
                    <a:pt x="8213" y="577"/>
                  </a:lnTo>
                  <a:lnTo>
                    <a:pt x="8501" y="769"/>
                  </a:lnTo>
                  <a:lnTo>
                    <a:pt x="8693" y="961"/>
                  </a:lnTo>
                  <a:lnTo>
                    <a:pt x="8933" y="1201"/>
                  </a:lnTo>
                  <a:lnTo>
                    <a:pt x="9077" y="1489"/>
                  </a:lnTo>
                  <a:lnTo>
                    <a:pt x="9221" y="1777"/>
                  </a:lnTo>
                  <a:lnTo>
                    <a:pt x="9749" y="3026"/>
                  </a:lnTo>
                  <a:lnTo>
                    <a:pt x="9749" y="3026"/>
                  </a:lnTo>
                  <a:lnTo>
                    <a:pt x="9798" y="3314"/>
                  </a:lnTo>
                  <a:lnTo>
                    <a:pt x="9846" y="3554"/>
                  </a:lnTo>
                  <a:lnTo>
                    <a:pt x="9798" y="3842"/>
                  </a:lnTo>
                  <a:lnTo>
                    <a:pt x="9701" y="4082"/>
                  </a:lnTo>
                  <a:lnTo>
                    <a:pt x="9557" y="4274"/>
                  </a:lnTo>
                  <a:lnTo>
                    <a:pt x="9365" y="4467"/>
                  </a:lnTo>
                  <a:lnTo>
                    <a:pt x="9125" y="4611"/>
                  </a:lnTo>
                  <a:lnTo>
                    <a:pt x="8885" y="4707"/>
                  </a:lnTo>
                  <a:lnTo>
                    <a:pt x="8885" y="4707"/>
                  </a:lnTo>
                  <a:lnTo>
                    <a:pt x="8213" y="4803"/>
                  </a:lnTo>
                  <a:lnTo>
                    <a:pt x="7588" y="4899"/>
                  </a:lnTo>
                  <a:lnTo>
                    <a:pt x="6964" y="4947"/>
                  </a:lnTo>
                  <a:lnTo>
                    <a:pt x="6340" y="4947"/>
                  </a:lnTo>
                  <a:lnTo>
                    <a:pt x="6340" y="4947"/>
                  </a:lnTo>
                  <a:lnTo>
                    <a:pt x="5475" y="4947"/>
                  </a:lnTo>
                  <a:lnTo>
                    <a:pt x="4707" y="4851"/>
                  </a:lnTo>
                  <a:lnTo>
                    <a:pt x="3890" y="4707"/>
                  </a:lnTo>
                  <a:lnTo>
                    <a:pt x="3122" y="4563"/>
                  </a:lnTo>
                  <a:lnTo>
                    <a:pt x="2354" y="4371"/>
                  </a:lnTo>
                  <a:lnTo>
                    <a:pt x="1585" y="4082"/>
                  </a:lnTo>
                  <a:lnTo>
                    <a:pt x="865" y="3842"/>
                  </a:lnTo>
                  <a:lnTo>
                    <a:pt x="144" y="3506"/>
                  </a:lnTo>
                  <a:lnTo>
                    <a:pt x="144" y="3506"/>
                  </a:lnTo>
                  <a:lnTo>
                    <a:pt x="0" y="4515"/>
                  </a:lnTo>
                  <a:lnTo>
                    <a:pt x="0" y="4515"/>
                  </a:lnTo>
                  <a:lnTo>
                    <a:pt x="1489" y="5139"/>
                  </a:lnTo>
                  <a:lnTo>
                    <a:pt x="2258" y="5427"/>
                  </a:lnTo>
                  <a:lnTo>
                    <a:pt x="3074" y="5667"/>
                  </a:lnTo>
                  <a:lnTo>
                    <a:pt x="3890" y="5859"/>
                  </a:lnTo>
                  <a:lnTo>
                    <a:pt x="4707" y="6003"/>
                  </a:lnTo>
                  <a:lnTo>
                    <a:pt x="5523" y="6147"/>
                  </a:lnTo>
                  <a:lnTo>
                    <a:pt x="6340" y="6147"/>
                  </a:lnTo>
                  <a:lnTo>
                    <a:pt x="6340" y="6147"/>
                  </a:lnTo>
                  <a:lnTo>
                    <a:pt x="7012" y="6147"/>
                  </a:lnTo>
                  <a:lnTo>
                    <a:pt x="7636" y="6051"/>
                  </a:lnTo>
                  <a:lnTo>
                    <a:pt x="8261" y="5907"/>
                  </a:lnTo>
                  <a:lnTo>
                    <a:pt x="8837" y="5715"/>
                  </a:lnTo>
                  <a:lnTo>
                    <a:pt x="9413" y="5427"/>
                  </a:lnTo>
                  <a:lnTo>
                    <a:pt x="9942" y="5091"/>
                  </a:lnTo>
                  <a:lnTo>
                    <a:pt x="10422" y="4659"/>
                  </a:lnTo>
                  <a:lnTo>
                    <a:pt x="10902" y="4178"/>
                  </a:lnTo>
                  <a:lnTo>
                    <a:pt x="10902" y="4178"/>
                  </a:lnTo>
                  <a:lnTo>
                    <a:pt x="10566" y="3026"/>
                  </a:lnTo>
                  <a:lnTo>
                    <a:pt x="10182" y="1921"/>
                  </a:lnTo>
                  <a:lnTo>
                    <a:pt x="9749" y="913"/>
                  </a:lnTo>
                  <a:lnTo>
                    <a:pt x="926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8" name="Google Shape;4148;p71"/>
            <p:cNvSpPr/>
            <p:nvPr/>
          </p:nvSpPr>
          <p:spPr>
            <a:xfrm>
              <a:off x="2155525" y="2987150"/>
              <a:ext cx="87675" cy="55250"/>
            </a:xfrm>
            <a:custGeom>
              <a:avLst/>
              <a:gdLst/>
              <a:ahLst/>
              <a:cxnLst/>
              <a:rect l="l" t="t" r="r" b="b"/>
              <a:pathLst>
                <a:path w="3507" h="2210" extrusionOk="0">
                  <a:moveTo>
                    <a:pt x="1009" y="0"/>
                  </a:moveTo>
                  <a:lnTo>
                    <a:pt x="192" y="48"/>
                  </a:lnTo>
                  <a:lnTo>
                    <a:pt x="48" y="384"/>
                  </a:lnTo>
                  <a:lnTo>
                    <a:pt x="0" y="721"/>
                  </a:lnTo>
                  <a:lnTo>
                    <a:pt x="0" y="1009"/>
                  </a:lnTo>
                  <a:lnTo>
                    <a:pt x="96" y="1297"/>
                  </a:lnTo>
                  <a:lnTo>
                    <a:pt x="240" y="1537"/>
                  </a:lnTo>
                  <a:lnTo>
                    <a:pt x="481" y="1777"/>
                  </a:lnTo>
                  <a:lnTo>
                    <a:pt x="721" y="1921"/>
                  </a:lnTo>
                  <a:lnTo>
                    <a:pt x="1009" y="2065"/>
                  </a:lnTo>
                  <a:lnTo>
                    <a:pt x="1345" y="2161"/>
                  </a:lnTo>
                  <a:lnTo>
                    <a:pt x="1681" y="2209"/>
                  </a:lnTo>
                  <a:lnTo>
                    <a:pt x="2065" y="2209"/>
                  </a:lnTo>
                  <a:lnTo>
                    <a:pt x="2402" y="2113"/>
                  </a:lnTo>
                  <a:lnTo>
                    <a:pt x="2690" y="2017"/>
                  </a:lnTo>
                  <a:lnTo>
                    <a:pt x="2978" y="1825"/>
                  </a:lnTo>
                  <a:lnTo>
                    <a:pt x="3170" y="1633"/>
                  </a:lnTo>
                  <a:lnTo>
                    <a:pt x="3362" y="1393"/>
                  </a:lnTo>
                  <a:lnTo>
                    <a:pt x="3458" y="1153"/>
                  </a:lnTo>
                  <a:lnTo>
                    <a:pt x="3506" y="865"/>
                  </a:lnTo>
                  <a:lnTo>
                    <a:pt x="3506" y="529"/>
                  </a:lnTo>
                  <a:lnTo>
                    <a:pt x="3362" y="240"/>
                  </a:lnTo>
                  <a:lnTo>
                    <a:pt x="2642" y="96"/>
                  </a:lnTo>
                  <a:lnTo>
                    <a:pt x="1825" y="48"/>
                  </a:lnTo>
                  <a:lnTo>
                    <a:pt x="10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9" name="Google Shape;4149;p71"/>
            <p:cNvSpPr/>
            <p:nvPr/>
          </p:nvSpPr>
          <p:spPr>
            <a:xfrm>
              <a:off x="2155525" y="2987150"/>
              <a:ext cx="87675" cy="55250"/>
            </a:xfrm>
            <a:custGeom>
              <a:avLst/>
              <a:gdLst/>
              <a:ahLst/>
              <a:cxnLst/>
              <a:rect l="l" t="t" r="r" b="b"/>
              <a:pathLst>
                <a:path w="3507" h="2210" fill="none" extrusionOk="0">
                  <a:moveTo>
                    <a:pt x="1681" y="2209"/>
                  </a:moveTo>
                  <a:lnTo>
                    <a:pt x="1681" y="2209"/>
                  </a:lnTo>
                  <a:lnTo>
                    <a:pt x="2065" y="2209"/>
                  </a:lnTo>
                  <a:lnTo>
                    <a:pt x="2402" y="2113"/>
                  </a:lnTo>
                  <a:lnTo>
                    <a:pt x="2690" y="2017"/>
                  </a:lnTo>
                  <a:lnTo>
                    <a:pt x="2978" y="1825"/>
                  </a:lnTo>
                  <a:lnTo>
                    <a:pt x="3170" y="1633"/>
                  </a:lnTo>
                  <a:lnTo>
                    <a:pt x="3362" y="1393"/>
                  </a:lnTo>
                  <a:lnTo>
                    <a:pt x="3458" y="1153"/>
                  </a:lnTo>
                  <a:lnTo>
                    <a:pt x="3506" y="865"/>
                  </a:lnTo>
                  <a:lnTo>
                    <a:pt x="3506" y="865"/>
                  </a:lnTo>
                  <a:lnTo>
                    <a:pt x="3506" y="529"/>
                  </a:lnTo>
                  <a:lnTo>
                    <a:pt x="3362" y="240"/>
                  </a:lnTo>
                  <a:lnTo>
                    <a:pt x="3362" y="240"/>
                  </a:lnTo>
                  <a:lnTo>
                    <a:pt x="2642" y="96"/>
                  </a:lnTo>
                  <a:lnTo>
                    <a:pt x="1825" y="48"/>
                  </a:lnTo>
                  <a:lnTo>
                    <a:pt x="1009" y="0"/>
                  </a:lnTo>
                  <a:lnTo>
                    <a:pt x="192" y="48"/>
                  </a:lnTo>
                  <a:lnTo>
                    <a:pt x="192" y="48"/>
                  </a:lnTo>
                  <a:lnTo>
                    <a:pt x="48" y="384"/>
                  </a:lnTo>
                  <a:lnTo>
                    <a:pt x="0" y="721"/>
                  </a:lnTo>
                  <a:lnTo>
                    <a:pt x="0" y="721"/>
                  </a:lnTo>
                  <a:lnTo>
                    <a:pt x="0" y="1009"/>
                  </a:lnTo>
                  <a:lnTo>
                    <a:pt x="96" y="1297"/>
                  </a:lnTo>
                  <a:lnTo>
                    <a:pt x="240" y="1537"/>
                  </a:lnTo>
                  <a:lnTo>
                    <a:pt x="481" y="1777"/>
                  </a:lnTo>
                  <a:lnTo>
                    <a:pt x="721" y="1921"/>
                  </a:lnTo>
                  <a:lnTo>
                    <a:pt x="1009" y="2065"/>
                  </a:lnTo>
                  <a:lnTo>
                    <a:pt x="1345" y="2161"/>
                  </a:lnTo>
                  <a:lnTo>
                    <a:pt x="1681" y="220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0" name="Google Shape;4150;p71"/>
            <p:cNvSpPr/>
            <p:nvPr/>
          </p:nvSpPr>
          <p:spPr>
            <a:xfrm>
              <a:off x="2155525" y="2988350"/>
              <a:ext cx="87675" cy="50450"/>
            </a:xfrm>
            <a:custGeom>
              <a:avLst/>
              <a:gdLst/>
              <a:ahLst/>
              <a:cxnLst/>
              <a:rect l="l" t="t" r="r" b="b"/>
              <a:pathLst>
                <a:path w="3507" h="2018" extrusionOk="0">
                  <a:moveTo>
                    <a:pt x="192" y="0"/>
                  </a:moveTo>
                  <a:lnTo>
                    <a:pt x="48" y="336"/>
                  </a:lnTo>
                  <a:lnTo>
                    <a:pt x="0" y="673"/>
                  </a:lnTo>
                  <a:lnTo>
                    <a:pt x="0" y="721"/>
                  </a:lnTo>
                  <a:lnTo>
                    <a:pt x="0" y="913"/>
                  </a:lnTo>
                  <a:lnTo>
                    <a:pt x="48" y="1105"/>
                  </a:lnTo>
                  <a:lnTo>
                    <a:pt x="144" y="1297"/>
                  </a:lnTo>
                  <a:lnTo>
                    <a:pt x="240" y="1489"/>
                  </a:lnTo>
                  <a:lnTo>
                    <a:pt x="529" y="1777"/>
                  </a:lnTo>
                  <a:lnTo>
                    <a:pt x="913" y="2017"/>
                  </a:lnTo>
                  <a:lnTo>
                    <a:pt x="1441" y="2017"/>
                  </a:lnTo>
                  <a:lnTo>
                    <a:pt x="2690" y="1969"/>
                  </a:lnTo>
                  <a:lnTo>
                    <a:pt x="3026" y="1777"/>
                  </a:lnTo>
                  <a:lnTo>
                    <a:pt x="3266" y="1489"/>
                  </a:lnTo>
                  <a:lnTo>
                    <a:pt x="3458" y="1153"/>
                  </a:lnTo>
                  <a:lnTo>
                    <a:pt x="3506" y="1009"/>
                  </a:lnTo>
                  <a:lnTo>
                    <a:pt x="3506" y="817"/>
                  </a:lnTo>
                  <a:lnTo>
                    <a:pt x="3506" y="769"/>
                  </a:lnTo>
                  <a:lnTo>
                    <a:pt x="3506" y="529"/>
                  </a:lnTo>
                  <a:lnTo>
                    <a:pt x="3410" y="288"/>
                  </a:lnTo>
                  <a:lnTo>
                    <a:pt x="2642" y="336"/>
                  </a:lnTo>
                  <a:lnTo>
                    <a:pt x="2498" y="336"/>
                  </a:lnTo>
                  <a:lnTo>
                    <a:pt x="2498" y="1105"/>
                  </a:lnTo>
                  <a:lnTo>
                    <a:pt x="913" y="913"/>
                  </a:lnTo>
                  <a:lnTo>
                    <a:pt x="961" y="144"/>
                  </a:lnTo>
                  <a:lnTo>
                    <a:pt x="240" y="0"/>
                  </a:lnTo>
                  <a:close/>
                </a:path>
              </a:pathLst>
            </a:custGeom>
            <a:solidFill>
              <a:srgbClr val="FA81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1" name="Google Shape;4151;p71"/>
            <p:cNvSpPr/>
            <p:nvPr/>
          </p:nvSpPr>
          <p:spPr>
            <a:xfrm>
              <a:off x="2155525" y="2988350"/>
              <a:ext cx="87675" cy="50450"/>
            </a:xfrm>
            <a:custGeom>
              <a:avLst/>
              <a:gdLst/>
              <a:ahLst/>
              <a:cxnLst/>
              <a:rect l="l" t="t" r="r" b="b"/>
              <a:pathLst>
                <a:path w="3507" h="2018" fill="none" extrusionOk="0">
                  <a:moveTo>
                    <a:pt x="240" y="0"/>
                  </a:moveTo>
                  <a:lnTo>
                    <a:pt x="240" y="0"/>
                  </a:lnTo>
                  <a:lnTo>
                    <a:pt x="192" y="0"/>
                  </a:lnTo>
                  <a:lnTo>
                    <a:pt x="192" y="0"/>
                  </a:lnTo>
                  <a:lnTo>
                    <a:pt x="48" y="336"/>
                  </a:lnTo>
                  <a:lnTo>
                    <a:pt x="0" y="673"/>
                  </a:lnTo>
                  <a:lnTo>
                    <a:pt x="0" y="673"/>
                  </a:lnTo>
                  <a:lnTo>
                    <a:pt x="0" y="721"/>
                  </a:lnTo>
                  <a:lnTo>
                    <a:pt x="0" y="721"/>
                  </a:lnTo>
                  <a:lnTo>
                    <a:pt x="0" y="913"/>
                  </a:lnTo>
                  <a:lnTo>
                    <a:pt x="48" y="1105"/>
                  </a:lnTo>
                  <a:lnTo>
                    <a:pt x="144" y="1297"/>
                  </a:lnTo>
                  <a:lnTo>
                    <a:pt x="240" y="1489"/>
                  </a:lnTo>
                  <a:lnTo>
                    <a:pt x="529" y="1777"/>
                  </a:lnTo>
                  <a:lnTo>
                    <a:pt x="913" y="2017"/>
                  </a:lnTo>
                  <a:lnTo>
                    <a:pt x="913" y="2017"/>
                  </a:lnTo>
                  <a:lnTo>
                    <a:pt x="1249" y="2017"/>
                  </a:lnTo>
                  <a:lnTo>
                    <a:pt x="1249" y="2017"/>
                  </a:lnTo>
                  <a:lnTo>
                    <a:pt x="1249" y="2017"/>
                  </a:lnTo>
                  <a:lnTo>
                    <a:pt x="1441" y="2017"/>
                  </a:lnTo>
                  <a:lnTo>
                    <a:pt x="1441" y="2017"/>
                  </a:lnTo>
                  <a:lnTo>
                    <a:pt x="2690" y="1969"/>
                  </a:lnTo>
                  <a:lnTo>
                    <a:pt x="2690" y="1969"/>
                  </a:lnTo>
                  <a:lnTo>
                    <a:pt x="3026" y="1777"/>
                  </a:lnTo>
                  <a:lnTo>
                    <a:pt x="3266" y="1489"/>
                  </a:lnTo>
                  <a:lnTo>
                    <a:pt x="3458" y="1153"/>
                  </a:lnTo>
                  <a:lnTo>
                    <a:pt x="3506" y="1009"/>
                  </a:lnTo>
                  <a:lnTo>
                    <a:pt x="3506" y="817"/>
                  </a:lnTo>
                  <a:lnTo>
                    <a:pt x="3506" y="817"/>
                  </a:lnTo>
                  <a:lnTo>
                    <a:pt x="3506" y="769"/>
                  </a:lnTo>
                  <a:lnTo>
                    <a:pt x="3506" y="769"/>
                  </a:lnTo>
                  <a:lnTo>
                    <a:pt x="3506" y="529"/>
                  </a:lnTo>
                  <a:lnTo>
                    <a:pt x="3410" y="288"/>
                  </a:lnTo>
                  <a:lnTo>
                    <a:pt x="3410" y="288"/>
                  </a:lnTo>
                  <a:lnTo>
                    <a:pt x="2642" y="336"/>
                  </a:lnTo>
                  <a:lnTo>
                    <a:pt x="2642" y="336"/>
                  </a:lnTo>
                  <a:lnTo>
                    <a:pt x="2498" y="336"/>
                  </a:lnTo>
                  <a:lnTo>
                    <a:pt x="2498" y="1105"/>
                  </a:lnTo>
                  <a:lnTo>
                    <a:pt x="913" y="913"/>
                  </a:lnTo>
                  <a:lnTo>
                    <a:pt x="961" y="144"/>
                  </a:lnTo>
                  <a:lnTo>
                    <a:pt x="961" y="144"/>
                  </a:lnTo>
                  <a:lnTo>
                    <a:pt x="24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2" name="Google Shape;4152;p71"/>
            <p:cNvSpPr/>
            <p:nvPr/>
          </p:nvSpPr>
          <p:spPr>
            <a:xfrm>
              <a:off x="2178325" y="2971525"/>
              <a:ext cx="39650" cy="44450"/>
            </a:xfrm>
            <a:custGeom>
              <a:avLst/>
              <a:gdLst/>
              <a:ahLst/>
              <a:cxnLst/>
              <a:rect l="l" t="t" r="r" b="b"/>
              <a:pathLst>
                <a:path w="1586" h="1778" extrusionOk="0">
                  <a:moveTo>
                    <a:pt x="97" y="1"/>
                  </a:moveTo>
                  <a:lnTo>
                    <a:pt x="1" y="1586"/>
                  </a:lnTo>
                  <a:lnTo>
                    <a:pt x="1586" y="1778"/>
                  </a:lnTo>
                  <a:lnTo>
                    <a:pt x="1586" y="1778"/>
                  </a:lnTo>
                  <a:lnTo>
                    <a:pt x="1538" y="97"/>
                  </a:lnTo>
                  <a:lnTo>
                    <a:pt x="97"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3" name="Google Shape;4153;p71"/>
            <p:cNvSpPr/>
            <p:nvPr/>
          </p:nvSpPr>
          <p:spPr>
            <a:xfrm>
              <a:off x="2178325" y="2971525"/>
              <a:ext cx="39650" cy="44450"/>
            </a:xfrm>
            <a:custGeom>
              <a:avLst/>
              <a:gdLst/>
              <a:ahLst/>
              <a:cxnLst/>
              <a:rect l="l" t="t" r="r" b="b"/>
              <a:pathLst>
                <a:path w="1586" h="1778" fill="none" extrusionOk="0">
                  <a:moveTo>
                    <a:pt x="97" y="1"/>
                  </a:moveTo>
                  <a:lnTo>
                    <a:pt x="1" y="1586"/>
                  </a:lnTo>
                  <a:lnTo>
                    <a:pt x="1586" y="1778"/>
                  </a:lnTo>
                  <a:lnTo>
                    <a:pt x="1538" y="97"/>
                  </a:lnTo>
                  <a:lnTo>
                    <a:pt x="9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4" name="Google Shape;4154;p71"/>
            <p:cNvSpPr/>
            <p:nvPr/>
          </p:nvSpPr>
          <p:spPr>
            <a:xfrm>
              <a:off x="2178325" y="2991950"/>
              <a:ext cx="39650" cy="24025"/>
            </a:xfrm>
            <a:custGeom>
              <a:avLst/>
              <a:gdLst/>
              <a:ahLst/>
              <a:cxnLst/>
              <a:rect l="l" t="t" r="r" b="b"/>
              <a:pathLst>
                <a:path w="1586" h="961" extrusionOk="0">
                  <a:moveTo>
                    <a:pt x="49" y="0"/>
                  </a:moveTo>
                  <a:lnTo>
                    <a:pt x="1" y="769"/>
                  </a:lnTo>
                  <a:lnTo>
                    <a:pt x="1586" y="961"/>
                  </a:lnTo>
                  <a:lnTo>
                    <a:pt x="1586" y="192"/>
                  </a:lnTo>
                  <a:lnTo>
                    <a:pt x="769" y="144"/>
                  </a:lnTo>
                  <a:lnTo>
                    <a:pt x="49"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5" name="Google Shape;4155;p71"/>
            <p:cNvSpPr/>
            <p:nvPr/>
          </p:nvSpPr>
          <p:spPr>
            <a:xfrm>
              <a:off x="2178325" y="2991950"/>
              <a:ext cx="39650" cy="24025"/>
            </a:xfrm>
            <a:custGeom>
              <a:avLst/>
              <a:gdLst/>
              <a:ahLst/>
              <a:cxnLst/>
              <a:rect l="l" t="t" r="r" b="b"/>
              <a:pathLst>
                <a:path w="1586" h="961" fill="none" extrusionOk="0">
                  <a:moveTo>
                    <a:pt x="49" y="0"/>
                  </a:moveTo>
                  <a:lnTo>
                    <a:pt x="1" y="769"/>
                  </a:lnTo>
                  <a:lnTo>
                    <a:pt x="1586" y="961"/>
                  </a:lnTo>
                  <a:lnTo>
                    <a:pt x="1586" y="192"/>
                  </a:lnTo>
                  <a:lnTo>
                    <a:pt x="1586" y="192"/>
                  </a:lnTo>
                  <a:lnTo>
                    <a:pt x="769" y="144"/>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6" name="Google Shape;4156;p71"/>
            <p:cNvSpPr/>
            <p:nvPr/>
          </p:nvSpPr>
          <p:spPr>
            <a:xfrm>
              <a:off x="1874575" y="2642550"/>
              <a:ext cx="144100" cy="154925"/>
            </a:xfrm>
            <a:custGeom>
              <a:avLst/>
              <a:gdLst/>
              <a:ahLst/>
              <a:cxnLst/>
              <a:rect l="l" t="t" r="r" b="b"/>
              <a:pathLst>
                <a:path w="5764" h="6197" extrusionOk="0">
                  <a:moveTo>
                    <a:pt x="2642" y="1"/>
                  </a:moveTo>
                  <a:lnTo>
                    <a:pt x="2354" y="97"/>
                  </a:lnTo>
                  <a:lnTo>
                    <a:pt x="2065" y="145"/>
                  </a:lnTo>
                  <a:lnTo>
                    <a:pt x="1585" y="385"/>
                  </a:lnTo>
                  <a:lnTo>
                    <a:pt x="1105" y="721"/>
                  </a:lnTo>
                  <a:lnTo>
                    <a:pt x="673" y="1154"/>
                  </a:lnTo>
                  <a:lnTo>
                    <a:pt x="385" y="1682"/>
                  </a:lnTo>
                  <a:lnTo>
                    <a:pt x="240" y="1970"/>
                  </a:lnTo>
                  <a:lnTo>
                    <a:pt x="144" y="2258"/>
                  </a:lnTo>
                  <a:lnTo>
                    <a:pt x="48" y="2594"/>
                  </a:lnTo>
                  <a:lnTo>
                    <a:pt x="0" y="2883"/>
                  </a:lnTo>
                  <a:lnTo>
                    <a:pt x="0" y="3507"/>
                  </a:lnTo>
                  <a:lnTo>
                    <a:pt x="96" y="4083"/>
                  </a:lnTo>
                  <a:lnTo>
                    <a:pt x="289" y="4659"/>
                  </a:lnTo>
                  <a:lnTo>
                    <a:pt x="577" y="5140"/>
                  </a:lnTo>
                  <a:lnTo>
                    <a:pt x="769" y="5332"/>
                  </a:lnTo>
                  <a:lnTo>
                    <a:pt x="961" y="5524"/>
                  </a:lnTo>
                  <a:lnTo>
                    <a:pt x="1201" y="5716"/>
                  </a:lnTo>
                  <a:lnTo>
                    <a:pt x="1441" y="5860"/>
                  </a:lnTo>
                  <a:lnTo>
                    <a:pt x="1681" y="6004"/>
                  </a:lnTo>
                  <a:lnTo>
                    <a:pt x="1969" y="6100"/>
                  </a:lnTo>
                  <a:lnTo>
                    <a:pt x="2258" y="6196"/>
                  </a:lnTo>
                  <a:lnTo>
                    <a:pt x="3122" y="6196"/>
                  </a:lnTo>
                  <a:lnTo>
                    <a:pt x="3362" y="6148"/>
                  </a:lnTo>
                  <a:lnTo>
                    <a:pt x="3650" y="6052"/>
                  </a:lnTo>
                  <a:lnTo>
                    <a:pt x="4179" y="5812"/>
                  </a:lnTo>
                  <a:lnTo>
                    <a:pt x="4659" y="5476"/>
                  </a:lnTo>
                  <a:lnTo>
                    <a:pt x="5043" y="5044"/>
                  </a:lnTo>
                  <a:lnTo>
                    <a:pt x="5379" y="4515"/>
                  </a:lnTo>
                  <a:lnTo>
                    <a:pt x="5523" y="4227"/>
                  </a:lnTo>
                  <a:lnTo>
                    <a:pt x="5619" y="3939"/>
                  </a:lnTo>
                  <a:lnTo>
                    <a:pt x="5715" y="3651"/>
                  </a:lnTo>
                  <a:lnTo>
                    <a:pt x="5763" y="3315"/>
                  </a:lnTo>
                  <a:lnTo>
                    <a:pt x="5763" y="2690"/>
                  </a:lnTo>
                  <a:lnTo>
                    <a:pt x="5667" y="2114"/>
                  </a:lnTo>
                  <a:lnTo>
                    <a:pt x="5475" y="1586"/>
                  </a:lnTo>
                  <a:lnTo>
                    <a:pt x="5139" y="1106"/>
                  </a:lnTo>
                  <a:lnTo>
                    <a:pt x="4995" y="865"/>
                  </a:lnTo>
                  <a:lnTo>
                    <a:pt x="4803" y="673"/>
                  </a:lnTo>
                  <a:lnTo>
                    <a:pt x="4563" y="481"/>
                  </a:lnTo>
                  <a:lnTo>
                    <a:pt x="4323" y="337"/>
                  </a:lnTo>
                  <a:lnTo>
                    <a:pt x="4034" y="193"/>
                  </a:lnTo>
                  <a:lnTo>
                    <a:pt x="3794" y="97"/>
                  </a:lnTo>
                  <a:lnTo>
                    <a:pt x="3506" y="49"/>
                  </a:lnTo>
                  <a:lnTo>
                    <a:pt x="3218"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7" name="Google Shape;4157;p71"/>
            <p:cNvSpPr/>
            <p:nvPr/>
          </p:nvSpPr>
          <p:spPr>
            <a:xfrm>
              <a:off x="1874575" y="2642550"/>
              <a:ext cx="144100" cy="154925"/>
            </a:xfrm>
            <a:custGeom>
              <a:avLst/>
              <a:gdLst/>
              <a:ahLst/>
              <a:cxnLst/>
              <a:rect l="l" t="t" r="r" b="b"/>
              <a:pathLst>
                <a:path w="5764" h="6197" fill="none" extrusionOk="0">
                  <a:moveTo>
                    <a:pt x="144" y="2258"/>
                  </a:moveTo>
                  <a:lnTo>
                    <a:pt x="144" y="2258"/>
                  </a:lnTo>
                  <a:lnTo>
                    <a:pt x="48" y="2594"/>
                  </a:lnTo>
                  <a:lnTo>
                    <a:pt x="0" y="2883"/>
                  </a:lnTo>
                  <a:lnTo>
                    <a:pt x="0" y="3507"/>
                  </a:lnTo>
                  <a:lnTo>
                    <a:pt x="96" y="4083"/>
                  </a:lnTo>
                  <a:lnTo>
                    <a:pt x="289" y="4659"/>
                  </a:lnTo>
                  <a:lnTo>
                    <a:pt x="577" y="5140"/>
                  </a:lnTo>
                  <a:lnTo>
                    <a:pt x="769" y="5332"/>
                  </a:lnTo>
                  <a:lnTo>
                    <a:pt x="961" y="5524"/>
                  </a:lnTo>
                  <a:lnTo>
                    <a:pt x="1201" y="5716"/>
                  </a:lnTo>
                  <a:lnTo>
                    <a:pt x="1441" y="5860"/>
                  </a:lnTo>
                  <a:lnTo>
                    <a:pt x="1681" y="6004"/>
                  </a:lnTo>
                  <a:lnTo>
                    <a:pt x="1969" y="6100"/>
                  </a:lnTo>
                  <a:lnTo>
                    <a:pt x="1969" y="6100"/>
                  </a:lnTo>
                  <a:lnTo>
                    <a:pt x="2258" y="6196"/>
                  </a:lnTo>
                  <a:lnTo>
                    <a:pt x="2546" y="6196"/>
                  </a:lnTo>
                  <a:lnTo>
                    <a:pt x="2834" y="6196"/>
                  </a:lnTo>
                  <a:lnTo>
                    <a:pt x="3122" y="6196"/>
                  </a:lnTo>
                  <a:lnTo>
                    <a:pt x="3362" y="6148"/>
                  </a:lnTo>
                  <a:lnTo>
                    <a:pt x="3650" y="6052"/>
                  </a:lnTo>
                  <a:lnTo>
                    <a:pt x="4179" y="5812"/>
                  </a:lnTo>
                  <a:lnTo>
                    <a:pt x="4659" y="5476"/>
                  </a:lnTo>
                  <a:lnTo>
                    <a:pt x="5043" y="5044"/>
                  </a:lnTo>
                  <a:lnTo>
                    <a:pt x="5379" y="4515"/>
                  </a:lnTo>
                  <a:lnTo>
                    <a:pt x="5523" y="4227"/>
                  </a:lnTo>
                  <a:lnTo>
                    <a:pt x="5619" y="3939"/>
                  </a:lnTo>
                  <a:lnTo>
                    <a:pt x="5619" y="3939"/>
                  </a:lnTo>
                  <a:lnTo>
                    <a:pt x="5715" y="3651"/>
                  </a:lnTo>
                  <a:lnTo>
                    <a:pt x="5763" y="3315"/>
                  </a:lnTo>
                  <a:lnTo>
                    <a:pt x="5763" y="2690"/>
                  </a:lnTo>
                  <a:lnTo>
                    <a:pt x="5667" y="2114"/>
                  </a:lnTo>
                  <a:lnTo>
                    <a:pt x="5475" y="1586"/>
                  </a:lnTo>
                  <a:lnTo>
                    <a:pt x="5139" y="1106"/>
                  </a:lnTo>
                  <a:lnTo>
                    <a:pt x="4995" y="865"/>
                  </a:lnTo>
                  <a:lnTo>
                    <a:pt x="4803" y="673"/>
                  </a:lnTo>
                  <a:lnTo>
                    <a:pt x="4563" y="481"/>
                  </a:lnTo>
                  <a:lnTo>
                    <a:pt x="4323" y="337"/>
                  </a:lnTo>
                  <a:lnTo>
                    <a:pt x="4034" y="193"/>
                  </a:lnTo>
                  <a:lnTo>
                    <a:pt x="3794" y="97"/>
                  </a:lnTo>
                  <a:lnTo>
                    <a:pt x="3794" y="97"/>
                  </a:lnTo>
                  <a:lnTo>
                    <a:pt x="3506" y="49"/>
                  </a:lnTo>
                  <a:lnTo>
                    <a:pt x="3218" y="1"/>
                  </a:lnTo>
                  <a:lnTo>
                    <a:pt x="2930" y="1"/>
                  </a:lnTo>
                  <a:lnTo>
                    <a:pt x="2642" y="1"/>
                  </a:lnTo>
                  <a:lnTo>
                    <a:pt x="2354" y="97"/>
                  </a:lnTo>
                  <a:lnTo>
                    <a:pt x="2065" y="145"/>
                  </a:lnTo>
                  <a:lnTo>
                    <a:pt x="1585" y="385"/>
                  </a:lnTo>
                  <a:lnTo>
                    <a:pt x="1105" y="721"/>
                  </a:lnTo>
                  <a:lnTo>
                    <a:pt x="673" y="1154"/>
                  </a:lnTo>
                  <a:lnTo>
                    <a:pt x="385" y="1682"/>
                  </a:lnTo>
                  <a:lnTo>
                    <a:pt x="240" y="1970"/>
                  </a:lnTo>
                  <a:lnTo>
                    <a:pt x="144" y="225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8" name="Google Shape;4158;p71"/>
            <p:cNvSpPr/>
            <p:nvPr/>
          </p:nvSpPr>
          <p:spPr>
            <a:xfrm>
              <a:off x="1892575" y="2676175"/>
              <a:ext cx="51650" cy="86475"/>
            </a:xfrm>
            <a:custGeom>
              <a:avLst/>
              <a:gdLst/>
              <a:ahLst/>
              <a:cxnLst/>
              <a:rect l="l" t="t" r="r" b="b"/>
              <a:pathLst>
                <a:path w="2066" h="3459" extrusionOk="0">
                  <a:moveTo>
                    <a:pt x="1009" y="1"/>
                  </a:moveTo>
                  <a:lnTo>
                    <a:pt x="721" y="193"/>
                  </a:lnTo>
                  <a:lnTo>
                    <a:pt x="433" y="481"/>
                  </a:lnTo>
                  <a:lnTo>
                    <a:pt x="241" y="769"/>
                  </a:lnTo>
                  <a:lnTo>
                    <a:pt x="97" y="1153"/>
                  </a:lnTo>
                  <a:lnTo>
                    <a:pt x="1" y="1489"/>
                  </a:lnTo>
                  <a:lnTo>
                    <a:pt x="1" y="1874"/>
                  </a:lnTo>
                  <a:lnTo>
                    <a:pt x="49" y="2210"/>
                  </a:lnTo>
                  <a:lnTo>
                    <a:pt x="193" y="2546"/>
                  </a:lnTo>
                  <a:lnTo>
                    <a:pt x="337" y="2834"/>
                  </a:lnTo>
                  <a:lnTo>
                    <a:pt x="577" y="3074"/>
                  </a:lnTo>
                  <a:lnTo>
                    <a:pt x="865" y="3266"/>
                  </a:lnTo>
                  <a:lnTo>
                    <a:pt x="1153" y="3410"/>
                  </a:lnTo>
                  <a:lnTo>
                    <a:pt x="1393" y="3459"/>
                  </a:lnTo>
                  <a:lnTo>
                    <a:pt x="1634" y="3459"/>
                  </a:lnTo>
                  <a:lnTo>
                    <a:pt x="1970" y="3410"/>
                  </a:lnTo>
                  <a:lnTo>
                    <a:pt x="2066" y="2978"/>
                  </a:lnTo>
                  <a:lnTo>
                    <a:pt x="1682" y="2210"/>
                  </a:lnTo>
                  <a:lnTo>
                    <a:pt x="1393" y="1441"/>
                  </a:lnTo>
                  <a:lnTo>
                    <a:pt x="1201" y="721"/>
                  </a:lnTo>
                  <a:lnTo>
                    <a:pt x="1009"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9" name="Google Shape;4159;p71"/>
            <p:cNvSpPr/>
            <p:nvPr/>
          </p:nvSpPr>
          <p:spPr>
            <a:xfrm>
              <a:off x="1892575" y="2676175"/>
              <a:ext cx="51650" cy="86475"/>
            </a:xfrm>
            <a:custGeom>
              <a:avLst/>
              <a:gdLst/>
              <a:ahLst/>
              <a:cxnLst/>
              <a:rect l="l" t="t" r="r" b="b"/>
              <a:pathLst>
                <a:path w="2066" h="3459" fill="none" extrusionOk="0">
                  <a:moveTo>
                    <a:pt x="1009" y="1"/>
                  </a:moveTo>
                  <a:lnTo>
                    <a:pt x="1009" y="1"/>
                  </a:lnTo>
                  <a:lnTo>
                    <a:pt x="721" y="193"/>
                  </a:lnTo>
                  <a:lnTo>
                    <a:pt x="433" y="481"/>
                  </a:lnTo>
                  <a:lnTo>
                    <a:pt x="241" y="769"/>
                  </a:lnTo>
                  <a:lnTo>
                    <a:pt x="97" y="1153"/>
                  </a:lnTo>
                  <a:lnTo>
                    <a:pt x="97" y="1153"/>
                  </a:lnTo>
                  <a:lnTo>
                    <a:pt x="1" y="1489"/>
                  </a:lnTo>
                  <a:lnTo>
                    <a:pt x="1" y="1874"/>
                  </a:lnTo>
                  <a:lnTo>
                    <a:pt x="49" y="2210"/>
                  </a:lnTo>
                  <a:lnTo>
                    <a:pt x="193" y="2546"/>
                  </a:lnTo>
                  <a:lnTo>
                    <a:pt x="337" y="2834"/>
                  </a:lnTo>
                  <a:lnTo>
                    <a:pt x="577" y="3074"/>
                  </a:lnTo>
                  <a:lnTo>
                    <a:pt x="865" y="3266"/>
                  </a:lnTo>
                  <a:lnTo>
                    <a:pt x="1153" y="3410"/>
                  </a:lnTo>
                  <a:lnTo>
                    <a:pt x="1153" y="3410"/>
                  </a:lnTo>
                  <a:lnTo>
                    <a:pt x="1393" y="3459"/>
                  </a:lnTo>
                  <a:lnTo>
                    <a:pt x="1634" y="3459"/>
                  </a:lnTo>
                  <a:lnTo>
                    <a:pt x="1634" y="3459"/>
                  </a:lnTo>
                  <a:lnTo>
                    <a:pt x="1970" y="3410"/>
                  </a:lnTo>
                  <a:lnTo>
                    <a:pt x="1970" y="3410"/>
                  </a:lnTo>
                  <a:lnTo>
                    <a:pt x="2066" y="2978"/>
                  </a:lnTo>
                  <a:lnTo>
                    <a:pt x="2066" y="2978"/>
                  </a:lnTo>
                  <a:lnTo>
                    <a:pt x="1682" y="2210"/>
                  </a:lnTo>
                  <a:lnTo>
                    <a:pt x="1393" y="1441"/>
                  </a:lnTo>
                  <a:lnTo>
                    <a:pt x="1201" y="721"/>
                  </a:lnTo>
                  <a:lnTo>
                    <a:pt x="100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0" name="Google Shape;4160;p71"/>
            <p:cNvSpPr/>
            <p:nvPr/>
          </p:nvSpPr>
          <p:spPr>
            <a:xfrm>
              <a:off x="1941800" y="2540500"/>
              <a:ext cx="475475" cy="456275"/>
            </a:xfrm>
            <a:custGeom>
              <a:avLst/>
              <a:gdLst/>
              <a:ahLst/>
              <a:cxnLst/>
              <a:rect l="l" t="t" r="r" b="b"/>
              <a:pathLst>
                <a:path w="19019" h="18251" extrusionOk="0">
                  <a:moveTo>
                    <a:pt x="8117" y="1"/>
                  </a:moveTo>
                  <a:lnTo>
                    <a:pt x="7349" y="97"/>
                  </a:lnTo>
                  <a:lnTo>
                    <a:pt x="6580" y="289"/>
                  </a:lnTo>
                  <a:lnTo>
                    <a:pt x="5860" y="529"/>
                  </a:lnTo>
                  <a:lnTo>
                    <a:pt x="5139" y="865"/>
                  </a:lnTo>
                  <a:lnTo>
                    <a:pt x="4467" y="1250"/>
                  </a:lnTo>
                  <a:lnTo>
                    <a:pt x="3843" y="1682"/>
                  </a:lnTo>
                  <a:lnTo>
                    <a:pt x="3218" y="2162"/>
                  </a:lnTo>
                  <a:lnTo>
                    <a:pt x="2642" y="2738"/>
                  </a:lnTo>
                  <a:lnTo>
                    <a:pt x="2162" y="3363"/>
                  </a:lnTo>
                  <a:lnTo>
                    <a:pt x="1682" y="3987"/>
                  </a:lnTo>
                  <a:lnTo>
                    <a:pt x="1297" y="4659"/>
                  </a:lnTo>
                  <a:lnTo>
                    <a:pt x="961" y="5380"/>
                  </a:lnTo>
                  <a:lnTo>
                    <a:pt x="673" y="6148"/>
                  </a:lnTo>
                  <a:lnTo>
                    <a:pt x="337" y="7349"/>
                  </a:lnTo>
                  <a:lnTo>
                    <a:pt x="145" y="8117"/>
                  </a:lnTo>
                  <a:lnTo>
                    <a:pt x="1" y="8886"/>
                  </a:lnTo>
                  <a:lnTo>
                    <a:pt x="1" y="9606"/>
                  </a:lnTo>
                  <a:lnTo>
                    <a:pt x="49" y="10374"/>
                  </a:lnTo>
                  <a:lnTo>
                    <a:pt x="145" y="11095"/>
                  </a:lnTo>
                  <a:lnTo>
                    <a:pt x="337" y="11815"/>
                  </a:lnTo>
                  <a:lnTo>
                    <a:pt x="577" y="12535"/>
                  </a:lnTo>
                  <a:lnTo>
                    <a:pt x="865" y="13160"/>
                  </a:lnTo>
                  <a:lnTo>
                    <a:pt x="1249" y="13832"/>
                  </a:lnTo>
                  <a:lnTo>
                    <a:pt x="1682" y="14408"/>
                  </a:lnTo>
                  <a:lnTo>
                    <a:pt x="2210" y="14937"/>
                  </a:lnTo>
                  <a:lnTo>
                    <a:pt x="2738" y="15465"/>
                  </a:lnTo>
                  <a:lnTo>
                    <a:pt x="3315" y="15897"/>
                  </a:lnTo>
                  <a:lnTo>
                    <a:pt x="3987" y="16281"/>
                  </a:lnTo>
                  <a:lnTo>
                    <a:pt x="4659" y="16618"/>
                  </a:lnTo>
                  <a:lnTo>
                    <a:pt x="5428" y="16906"/>
                  </a:lnTo>
                  <a:lnTo>
                    <a:pt x="8549" y="17866"/>
                  </a:lnTo>
                  <a:lnTo>
                    <a:pt x="9318" y="18058"/>
                  </a:lnTo>
                  <a:lnTo>
                    <a:pt x="10134" y="18154"/>
                  </a:lnTo>
                  <a:lnTo>
                    <a:pt x="10951" y="18250"/>
                  </a:lnTo>
                  <a:lnTo>
                    <a:pt x="11767" y="18202"/>
                  </a:lnTo>
                  <a:lnTo>
                    <a:pt x="12583" y="18154"/>
                  </a:lnTo>
                  <a:lnTo>
                    <a:pt x="13352" y="17962"/>
                  </a:lnTo>
                  <a:lnTo>
                    <a:pt x="14168" y="17770"/>
                  </a:lnTo>
                  <a:lnTo>
                    <a:pt x="14889" y="17482"/>
                  </a:lnTo>
                  <a:lnTo>
                    <a:pt x="15561" y="17098"/>
                  </a:lnTo>
                  <a:lnTo>
                    <a:pt x="16185" y="16714"/>
                  </a:lnTo>
                  <a:lnTo>
                    <a:pt x="16762" y="16185"/>
                  </a:lnTo>
                  <a:lnTo>
                    <a:pt x="17194" y="15657"/>
                  </a:lnTo>
                  <a:lnTo>
                    <a:pt x="17434" y="15321"/>
                  </a:lnTo>
                  <a:lnTo>
                    <a:pt x="17578" y="15033"/>
                  </a:lnTo>
                  <a:lnTo>
                    <a:pt x="17770" y="14697"/>
                  </a:lnTo>
                  <a:lnTo>
                    <a:pt x="17866" y="14312"/>
                  </a:lnTo>
                  <a:lnTo>
                    <a:pt x="17962" y="13976"/>
                  </a:lnTo>
                  <a:lnTo>
                    <a:pt x="18058" y="13592"/>
                  </a:lnTo>
                  <a:lnTo>
                    <a:pt x="18106" y="13160"/>
                  </a:lnTo>
                  <a:lnTo>
                    <a:pt x="18106" y="12728"/>
                  </a:lnTo>
                  <a:lnTo>
                    <a:pt x="18490" y="11527"/>
                  </a:lnTo>
                  <a:lnTo>
                    <a:pt x="18683" y="10758"/>
                  </a:lnTo>
                  <a:lnTo>
                    <a:pt x="18827" y="9990"/>
                  </a:lnTo>
                  <a:lnTo>
                    <a:pt x="18971" y="9222"/>
                  </a:lnTo>
                  <a:lnTo>
                    <a:pt x="19019" y="8453"/>
                  </a:lnTo>
                  <a:lnTo>
                    <a:pt x="19019" y="7685"/>
                  </a:lnTo>
                  <a:lnTo>
                    <a:pt x="18971" y="6916"/>
                  </a:lnTo>
                  <a:lnTo>
                    <a:pt x="18875" y="6196"/>
                  </a:lnTo>
                  <a:lnTo>
                    <a:pt x="18683" y="5476"/>
                  </a:lnTo>
                  <a:lnTo>
                    <a:pt x="18442" y="4803"/>
                  </a:lnTo>
                  <a:lnTo>
                    <a:pt x="18106" y="4179"/>
                  </a:lnTo>
                  <a:lnTo>
                    <a:pt x="17674" y="3603"/>
                  </a:lnTo>
                  <a:lnTo>
                    <a:pt x="17146" y="3074"/>
                  </a:lnTo>
                  <a:lnTo>
                    <a:pt x="16569" y="2642"/>
                  </a:lnTo>
                  <a:lnTo>
                    <a:pt x="15897" y="2258"/>
                  </a:lnTo>
                  <a:lnTo>
                    <a:pt x="15081" y="1922"/>
                  </a:lnTo>
                  <a:lnTo>
                    <a:pt x="14216" y="1682"/>
                  </a:lnTo>
                  <a:lnTo>
                    <a:pt x="10374" y="289"/>
                  </a:lnTo>
                  <a:lnTo>
                    <a:pt x="9654" y="97"/>
                  </a:lnTo>
                  <a:lnTo>
                    <a:pt x="8885"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1" name="Google Shape;4161;p71"/>
            <p:cNvSpPr/>
            <p:nvPr/>
          </p:nvSpPr>
          <p:spPr>
            <a:xfrm>
              <a:off x="1941800" y="2540500"/>
              <a:ext cx="475475" cy="456275"/>
            </a:xfrm>
            <a:custGeom>
              <a:avLst/>
              <a:gdLst/>
              <a:ahLst/>
              <a:cxnLst/>
              <a:rect l="l" t="t" r="r" b="b"/>
              <a:pathLst>
                <a:path w="19019" h="18251" fill="none" extrusionOk="0">
                  <a:moveTo>
                    <a:pt x="10374" y="289"/>
                  </a:moveTo>
                  <a:lnTo>
                    <a:pt x="14216" y="1682"/>
                  </a:lnTo>
                  <a:lnTo>
                    <a:pt x="14216" y="1682"/>
                  </a:lnTo>
                  <a:lnTo>
                    <a:pt x="15081" y="1922"/>
                  </a:lnTo>
                  <a:lnTo>
                    <a:pt x="15897" y="2258"/>
                  </a:lnTo>
                  <a:lnTo>
                    <a:pt x="16569" y="2642"/>
                  </a:lnTo>
                  <a:lnTo>
                    <a:pt x="17146" y="3074"/>
                  </a:lnTo>
                  <a:lnTo>
                    <a:pt x="17674" y="3603"/>
                  </a:lnTo>
                  <a:lnTo>
                    <a:pt x="18106" y="4179"/>
                  </a:lnTo>
                  <a:lnTo>
                    <a:pt x="18442" y="4803"/>
                  </a:lnTo>
                  <a:lnTo>
                    <a:pt x="18683" y="5476"/>
                  </a:lnTo>
                  <a:lnTo>
                    <a:pt x="18875" y="6196"/>
                  </a:lnTo>
                  <a:lnTo>
                    <a:pt x="18971" y="6916"/>
                  </a:lnTo>
                  <a:lnTo>
                    <a:pt x="19019" y="7685"/>
                  </a:lnTo>
                  <a:lnTo>
                    <a:pt x="19019" y="8453"/>
                  </a:lnTo>
                  <a:lnTo>
                    <a:pt x="18971" y="9222"/>
                  </a:lnTo>
                  <a:lnTo>
                    <a:pt x="18827" y="9990"/>
                  </a:lnTo>
                  <a:lnTo>
                    <a:pt x="18683" y="10758"/>
                  </a:lnTo>
                  <a:lnTo>
                    <a:pt x="18490" y="11527"/>
                  </a:lnTo>
                  <a:lnTo>
                    <a:pt x="18106" y="12728"/>
                  </a:lnTo>
                  <a:lnTo>
                    <a:pt x="18106" y="12728"/>
                  </a:lnTo>
                  <a:lnTo>
                    <a:pt x="18106" y="13160"/>
                  </a:lnTo>
                  <a:lnTo>
                    <a:pt x="18058" y="13592"/>
                  </a:lnTo>
                  <a:lnTo>
                    <a:pt x="17962" y="13976"/>
                  </a:lnTo>
                  <a:lnTo>
                    <a:pt x="17866" y="14312"/>
                  </a:lnTo>
                  <a:lnTo>
                    <a:pt x="17770" y="14697"/>
                  </a:lnTo>
                  <a:lnTo>
                    <a:pt x="17578" y="15033"/>
                  </a:lnTo>
                  <a:lnTo>
                    <a:pt x="17434" y="15321"/>
                  </a:lnTo>
                  <a:lnTo>
                    <a:pt x="17194" y="15657"/>
                  </a:lnTo>
                  <a:lnTo>
                    <a:pt x="16762" y="16185"/>
                  </a:lnTo>
                  <a:lnTo>
                    <a:pt x="16185" y="16714"/>
                  </a:lnTo>
                  <a:lnTo>
                    <a:pt x="15561" y="17098"/>
                  </a:lnTo>
                  <a:lnTo>
                    <a:pt x="14889" y="17482"/>
                  </a:lnTo>
                  <a:lnTo>
                    <a:pt x="14168" y="17770"/>
                  </a:lnTo>
                  <a:lnTo>
                    <a:pt x="13352" y="17962"/>
                  </a:lnTo>
                  <a:lnTo>
                    <a:pt x="12583" y="18154"/>
                  </a:lnTo>
                  <a:lnTo>
                    <a:pt x="11767" y="18202"/>
                  </a:lnTo>
                  <a:lnTo>
                    <a:pt x="10951" y="18250"/>
                  </a:lnTo>
                  <a:lnTo>
                    <a:pt x="10134" y="18154"/>
                  </a:lnTo>
                  <a:lnTo>
                    <a:pt x="9318" y="18058"/>
                  </a:lnTo>
                  <a:lnTo>
                    <a:pt x="8549" y="17866"/>
                  </a:lnTo>
                  <a:lnTo>
                    <a:pt x="5428" y="16906"/>
                  </a:lnTo>
                  <a:lnTo>
                    <a:pt x="5428" y="16906"/>
                  </a:lnTo>
                  <a:lnTo>
                    <a:pt x="4659" y="16618"/>
                  </a:lnTo>
                  <a:lnTo>
                    <a:pt x="3987" y="16281"/>
                  </a:lnTo>
                  <a:lnTo>
                    <a:pt x="3315" y="15897"/>
                  </a:lnTo>
                  <a:lnTo>
                    <a:pt x="2738" y="15465"/>
                  </a:lnTo>
                  <a:lnTo>
                    <a:pt x="2210" y="14937"/>
                  </a:lnTo>
                  <a:lnTo>
                    <a:pt x="1682" y="14408"/>
                  </a:lnTo>
                  <a:lnTo>
                    <a:pt x="1249" y="13832"/>
                  </a:lnTo>
                  <a:lnTo>
                    <a:pt x="865" y="13160"/>
                  </a:lnTo>
                  <a:lnTo>
                    <a:pt x="577" y="12535"/>
                  </a:lnTo>
                  <a:lnTo>
                    <a:pt x="337" y="11815"/>
                  </a:lnTo>
                  <a:lnTo>
                    <a:pt x="145" y="11095"/>
                  </a:lnTo>
                  <a:lnTo>
                    <a:pt x="49" y="10374"/>
                  </a:lnTo>
                  <a:lnTo>
                    <a:pt x="1" y="9606"/>
                  </a:lnTo>
                  <a:lnTo>
                    <a:pt x="1" y="8886"/>
                  </a:lnTo>
                  <a:lnTo>
                    <a:pt x="145" y="8117"/>
                  </a:lnTo>
                  <a:lnTo>
                    <a:pt x="337" y="7349"/>
                  </a:lnTo>
                  <a:lnTo>
                    <a:pt x="673" y="6148"/>
                  </a:lnTo>
                  <a:lnTo>
                    <a:pt x="673" y="6148"/>
                  </a:lnTo>
                  <a:lnTo>
                    <a:pt x="961" y="5380"/>
                  </a:lnTo>
                  <a:lnTo>
                    <a:pt x="1297" y="4659"/>
                  </a:lnTo>
                  <a:lnTo>
                    <a:pt x="1682" y="3987"/>
                  </a:lnTo>
                  <a:lnTo>
                    <a:pt x="2162" y="3363"/>
                  </a:lnTo>
                  <a:lnTo>
                    <a:pt x="2642" y="2738"/>
                  </a:lnTo>
                  <a:lnTo>
                    <a:pt x="3218" y="2162"/>
                  </a:lnTo>
                  <a:lnTo>
                    <a:pt x="3843" y="1682"/>
                  </a:lnTo>
                  <a:lnTo>
                    <a:pt x="4467" y="1250"/>
                  </a:lnTo>
                  <a:lnTo>
                    <a:pt x="5139" y="865"/>
                  </a:lnTo>
                  <a:lnTo>
                    <a:pt x="5860" y="529"/>
                  </a:lnTo>
                  <a:lnTo>
                    <a:pt x="6580" y="289"/>
                  </a:lnTo>
                  <a:lnTo>
                    <a:pt x="7349" y="97"/>
                  </a:lnTo>
                  <a:lnTo>
                    <a:pt x="8117" y="1"/>
                  </a:lnTo>
                  <a:lnTo>
                    <a:pt x="8885" y="1"/>
                  </a:lnTo>
                  <a:lnTo>
                    <a:pt x="9654" y="97"/>
                  </a:lnTo>
                  <a:lnTo>
                    <a:pt x="10374" y="28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2" name="Google Shape;4162;p71"/>
            <p:cNvSpPr/>
            <p:nvPr/>
          </p:nvSpPr>
          <p:spPr>
            <a:xfrm>
              <a:off x="2126700" y="2775825"/>
              <a:ext cx="93675" cy="38450"/>
            </a:xfrm>
            <a:custGeom>
              <a:avLst/>
              <a:gdLst/>
              <a:ahLst/>
              <a:cxnLst/>
              <a:rect l="l" t="t" r="r" b="b"/>
              <a:pathLst>
                <a:path w="3747" h="1538" extrusionOk="0">
                  <a:moveTo>
                    <a:pt x="97" y="1"/>
                  </a:moveTo>
                  <a:lnTo>
                    <a:pt x="49" y="49"/>
                  </a:lnTo>
                  <a:lnTo>
                    <a:pt x="1" y="97"/>
                  </a:lnTo>
                  <a:lnTo>
                    <a:pt x="49" y="385"/>
                  </a:lnTo>
                  <a:lnTo>
                    <a:pt x="193" y="673"/>
                  </a:lnTo>
                  <a:lnTo>
                    <a:pt x="385" y="913"/>
                  </a:lnTo>
                  <a:lnTo>
                    <a:pt x="577" y="1105"/>
                  </a:lnTo>
                  <a:lnTo>
                    <a:pt x="817" y="1249"/>
                  </a:lnTo>
                  <a:lnTo>
                    <a:pt x="1105" y="1394"/>
                  </a:lnTo>
                  <a:lnTo>
                    <a:pt x="1393" y="1490"/>
                  </a:lnTo>
                  <a:lnTo>
                    <a:pt x="1682" y="1538"/>
                  </a:lnTo>
                  <a:lnTo>
                    <a:pt x="2594" y="1538"/>
                  </a:lnTo>
                  <a:lnTo>
                    <a:pt x="2882" y="1442"/>
                  </a:lnTo>
                  <a:lnTo>
                    <a:pt x="3170" y="1345"/>
                  </a:lnTo>
                  <a:lnTo>
                    <a:pt x="3410" y="1153"/>
                  </a:lnTo>
                  <a:lnTo>
                    <a:pt x="3603" y="961"/>
                  </a:lnTo>
                  <a:lnTo>
                    <a:pt x="3747" y="673"/>
                  </a:lnTo>
                  <a:lnTo>
                    <a:pt x="3747" y="625"/>
                  </a:lnTo>
                  <a:lnTo>
                    <a:pt x="3699" y="577"/>
                  </a:lnTo>
                  <a:lnTo>
                    <a:pt x="3651" y="625"/>
                  </a:lnTo>
                  <a:lnTo>
                    <a:pt x="3506" y="865"/>
                  </a:lnTo>
                  <a:lnTo>
                    <a:pt x="3314" y="1057"/>
                  </a:lnTo>
                  <a:lnTo>
                    <a:pt x="3074" y="1201"/>
                  </a:lnTo>
                  <a:lnTo>
                    <a:pt x="2786" y="1297"/>
                  </a:lnTo>
                  <a:lnTo>
                    <a:pt x="2498" y="1345"/>
                  </a:lnTo>
                  <a:lnTo>
                    <a:pt x="2210" y="1394"/>
                  </a:lnTo>
                  <a:lnTo>
                    <a:pt x="1634" y="1345"/>
                  </a:lnTo>
                  <a:lnTo>
                    <a:pt x="1153" y="1201"/>
                  </a:lnTo>
                  <a:lnTo>
                    <a:pt x="913" y="1057"/>
                  </a:lnTo>
                  <a:lnTo>
                    <a:pt x="673" y="913"/>
                  </a:lnTo>
                  <a:lnTo>
                    <a:pt x="481" y="769"/>
                  </a:lnTo>
                  <a:lnTo>
                    <a:pt x="337" y="577"/>
                  </a:lnTo>
                  <a:lnTo>
                    <a:pt x="241" y="337"/>
                  </a:lnTo>
                  <a:lnTo>
                    <a:pt x="145" y="49"/>
                  </a:lnTo>
                  <a:lnTo>
                    <a:pt x="97"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3" name="Google Shape;4163;p71"/>
            <p:cNvSpPr/>
            <p:nvPr/>
          </p:nvSpPr>
          <p:spPr>
            <a:xfrm>
              <a:off x="2211950" y="2787850"/>
              <a:ext cx="12025" cy="13225"/>
            </a:xfrm>
            <a:custGeom>
              <a:avLst/>
              <a:gdLst/>
              <a:ahLst/>
              <a:cxnLst/>
              <a:rect l="l" t="t" r="r" b="b"/>
              <a:pathLst>
                <a:path w="481" h="529" extrusionOk="0">
                  <a:moveTo>
                    <a:pt x="193" y="0"/>
                  </a:moveTo>
                  <a:lnTo>
                    <a:pt x="193" y="48"/>
                  </a:lnTo>
                  <a:lnTo>
                    <a:pt x="48" y="48"/>
                  </a:lnTo>
                  <a:lnTo>
                    <a:pt x="0" y="96"/>
                  </a:lnTo>
                  <a:lnTo>
                    <a:pt x="0" y="144"/>
                  </a:lnTo>
                  <a:lnTo>
                    <a:pt x="48" y="144"/>
                  </a:lnTo>
                  <a:lnTo>
                    <a:pt x="96" y="192"/>
                  </a:lnTo>
                  <a:lnTo>
                    <a:pt x="96" y="144"/>
                  </a:lnTo>
                  <a:lnTo>
                    <a:pt x="145" y="144"/>
                  </a:lnTo>
                  <a:lnTo>
                    <a:pt x="193" y="192"/>
                  </a:lnTo>
                  <a:lnTo>
                    <a:pt x="241" y="192"/>
                  </a:lnTo>
                  <a:lnTo>
                    <a:pt x="289" y="240"/>
                  </a:lnTo>
                  <a:lnTo>
                    <a:pt x="337" y="240"/>
                  </a:lnTo>
                  <a:lnTo>
                    <a:pt x="337" y="288"/>
                  </a:lnTo>
                  <a:lnTo>
                    <a:pt x="337" y="336"/>
                  </a:lnTo>
                  <a:lnTo>
                    <a:pt x="385" y="384"/>
                  </a:lnTo>
                  <a:lnTo>
                    <a:pt x="385" y="432"/>
                  </a:lnTo>
                  <a:lnTo>
                    <a:pt x="337" y="480"/>
                  </a:lnTo>
                  <a:lnTo>
                    <a:pt x="337" y="528"/>
                  </a:lnTo>
                  <a:lnTo>
                    <a:pt x="433" y="528"/>
                  </a:lnTo>
                  <a:lnTo>
                    <a:pt x="481" y="336"/>
                  </a:lnTo>
                  <a:lnTo>
                    <a:pt x="481" y="192"/>
                  </a:lnTo>
                  <a:lnTo>
                    <a:pt x="337" y="48"/>
                  </a:lnTo>
                  <a:lnTo>
                    <a:pt x="289" y="48"/>
                  </a:lnTo>
                  <a:lnTo>
                    <a:pt x="241"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4" name="Google Shape;4164;p71"/>
            <p:cNvSpPr/>
            <p:nvPr/>
          </p:nvSpPr>
          <p:spPr>
            <a:xfrm>
              <a:off x="2120700" y="2774625"/>
              <a:ext cx="18025" cy="8425"/>
            </a:xfrm>
            <a:custGeom>
              <a:avLst/>
              <a:gdLst/>
              <a:ahLst/>
              <a:cxnLst/>
              <a:rect l="l" t="t" r="r" b="b"/>
              <a:pathLst>
                <a:path w="721" h="337" extrusionOk="0">
                  <a:moveTo>
                    <a:pt x="385" y="1"/>
                  </a:moveTo>
                  <a:lnTo>
                    <a:pt x="145" y="49"/>
                  </a:lnTo>
                  <a:lnTo>
                    <a:pt x="49" y="241"/>
                  </a:lnTo>
                  <a:lnTo>
                    <a:pt x="1" y="289"/>
                  </a:lnTo>
                  <a:lnTo>
                    <a:pt x="49" y="337"/>
                  </a:lnTo>
                  <a:lnTo>
                    <a:pt x="97" y="337"/>
                  </a:lnTo>
                  <a:lnTo>
                    <a:pt x="193" y="289"/>
                  </a:lnTo>
                  <a:lnTo>
                    <a:pt x="193" y="241"/>
                  </a:lnTo>
                  <a:lnTo>
                    <a:pt x="241" y="241"/>
                  </a:lnTo>
                  <a:lnTo>
                    <a:pt x="289" y="193"/>
                  </a:lnTo>
                  <a:lnTo>
                    <a:pt x="481" y="193"/>
                  </a:lnTo>
                  <a:lnTo>
                    <a:pt x="577" y="241"/>
                  </a:lnTo>
                  <a:lnTo>
                    <a:pt x="625" y="289"/>
                  </a:lnTo>
                  <a:lnTo>
                    <a:pt x="673" y="289"/>
                  </a:lnTo>
                  <a:lnTo>
                    <a:pt x="721" y="241"/>
                  </a:lnTo>
                  <a:lnTo>
                    <a:pt x="721" y="193"/>
                  </a:lnTo>
                  <a:lnTo>
                    <a:pt x="577" y="49"/>
                  </a:lnTo>
                  <a:lnTo>
                    <a:pt x="481"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5" name="Google Shape;4165;p71"/>
            <p:cNvSpPr/>
            <p:nvPr/>
          </p:nvSpPr>
          <p:spPr>
            <a:xfrm>
              <a:off x="2334425" y="2762625"/>
              <a:ext cx="144100" cy="156100"/>
            </a:xfrm>
            <a:custGeom>
              <a:avLst/>
              <a:gdLst/>
              <a:ahLst/>
              <a:cxnLst/>
              <a:rect l="l" t="t" r="r" b="b"/>
              <a:pathLst>
                <a:path w="5764" h="6244" extrusionOk="0">
                  <a:moveTo>
                    <a:pt x="2930" y="1"/>
                  </a:moveTo>
                  <a:lnTo>
                    <a:pt x="2641" y="49"/>
                  </a:lnTo>
                  <a:lnTo>
                    <a:pt x="2401" y="97"/>
                  </a:lnTo>
                  <a:lnTo>
                    <a:pt x="2113" y="145"/>
                  </a:lnTo>
                  <a:lnTo>
                    <a:pt x="1585" y="433"/>
                  </a:lnTo>
                  <a:lnTo>
                    <a:pt x="1105" y="769"/>
                  </a:lnTo>
                  <a:lnTo>
                    <a:pt x="720" y="1201"/>
                  </a:lnTo>
                  <a:lnTo>
                    <a:pt x="384" y="1681"/>
                  </a:lnTo>
                  <a:lnTo>
                    <a:pt x="240" y="1970"/>
                  </a:lnTo>
                  <a:lnTo>
                    <a:pt x="144" y="2306"/>
                  </a:lnTo>
                  <a:lnTo>
                    <a:pt x="48" y="2594"/>
                  </a:lnTo>
                  <a:lnTo>
                    <a:pt x="0" y="2930"/>
                  </a:lnTo>
                  <a:lnTo>
                    <a:pt x="0" y="3506"/>
                  </a:lnTo>
                  <a:lnTo>
                    <a:pt x="96" y="4083"/>
                  </a:lnTo>
                  <a:lnTo>
                    <a:pt x="288" y="4659"/>
                  </a:lnTo>
                  <a:lnTo>
                    <a:pt x="576" y="5139"/>
                  </a:lnTo>
                  <a:lnTo>
                    <a:pt x="768" y="5379"/>
                  </a:lnTo>
                  <a:lnTo>
                    <a:pt x="961" y="5571"/>
                  </a:lnTo>
                  <a:lnTo>
                    <a:pt x="1201" y="5716"/>
                  </a:lnTo>
                  <a:lnTo>
                    <a:pt x="1441" y="5908"/>
                  </a:lnTo>
                  <a:lnTo>
                    <a:pt x="1681" y="6004"/>
                  </a:lnTo>
                  <a:lnTo>
                    <a:pt x="1969" y="6100"/>
                  </a:lnTo>
                  <a:lnTo>
                    <a:pt x="2257" y="6196"/>
                  </a:lnTo>
                  <a:lnTo>
                    <a:pt x="2545" y="6244"/>
                  </a:lnTo>
                  <a:lnTo>
                    <a:pt x="2834" y="6244"/>
                  </a:lnTo>
                  <a:lnTo>
                    <a:pt x="3122" y="6196"/>
                  </a:lnTo>
                  <a:lnTo>
                    <a:pt x="3410" y="6148"/>
                  </a:lnTo>
                  <a:lnTo>
                    <a:pt x="3650" y="6052"/>
                  </a:lnTo>
                  <a:lnTo>
                    <a:pt x="4178" y="5812"/>
                  </a:lnTo>
                  <a:lnTo>
                    <a:pt x="4658" y="5475"/>
                  </a:lnTo>
                  <a:lnTo>
                    <a:pt x="5043" y="5043"/>
                  </a:lnTo>
                  <a:lnTo>
                    <a:pt x="5379" y="4563"/>
                  </a:lnTo>
                  <a:lnTo>
                    <a:pt x="5523" y="4275"/>
                  </a:lnTo>
                  <a:lnTo>
                    <a:pt x="5619" y="3939"/>
                  </a:lnTo>
                  <a:lnTo>
                    <a:pt x="5715" y="3650"/>
                  </a:lnTo>
                  <a:lnTo>
                    <a:pt x="5763" y="3314"/>
                  </a:lnTo>
                  <a:lnTo>
                    <a:pt x="5763" y="2738"/>
                  </a:lnTo>
                  <a:lnTo>
                    <a:pt x="5667" y="2114"/>
                  </a:lnTo>
                  <a:lnTo>
                    <a:pt x="5475" y="1585"/>
                  </a:lnTo>
                  <a:lnTo>
                    <a:pt x="5187" y="1105"/>
                  </a:lnTo>
                  <a:lnTo>
                    <a:pt x="4995" y="865"/>
                  </a:lnTo>
                  <a:lnTo>
                    <a:pt x="4803" y="673"/>
                  </a:lnTo>
                  <a:lnTo>
                    <a:pt x="4562" y="481"/>
                  </a:lnTo>
                  <a:lnTo>
                    <a:pt x="4322" y="337"/>
                  </a:lnTo>
                  <a:lnTo>
                    <a:pt x="4082" y="241"/>
                  </a:lnTo>
                  <a:lnTo>
                    <a:pt x="3794" y="145"/>
                  </a:lnTo>
                  <a:lnTo>
                    <a:pt x="3506" y="49"/>
                  </a:lnTo>
                  <a:lnTo>
                    <a:pt x="3218"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6" name="Google Shape;4166;p71"/>
            <p:cNvSpPr/>
            <p:nvPr/>
          </p:nvSpPr>
          <p:spPr>
            <a:xfrm>
              <a:off x="2334425" y="2762625"/>
              <a:ext cx="144100" cy="156100"/>
            </a:xfrm>
            <a:custGeom>
              <a:avLst/>
              <a:gdLst/>
              <a:ahLst/>
              <a:cxnLst/>
              <a:rect l="l" t="t" r="r" b="b"/>
              <a:pathLst>
                <a:path w="5764" h="6244" fill="none" extrusionOk="0">
                  <a:moveTo>
                    <a:pt x="144" y="2306"/>
                  </a:moveTo>
                  <a:lnTo>
                    <a:pt x="144" y="2306"/>
                  </a:lnTo>
                  <a:lnTo>
                    <a:pt x="48" y="2594"/>
                  </a:lnTo>
                  <a:lnTo>
                    <a:pt x="0" y="2930"/>
                  </a:lnTo>
                  <a:lnTo>
                    <a:pt x="0" y="3506"/>
                  </a:lnTo>
                  <a:lnTo>
                    <a:pt x="96" y="4083"/>
                  </a:lnTo>
                  <a:lnTo>
                    <a:pt x="288" y="4659"/>
                  </a:lnTo>
                  <a:lnTo>
                    <a:pt x="576" y="5139"/>
                  </a:lnTo>
                  <a:lnTo>
                    <a:pt x="768" y="5379"/>
                  </a:lnTo>
                  <a:lnTo>
                    <a:pt x="961" y="5571"/>
                  </a:lnTo>
                  <a:lnTo>
                    <a:pt x="1201" y="5716"/>
                  </a:lnTo>
                  <a:lnTo>
                    <a:pt x="1441" y="5908"/>
                  </a:lnTo>
                  <a:lnTo>
                    <a:pt x="1681" y="6004"/>
                  </a:lnTo>
                  <a:lnTo>
                    <a:pt x="1969" y="6100"/>
                  </a:lnTo>
                  <a:lnTo>
                    <a:pt x="1969" y="6100"/>
                  </a:lnTo>
                  <a:lnTo>
                    <a:pt x="2257" y="6196"/>
                  </a:lnTo>
                  <a:lnTo>
                    <a:pt x="2545" y="6244"/>
                  </a:lnTo>
                  <a:lnTo>
                    <a:pt x="2834" y="6244"/>
                  </a:lnTo>
                  <a:lnTo>
                    <a:pt x="3122" y="6196"/>
                  </a:lnTo>
                  <a:lnTo>
                    <a:pt x="3410" y="6148"/>
                  </a:lnTo>
                  <a:lnTo>
                    <a:pt x="3650" y="6052"/>
                  </a:lnTo>
                  <a:lnTo>
                    <a:pt x="4178" y="5812"/>
                  </a:lnTo>
                  <a:lnTo>
                    <a:pt x="4658" y="5475"/>
                  </a:lnTo>
                  <a:lnTo>
                    <a:pt x="5043" y="5043"/>
                  </a:lnTo>
                  <a:lnTo>
                    <a:pt x="5379" y="4563"/>
                  </a:lnTo>
                  <a:lnTo>
                    <a:pt x="5523" y="4275"/>
                  </a:lnTo>
                  <a:lnTo>
                    <a:pt x="5619" y="3939"/>
                  </a:lnTo>
                  <a:lnTo>
                    <a:pt x="5619" y="3939"/>
                  </a:lnTo>
                  <a:lnTo>
                    <a:pt x="5715" y="3650"/>
                  </a:lnTo>
                  <a:lnTo>
                    <a:pt x="5763" y="3314"/>
                  </a:lnTo>
                  <a:lnTo>
                    <a:pt x="5763" y="2738"/>
                  </a:lnTo>
                  <a:lnTo>
                    <a:pt x="5667" y="2114"/>
                  </a:lnTo>
                  <a:lnTo>
                    <a:pt x="5475" y="1585"/>
                  </a:lnTo>
                  <a:lnTo>
                    <a:pt x="5187" y="1105"/>
                  </a:lnTo>
                  <a:lnTo>
                    <a:pt x="4995" y="865"/>
                  </a:lnTo>
                  <a:lnTo>
                    <a:pt x="4803" y="673"/>
                  </a:lnTo>
                  <a:lnTo>
                    <a:pt x="4562" y="481"/>
                  </a:lnTo>
                  <a:lnTo>
                    <a:pt x="4322" y="337"/>
                  </a:lnTo>
                  <a:lnTo>
                    <a:pt x="4082" y="241"/>
                  </a:lnTo>
                  <a:lnTo>
                    <a:pt x="3794" y="145"/>
                  </a:lnTo>
                  <a:lnTo>
                    <a:pt x="3794" y="145"/>
                  </a:lnTo>
                  <a:lnTo>
                    <a:pt x="3506" y="49"/>
                  </a:lnTo>
                  <a:lnTo>
                    <a:pt x="3218" y="1"/>
                  </a:lnTo>
                  <a:lnTo>
                    <a:pt x="2930" y="1"/>
                  </a:lnTo>
                  <a:lnTo>
                    <a:pt x="2641" y="49"/>
                  </a:lnTo>
                  <a:lnTo>
                    <a:pt x="2401" y="97"/>
                  </a:lnTo>
                  <a:lnTo>
                    <a:pt x="2113" y="145"/>
                  </a:lnTo>
                  <a:lnTo>
                    <a:pt x="1585" y="433"/>
                  </a:lnTo>
                  <a:lnTo>
                    <a:pt x="1105" y="769"/>
                  </a:lnTo>
                  <a:lnTo>
                    <a:pt x="720" y="1201"/>
                  </a:lnTo>
                  <a:lnTo>
                    <a:pt x="384" y="1681"/>
                  </a:lnTo>
                  <a:lnTo>
                    <a:pt x="240" y="1970"/>
                  </a:lnTo>
                  <a:lnTo>
                    <a:pt x="144" y="230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7" name="Google Shape;4167;p71"/>
            <p:cNvSpPr/>
            <p:nvPr/>
          </p:nvSpPr>
          <p:spPr>
            <a:xfrm>
              <a:off x="2368025" y="2795050"/>
              <a:ext cx="84075" cy="92475"/>
            </a:xfrm>
            <a:custGeom>
              <a:avLst/>
              <a:gdLst/>
              <a:ahLst/>
              <a:cxnLst/>
              <a:rect l="l" t="t" r="r" b="b"/>
              <a:pathLst>
                <a:path w="3363" h="3699" extrusionOk="0">
                  <a:moveTo>
                    <a:pt x="1778" y="0"/>
                  </a:moveTo>
                  <a:lnTo>
                    <a:pt x="1490" y="48"/>
                  </a:lnTo>
                  <a:lnTo>
                    <a:pt x="1201" y="96"/>
                  </a:lnTo>
                  <a:lnTo>
                    <a:pt x="961" y="192"/>
                  </a:lnTo>
                  <a:lnTo>
                    <a:pt x="721" y="384"/>
                  </a:lnTo>
                  <a:lnTo>
                    <a:pt x="529" y="576"/>
                  </a:lnTo>
                  <a:lnTo>
                    <a:pt x="337" y="817"/>
                  </a:lnTo>
                  <a:lnTo>
                    <a:pt x="193" y="1057"/>
                  </a:lnTo>
                  <a:lnTo>
                    <a:pt x="49" y="1345"/>
                  </a:lnTo>
                  <a:lnTo>
                    <a:pt x="1" y="1729"/>
                  </a:lnTo>
                  <a:lnTo>
                    <a:pt x="1" y="2065"/>
                  </a:lnTo>
                  <a:lnTo>
                    <a:pt x="49" y="2401"/>
                  </a:lnTo>
                  <a:lnTo>
                    <a:pt x="145" y="2738"/>
                  </a:lnTo>
                  <a:lnTo>
                    <a:pt x="337" y="3026"/>
                  </a:lnTo>
                  <a:lnTo>
                    <a:pt x="577" y="3266"/>
                  </a:lnTo>
                  <a:lnTo>
                    <a:pt x="817" y="3458"/>
                  </a:lnTo>
                  <a:lnTo>
                    <a:pt x="1153" y="3602"/>
                  </a:lnTo>
                  <a:lnTo>
                    <a:pt x="1393" y="3650"/>
                  </a:lnTo>
                  <a:lnTo>
                    <a:pt x="1586" y="3698"/>
                  </a:lnTo>
                  <a:lnTo>
                    <a:pt x="1874" y="3650"/>
                  </a:lnTo>
                  <a:lnTo>
                    <a:pt x="2162" y="3602"/>
                  </a:lnTo>
                  <a:lnTo>
                    <a:pt x="2402" y="3458"/>
                  </a:lnTo>
                  <a:lnTo>
                    <a:pt x="2642" y="3314"/>
                  </a:lnTo>
                  <a:lnTo>
                    <a:pt x="2834" y="3122"/>
                  </a:lnTo>
                  <a:lnTo>
                    <a:pt x="3026" y="2882"/>
                  </a:lnTo>
                  <a:lnTo>
                    <a:pt x="3170" y="2642"/>
                  </a:lnTo>
                  <a:lnTo>
                    <a:pt x="3314" y="2353"/>
                  </a:lnTo>
                  <a:lnTo>
                    <a:pt x="3362" y="1969"/>
                  </a:lnTo>
                  <a:lnTo>
                    <a:pt x="3362" y="1585"/>
                  </a:lnTo>
                  <a:lnTo>
                    <a:pt x="3314" y="1249"/>
                  </a:lnTo>
                  <a:lnTo>
                    <a:pt x="3218" y="961"/>
                  </a:lnTo>
                  <a:lnTo>
                    <a:pt x="3026" y="673"/>
                  </a:lnTo>
                  <a:lnTo>
                    <a:pt x="2786" y="384"/>
                  </a:lnTo>
                  <a:lnTo>
                    <a:pt x="2546" y="192"/>
                  </a:lnTo>
                  <a:lnTo>
                    <a:pt x="2210" y="96"/>
                  </a:lnTo>
                  <a:lnTo>
                    <a:pt x="1970"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8" name="Google Shape;4168;p71"/>
            <p:cNvSpPr/>
            <p:nvPr/>
          </p:nvSpPr>
          <p:spPr>
            <a:xfrm>
              <a:off x="2368025" y="2795050"/>
              <a:ext cx="84075" cy="92475"/>
            </a:xfrm>
            <a:custGeom>
              <a:avLst/>
              <a:gdLst/>
              <a:ahLst/>
              <a:cxnLst/>
              <a:rect l="l" t="t" r="r" b="b"/>
              <a:pathLst>
                <a:path w="3363" h="3699" fill="none" extrusionOk="0">
                  <a:moveTo>
                    <a:pt x="1778" y="0"/>
                  </a:moveTo>
                  <a:lnTo>
                    <a:pt x="1778" y="0"/>
                  </a:lnTo>
                  <a:lnTo>
                    <a:pt x="1490" y="48"/>
                  </a:lnTo>
                  <a:lnTo>
                    <a:pt x="1201" y="96"/>
                  </a:lnTo>
                  <a:lnTo>
                    <a:pt x="961" y="192"/>
                  </a:lnTo>
                  <a:lnTo>
                    <a:pt x="721" y="384"/>
                  </a:lnTo>
                  <a:lnTo>
                    <a:pt x="529" y="576"/>
                  </a:lnTo>
                  <a:lnTo>
                    <a:pt x="337" y="817"/>
                  </a:lnTo>
                  <a:lnTo>
                    <a:pt x="193" y="1057"/>
                  </a:lnTo>
                  <a:lnTo>
                    <a:pt x="49" y="1345"/>
                  </a:lnTo>
                  <a:lnTo>
                    <a:pt x="49" y="1345"/>
                  </a:lnTo>
                  <a:lnTo>
                    <a:pt x="1" y="1729"/>
                  </a:lnTo>
                  <a:lnTo>
                    <a:pt x="1" y="2065"/>
                  </a:lnTo>
                  <a:lnTo>
                    <a:pt x="49" y="2401"/>
                  </a:lnTo>
                  <a:lnTo>
                    <a:pt x="145" y="2738"/>
                  </a:lnTo>
                  <a:lnTo>
                    <a:pt x="337" y="3026"/>
                  </a:lnTo>
                  <a:lnTo>
                    <a:pt x="577" y="3266"/>
                  </a:lnTo>
                  <a:lnTo>
                    <a:pt x="817" y="3458"/>
                  </a:lnTo>
                  <a:lnTo>
                    <a:pt x="1153" y="3602"/>
                  </a:lnTo>
                  <a:lnTo>
                    <a:pt x="1153" y="3602"/>
                  </a:lnTo>
                  <a:lnTo>
                    <a:pt x="1393" y="3650"/>
                  </a:lnTo>
                  <a:lnTo>
                    <a:pt x="1586" y="3698"/>
                  </a:lnTo>
                  <a:lnTo>
                    <a:pt x="1586" y="3698"/>
                  </a:lnTo>
                  <a:lnTo>
                    <a:pt x="1874" y="3650"/>
                  </a:lnTo>
                  <a:lnTo>
                    <a:pt x="2162" y="3602"/>
                  </a:lnTo>
                  <a:lnTo>
                    <a:pt x="2402" y="3458"/>
                  </a:lnTo>
                  <a:lnTo>
                    <a:pt x="2642" y="3314"/>
                  </a:lnTo>
                  <a:lnTo>
                    <a:pt x="2834" y="3122"/>
                  </a:lnTo>
                  <a:lnTo>
                    <a:pt x="3026" y="2882"/>
                  </a:lnTo>
                  <a:lnTo>
                    <a:pt x="3170" y="2642"/>
                  </a:lnTo>
                  <a:lnTo>
                    <a:pt x="3314" y="2353"/>
                  </a:lnTo>
                  <a:lnTo>
                    <a:pt x="3314" y="2353"/>
                  </a:lnTo>
                  <a:lnTo>
                    <a:pt x="3362" y="1969"/>
                  </a:lnTo>
                  <a:lnTo>
                    <a:pt x="3362" y="1585"/>
                  </a:lnTo>
                  <a:lnTo>
                    <a:pt x="3314" y="1249"/>
                  </a:lnTo>
                  <a:lnTo>
                    <a:pt x="3218" y="961"/>
                  </a:lnTo>
                  <a:lnTo>
                    <a:pt x="3026" y="673"/>
                  </a:lnTo>
                  <a:lnTo>
                    <a:pt x="2786" y="384"/>
                  </a:lnTo>
                  <a:lnTo>
                    <a:pt x="2546" y="192"/>
                  </a:lnTo>
                  <a:lnTo>
                    <a:pt x="2210" y="96"/>
                  </a:lnTo>
                  <a:lnTo>
                    <a:pt x="2210" y="96"/>
                  </a:lnTo>
                  <a:lnTo>
                    <a:pt x="1970" y="0"/>
                  </a:lnTo>
                  <a:lnTo>
                    <a:pt x="177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9" name="Google Shape;4169;p71"/>
            <p:cNvSpPr/>
            <p:nvPr/>
          </p:nvSpPr>
          <p:spPr>
            <a:xfrm>
              <a:off x="2467675" y="2816650"/>
              <a:ext cx="25" cy="1225"/>
            </a:xfrm>
            <a:custGeom>
              <a:avLst/>
              <a:gdLst/>
              <a:ahLst/>
              <a:cxnLst/>
              <a:rect l="l" t="t" r="r" b="b"/>
              <a:pathLst>
                <a:path w="1" h="49" extrusionOk="0">
                  <a:moveTo>
                    <a:pt x="1" y="49"/>
                  </a:moveTo>
                  <a:lnTo>
                    <a:pt x="1" y="1"/>
                  </a:lnTo>
                  <a:lnTo>
                    <a:pt x="1" y="49"/>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0" name="Google Shape;4170;p71"/>
            <p:cNvSpPr/>
            <p:nvPr/>
          </p:nvSpPr>
          <p:spPr>
            <a:xfrm>
              <a:off x="2477300" y="2808250"/>
              <a:ext cx="1225" cy="25"/>
            </a:xfrm>
            <a:custGeom>
              <a:avLst/>
              <a:gdLst/>
              <a:ahLst/>
              <a:cxnLst/>
              <a:rect l="l" t="t" r="r" b="b"/>
              <a:pathLst>
                <a:path w="49" h="1" extrusionOk="0">
                  <a:moveTo>
                    <a:pt x="0" y="0"/>
                  </a:moveTo>
                  <a:lnTo>
                    <a:pt x="48" y="0"/>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1" name="Google Shape;4171;p71"/>
            <p:cNvSpPr/>
            <p:nvPr/>
          </p:nvSpPr>
          <p:spPr>
            <a:xfrm>
              <a:off x="2262375" y="2826250"/>
              <a:ext cx="79275" cy="66075"/>
            </a:xfrm>
            <a:custGeom>
              <a:avLst/>
              <a:gdLst/>
              <a:ahLst/>
              <a:cxnLst/>
              <a:rect l="l" t="t" r="r" b="b"/>
              <a:pathLst>
                <a:path w="3171" h="2643" extrusionOk="0">
                  <a:moveTo>
                    <a:pt x="1681" y="1"/>
                  </a:moveTo>
                  <a:lnTo>
                    <a:pt x="1345" y="49"/>
                  </a:lnTo>
                  <a:lnTo>
                    <a:pt x="1009" y="97"/>
                  </a:lnTo>
                  <a:lnTo>
                    <a:pt x="721" y="241"/>
                  </a:lnTo>
                  <a:lnTo>
                    <a:pt x="481" y="433"/>
                  </a:lnTo>
                  <a:lnTo>
                    <a:pt x="289" y="625"/>
                  </a:lnTo>
                  <a:lnTo>
                    <a:pt x="97" y="865"/>
                  </a:lnTo>
                  <a:lnTo>
                    <a:pt x="49" y="1105"/>
                  </a:lnTo>
                  <a:lnTo>
                    <a:pt x="1" y="1346"/>
                  </a:lnTo>
                  <a:lnTo>
                    <a:pt x="49" y="1634"/>
                  </a:lnTo>
                  <a:lnTo>
                    <a:pt x="145" y="1874"/>
                  </a:lnTo>
                  <a:lnTo>
                    <a:pt x="289" y="2066"/>
                  </a:lnTo>
                  <a:lnTo>
                    <a:pt x="529" y="2258"/>
                  </a:lnTo>
                  <a:lnTo>
                    <a:pt x="769" y="2402"/>
                  </a:lnTo>
                  <a:lnTo>
                    <a:pt x="1057" y="2546"/>
                  </a:lnTo>
                  <a:lnTo>
                    <a:pt x="1345" y="2594"/>
                  </a:lnTo>
                  <a:lnTo>
                    <a:pt x="1681" y="2642"/>
                  </a:lnTo>
                  <a:lnTo>
                    <a:pt x="1777" y="2642"/>
                  </a:lnTo>
                  <a:lnTo>
                    <a:pt x="2162" y="2546"/>
                  </a:lnTo>
                  <a:lnTo>
                    <a:pt x="2546" y="2450"/>
                  </a:lnTo>
                  <a:lnTo>
                    <a:pt x="2882" y="2258"/>
                  </a:lnTo>
                  <a:lnTo>
                    <a:pt x="3170" y="2018"/>
                  </a:lnTo>
                  <a:lnTo>
                    <a:pt x="2978" y="1634"/>
                  </a:lnTo>
                  <a:lnTo>
                    <a:pt x="2930" y="1201"/>
                  </a:lnTo>
                  <a:lnTo>
                    <a:pt x="2882" y="769"/>
                  </a:lnTo>
                  <a:lnTo>
                    <a:pt x="2882" y="337"/>
                  </a:lnTo>
                  <a:lnTo>
                    <a:pt x="2642" y="193"/>
                  </a:lnTo>
                  <a:lnTo>
                    <a:pt x="2402" y="97"/>
                  </a:lnTo>
                  <a:lnTo>
                    <a:pt x="2066"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2" name="Google Shape;4172;p71"/>
            <p:cNvSpPr/>
            <p:nvPr/>
          </p:nvSpPr>
          <p:spPr>
            <a:xfrm>
              <a:off x="2262375" y="2826250"/>
              <a:ext cx="79275" cy="66075"/>
            </a:xfrm>
            <a:custGeom>
              <a:avLst/>
              <a:gdLst/>
              <a:ahLst/>
              <a:cxnLst/>
              <a:rect l="l" t="t" r="r" b="b"/>
              <a:pathLst>
                <a:path w="3171" h="2643" fill="none" extrusionOk="0">
                  <a:moveTo>
                    <a:pt x="1777" y="1"/>
                  </a:moveTo>
                  <a:lnTo>
                    <a:pt x="1777" y="1"/>
                  </a:lnTo>
                  <a:lnTo>
                    <a:pt x="1681" y="1"/>
                  </a:lnTo>
                  <a:lnTo>
                    <a:pt x="1681" y="1"/>
                  </a:lnTo>
                  <a:lnTo>
                    <a:pt x="1345" y="49"/>
                  </a:lnTo>
                  <a:lnTo>
                    <a:pt x="1009" y="97"/>
                  </a:lnTo>
                  <a:lnTo>
                    <a:pt x="721" y="241"/>
                  </a:lnTo>
                  <a:lnTo>
                    <a:pt x="481" y="433"/>
                  </a:lnTo>
                  <a:lnTo>
                    <a:pt x="289" y="625"/>
                  </a:lnTo>
                  <a:lnTo>
                    <a:pt x="97" y="865"/>
                  </a:lnTo>
                  <a:lnTo>
                    <a:pt x="49" y="1105"/>
                  </a:lnTo>
                  <a:lnTo>
                    <a:pt x="1" y="1346"/>
                  </a:lnTo>
                  <a:lnTo>
                    <a:pt x="1" y="1346"/>
                  </a:lnTo>
                  <a:lnTo>
                    <a:pt x="49" y="1634"/>
                  </a:lnTo>
                  <a:lnTo>
                    <a:pt x="145" y="1874"/>
                  </a:lnTo>
                  <a:lnTo>
                    <a:pt x="289" y="2066"/>
                  </a:lnTo>
                  <a:lnTo>
                    <a:pt x="529" y="2258"/>
                  </a:lnTo>
                  <a:lnTo>
                    <a:pt x="769" y="2402"/>
                  </a:lnTo>
                  <a:lnTo>
                    <a:pt x="1057" y="2546"/>
                  </a:lnTo>
                  <a:lnTo>
                    <a:pt x="1345" y="2594"/>
                  </a:lnTo>
                  <a:lnTo>
                    <a:pt x="1681" y="2642"/>
                  </a:lnTo>
                  <a:lnTo>
                    <a:pt x="1681" y="2642"/>
                  </a:lnTo>
                  <a:lnTo>
                    <a:pt x="1777" y="2642"/>
                  </a:lnTo>
                  <a:lnTo>
                    <a:pt x="1777" y="2642"/>
                  </a:lnTo>
                  <a:lnTo>
                    <a:pt x="2162" y="2546"/>
                  </a:lnTo>
                  <a:lnTo>
                    <a:pt x="2546" y="2450"/>
                  </a:lnTo>
                  <a:lnTo>
                    <a:pt x="2882" y="2258"/>
                  </a:lnTo>
                  <a:lnTo>
                    <a:pt x="3170" y="2018"/>
                  </a:lnTo>
                  <a:lnTo>
                    <a:pt x="3170" y="2018"/>
                  </a:lnTo>
                  <a:lnTo>
                    <a:pt x="2978" y="1634"/>
                  </a:lnTo>
                  <a:lnTo>
                    <a:pt x="2930" y="1201"/>
                  </a:lnTo>
                  <a:lnTo>
                    <a:pt x="2882" y="769"/>
                  </a:lnTo>
                  <a:lnTo>
                    <a:pt x="2882" y="337"/>
                  </a:lnTo>
                  <a:lnTo>
                    <a:pt x="2882" y="337"/>
                  </a:lnTo>
                  <a:lnTo>
                    <a:pt x="2642" y="193"/>
                  </a:lnTo>
                  <a:lnTo>
                    <a:pt x="2402" y="97"/>
                  </a:lnTo>
                  <a:lnTo>
                    <a:pt x="2066" y="1"/>
                  </a:lnTo>
                  <a:lnTo>
                    <a:pt x="17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3" name="Google Shape;4173;p71"/>
            <p:cNvSpPr/>
            <p:nvPr/>
          </p:nvSpPr>
          <p:spPr>
            <a:xfrm>
              <a:off x="2334425" y="2834675"/>
              <a:ext cx="14425" cy="42025"/>
            </a:xfrm>
            <a:custGeom>
              <a:avLst/>
              <a:gdLst/>
              <a:ahLst/>
              <a:cxnLst/>
              <a:rect l="l" t="t" r="r" b="b"/>
              <a:pathLst>
                <a:path w="577" h="1681" extrusionOk="0">
                  <a:moveTo>
                    <a:pt x="0" y="0"/>
                  </a:moveTo>
                  <a:lnTo>
                    <a:pt x="0" y="432"/>
                  </a:lnTo>
                  <a:lnTo>
                    <a:pt x="48" y="864"/>
                  </a:lnTo>
                  <a:lnTo>
                    <a:pt x="96" y="1297"/>
                  </a:lnTo>
                  <a:lnTo>
                    <a:pt x="288" y="1681"/>
                  </a:lnTo>
                  <a:lnTo>
                    <a:pt x="384" y="1537"/>
                  </a:lnTo>
                  <a:lnTo>
                    <a:pt x="480" y="1345"/>
                  </a:lnTo>
                  <a:lnTo>
                    <a:pt x="576" y="1105"/>
                  </a:lnTo>
                  <a:lnTo>
                    <a:pt x="576" y="913"/>
                  </a:lnTo>
                  <a:lnTo>
                    <a:pt x="528" y="624"/>
                  </a:lnTo>
                  <a:lnTo>
                    <a:pt x="432" y="384"/>
                  </a:lnTo>
                  <a:lnTo>
                    <a:pt x="240" y="192"/>
                  </a:lnTo>
                  <a:lnTo>
                    <a:pt x="0"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4" name="Google Shape;4174;p71"/>
            <p:cNvSpPr/>
            <p:nvPr/>
          </p:nvSpPr>
          <p:spPr>
            <a:xfrm>
              <a:off x="2334425" y="2834675"/>
              <a:ext cx="14425" cy="42025"/>
            </a:xfrm>
            <a:custGeom>
              <a:avLst/>
              <a:gdLst/>
              <a:ahLst/>
              <a:cxnLst/>
              <a:rect l="l" t="t" r="r" b="b"/>
              <a:pathLst>
                <a:path w="577" h="1681" fill="none" extrusionOk="0">
                  <a:moveTo>
                    <a:pt x="0" y="0"/>
                  </a:moveTo>
                  <a:lnTo>
                    <a:pt x="0" y="0"/>
                  </a:lnTo>
                  <a:lnTo>
                    <a:pt x="0" y="432"/>
                  </a:lnTo>
                  <a:lnTo>
                    <a:pt x="48" y="864"/>
                  </a:lnTo>
                  <a:lnTo>
                    <a:pt x="96" y="1297"/>
                  </a:lnTo>
                  <a:lnTo>
                    <a:pt x="288" y="1681"/>
                  </a:lnTo>
                  <a:lnTo>
                    <a:pt x="288" y="1681"/>
                  </a:lnTo>
                  <a:lnTo>
                    <a:pt x="384" y="1537"/>
                  </a:lnTo>
                  <a:lnTo>
                    <a:pt x="480" y="1345"/>
                  </a:lnTo>
                  <a:lnTo>
                    <a:pt x="576" y="1105"/>
                  </a:lnTo>
                  <a:lnTo>
                    <a:pt x="576" y="913"/>
                  </a:lnTo>
                  <a:lnTo>
                    <a:pt x="576" y="913"/>
                  </a:lnTo>
                  <a:lnTo>
                    <a:pt x="528" y="624"/>
                  </a:lnTo>
                  <a:lnTo>
                    <a:pt x="432" y="384"/>
                  </a:lnTo>
                  <a:lnTo>
                    <a:pt x="240" y="192"/>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5" name="Google Shape;4175;p71"/>
            <p:cNvSpPr/>
            <p:nvPr/>
          </p:nvSpPr>
          <p:spPr>
            <a:xfrm>
              <a:off x="2053475" y="2612550"/>
              <a:ext cx="84050" cy="37250"/>
            </a:xfrm>
            <a:custGeom>
              <a:avLst/>
              <a:gdLst/>
              <a:ahLst/>
              <a:cxnLst/>
              <a:rect l="l" t="t" r="r" b="b"/>
              <a:pathLst>
                <a:path w="3362" h="1490" extrusionOk="0">
                  <a:moveTo>
                    <a:pt x="1825" y="0"/>
                  </a:moveTo>
                  <a:lnTo>
                    <a:pt x="1585" y="48"/>
                  </a:lnTo>
                  <a:lnTo>
                    <a:pt x="1345" y="96"/>
                  </a:lnTo>
                  <a:lnTo>
                    <a:pt x="1057" y="192"/>
                  </a:lnTo>
                  <a:lnTo>
                    <a:pt x="865" y="289"/>
                  </a:lnTo>
                  <a:lnTo>
                    <a:pt x="624" y="433"/>
                  </a:lnTo>
                  <a:lnTo>
                    <a:pt x="432" y="625"/>
                  </a:lnTo>
                  <a:lnTo>
                    <a:pt x="288" y="817"/>
                  </a:lnTo>
                  <a:lnTo>
                    <a:pt x="144" y="1057"/>
                  </a:lnTo>
                  <a:lnTo>
                    <a:pt x="0" y="1297"/>
                  </a:lnTo>
                  <a:lnTo>
                    <a:pt x="0" y="1393"/>
                  </a:lnTo>
                  <a:lnTo>
                    <a:pt x="96" y="1441"/>
                  </a:lnTo>
                  <a:lnTo>
                    <a:pt x="192" y="1489"/>
                  </a:lnTo>
                  <a:lnTo>
                    <a:pt x="288" y="1393"/>
                  </a:lnTo>
                  <a:lnTo>
                    <a:pt x="384" y="1201"/>
                  </a:lnTo>
                  <a:lnTo>
                    <a:pt x="528" y="1057"/>
                  </a:lnTo>
                  <a:lnTo>
                    <a:pt x="817" y="769"/>
                  </a:lnTo>
                  <a:lnTo>
                    <a:pt x="1201" y="529"/>
                  </a:lnTo>
                  <a:lnTo>
                    <a:pt x="1633" y="433"/>
                  </a:lnTo>
                  <a:lnTo>
                    <a:pt x="2017" y="385"/>
                  </a:lnTo>
                  <a:lnTo>
                    <a:pt x="2209" y="433"/>
                  </a:lnTo>
                  <a:lnTo>
                    <a:pt x="2449" y="481"/>
                  </a:lnTo>
                  <a:lnTo>
                    <a:pt x="2642" y="625"/>
                  </a:lnTo>
                  <a:lnTo>
                    <a:pt x="2786" y="817"/>
                  </a:lnTo>
                  <a:lnTo>
                    <a:pt x="2930" y="1009"/>
                  </a:lnTo>
                  <a:lnTo>
                    <a:pt x="3074" y="1201"/>
                  </a:lnTo>
                  <a:lnTo>
                    <a:pt x="3122" y="1297"/>
                  </a:lnTo>
                  <a:lnTo>
                    <a:pt x="3266" y="1297"/>
                  </a:lnTo>
                  <a:lnTo>
                    <a:pt x="3362" y="1201"/>
                  </a:lnTo>
                  <a:lnTo>
                    <a:pt x="3362" y="1105"/>
                  </a:lnTo>
                  <a:lnTo>
                    <a:pt x="3362" y="1057"/>
                  </a:lnTo>
                  <a:lnTo>
                    <a:pt x="3218" y="817"/>
                  </a:lnTo>
                  <a:lnTo>
                    <a:pt x="3026" y="577"/>
                  </a:lnTo>
                  <a:lnTo>
                    <a:pt x="2834" y="385"/>
                  </a:lnTo>
                  <a:lnTo>
                    <a:pt x="2593" y="240"/>
                  </a:lnTo>
                  <a:lnTo>
                    <a:pt x="2353" y="144"/>
                  </a:lnTo>
                  <a:lnTo>
                    <a:pt x="2113" y="48"/>
                  </a:lnTo>
                  <a:lnTo>
                    <a:pt x="1825"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6" name="Google Shape;4176;p71"/>
            <p:cNvSpPr/>
            <p:nvPr/>
          </p:nvSpPr>
          <p:spPr>
            <a:xfrm>
              <a:off x="2257575" y="2640150"/>
              <a:ext cx="79275" cy="45650"/>
            </a:xfrm>
            <a:custGeom>
              <a:avLst/>
              <a:gdLst/>
              <a:ahLst/>
              <a:cxnLst/>
              <a:rect l="l" t="t" r="r" b="b"/>
              <a:pathLst>
                <a:path w="3171" h="1826" extrusionOk="0">
                  <a:moveTo>
                    <a:pt x="1009" y="1"/>
                  </a:moveTo>
                  <a:lnTo>
                    <a:pt x="769" y="49"/>
                  </a:lnTo>
                  <a:lnTo>
                    <a:pt x="529" y="145"/>
                  </a:lnTo>
                  <a:lnTo>
                    <a:pt x="289" y="289"/>
                  </a:lnTo>
                  <a:lnTo>
                    <a:pt x="48" y="433"/>
                  </a:lnTo>
                  <a:lnTo>
                    <a:pt x="48" y="529"/>
                  </a:lnTo>
                  <a:lnTo>
                    <a:pt x="0" y="577"/>
                  </a:lnTo>
                  <a:lnTo>
                    <a:pt x="48" y="673"/>
                  </a:lnTo>
                  <a:lnTo>
                    <a:pt x="193" y="721"/>
                  </a:lnTo>
                  <a:lnTo>
                    <a:pt x="241" y="721"/>
                  </a:lnTo>
                  <a:lnTo>
                    <a:pt x="289" y="673"/>
                  </a:lnTo>
                  <a:lnTo>
                    <a:pt x="481" y="529"/>
                  </a:lnTo>
                  <a:lnTo>
                    <a:pt x="673" y="433"/>
                  </a:lnTo>
                  <a:lnTo>
                    <a:pt x="865" y="385"/>
                  </a:lnTo>
                  <a:lnTo>
                    <a:pt x="1057" y="337"/>
                  </a:lnTo>
                  <a:lnTo>
                    <a:pt x="1297" y="337"/>
                  </a:lnTo>
                  <a:lnTo>
                    <a:pt x="1489" y="385"/>
                  </a:lnTo>
                  <a:lnTo>
                    <a:pt x="1873" y="529"/>
                  </a:lnTo>
                  <a:lnTo>
                    <a:pt x="2210" y="721"/>
                  </a:lnTo>
                  <a:lnTo>
                    <a:pt x="2546" y="1009"/>
                  </a:lnTo>
                  <a:lnTo>
                    <a:pt x="2786" y="1346"/>
                  </a:lnTo>
                  <a:lnTo>
                    <a:pt x="2834" y="1538"/>
                  </a:lnTo>
                  <a:lnTo>
                    <a:pt x="2882" y="1730"/>
                  </a:lnTo>
                  <a:lnTo>
                    <a:pt x="2978" y="1826"/>
                  </a:lnTo>
                  <a:lnTo>
                    <a:pt x="3074" y="1826"/>
                  </a:lnTo>
                  <a:lnTo>
                    <a:pt x="3170" y="1730"/>
                  </a:lnTo>
                  <a:lnTo>
                    <a:pt x="3170" y="1634"/>
                  </a:lnTo>
                  <a:lnTo>
                    <a:pt x="3122" y="1394"/>
                  </a:lnTo>
                  <a:lnTo>
                    <a:pt x="3026" y="1154"/>
                  </a:lnTo>
                  <a:lnTo>
                    <a:pt x="2930" y="961"/>
                  </a:lnTo>
                  <a:lnTo>
                    <a:pt x="2786" y="769"/>
                  </a:lnTo>
                  <a:lnTo>
                    <a:pt x="2642" y="577"/>
                  </a:lnTo>
                  <a:lnTo>
                    <a:pt x="2450" y="385"/>
                  </a:lnTo>
                  <a:lnTo>
                    <a:pt x="2017" y="145"/>
                  </a:lnTo>
                  <a:lnTo>
                    <a:pt x="1777" y="49"/>
                  </a:lnTo>
                  <a:lnTo>
                    <a:pt x="1489" y="49"/>
                  </a:lnTo>
                  <a:lnTo>
                    <a:pt x="1249"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7" name="Google Shape;4177;p71"/>
            <p:cNvSpPr/>
            <p:nvPr/>
          </p:nvSpPr>
          <p:spPr>
            <a:xfrm>
              <a:off x="1988625" y="2762625"/>
              <a:ext cx="85275" cy="67250"/>
            </a:xfrm>
            <a:custGeom>
              <a:avLst/>
              <a:gdLst/>
              <a:ahLst/>
              <a:cxnLst/>
              <a:rect l="l" t="t" r="r" b="b"/>
              <a:pathLst>
                <a:path w="3411" h="2690" extrusionOk="0">
                  <a:moveTo>
                    <a:pt x="1201" y="1"/>
                  </a:moveTo>
                  <a:lnTo>
                    <a:pt x="961" y="49"/>
                  </a:lnTo>
                  <a:lnTo>
                    <a:pt x="721" y="97"/>
                  </a:lnTo>
                  <a:lnTo>
                    <a:pt x="529" y="241"/>
                  </a:lnTo>
                  <a:lnTo>
                    <a:pt x="385" y="337"/>
                  </a:lnTo>
                  <a:lnTo>
                    <a:pt x="193" y="481"/>
                  </a:lnTo>
                  <a:lnTo>
                    <a:pt x="97" y="673"/>
                  </a:lnTo>
                  <a:lnTo>
                    <a:pt x="49" y="865"/>
                  </a:lnTo>
                  <a:lnTo>
                    <a:pt x="1" y="1153"/>
                  </a:lnTo>
                  <a:lnTo>
                    <a:pt x="1" y="1393"/>
                  </a:lnTo>
                  <a:lnTo>
                    <a:pt x="97" y="1681"/>
                  </a:lnTo>
                  <a:lnTo>
                    <a:pt x="289" y="1922"/>
                  </a:lnTo>
                  <a:lnTo>
                    <a:pt x="481" y="2114"/>
                  </a:lnTo>
                  <a:lnTo>
                    <a:pt x="721" y="2306"/>
                  </a:lnTo>
                  <a:lnTo>
                    <a:pt x="1009" y="2450"/>
                  </a:lnTo>
                  <a:lnTo>
                    <a:pt x="1345" y="2594"/>
                  </a:lnTo>
                  <a:lnTo>
                    <a:pt x="1634" y="2642"/>
                  </a:lnTo>
                  <a:lnTo>
                    <a:pt x="1922" y="2690"/>
                  </a:lnTo>
                  <a:lnTo>
                    <a:pt x="2162" y="2642"/>
                  </a:lnTo>
                  <a:lnTo>
                    <a:pt x="2402" y="2594"/>
                  </a:lnTo>
                  <a:lnTo>
                    <a:pt x="2642" y="2546"/>
                  </a:lnTo>
                  <a:lnTo>
                    <a:pt x="2834" y="2402"/>
                  </a:lnTo>
                  <a:lnTo>
                    <a:pt x="3026" y="2306"/>
                  </a:lnTo>
                  <a:lnTo>
                    <a:pt x="3170" y="2162"/>
                  </a:lnTo>
                  <a:lnTo>
                    <a:pt x="3266" y="1970"/>
                  </a:lnTo>
                  <a:lnTo>
                    <a:pt x="3363" y="1777"/>
                  </a:lnTo>
                  <a:lnTo>
                    <a:pt x="3411" y="1489"/>
                  </a:lnTo>
                  <a:lnTo>
                    <a:pt x="3363" y="1249"/>
                  </a:lnTo>
                  <a:lnTo>
                    <a:pt x="3266" y="1009"/>
                  </a:lnTo>
                  <a:lnTo>
                    <a:pt x="3122" y="721"/>
                  </a:lnTo>
                  <a:lnTo>
                    <a:pt x="2882" y="529"/>
                  </a:lnTo>
                  <a:lnTo>
                    <a:pt x="2642" y="337"/>
                  </a:lnTo>
                  <a:lnTo>
                    <a:pt x="2354" y="193"/>
                  </a:lnTo>
                  <a:lnTo>
                    <a:pt x="2018" y="49"/>
                  </a:lnTo>
                  <a:lnTo>
                    <a:pt x="1730"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8" name="Google Shape;4178;p71"/>
            <p:cNvSpPr/>
            <p:nvPr/>
          </p:nvSpPr>
          <p:spPr>
            <a:xfrm>
              <a:off x="1988625" y="2762625"/>
              <a:ext cx="85275" cy="67250"/>
            </a:xfrm>
            <a:custGeom>
              <a:avLst/>
              <a:gdLst/>
              <a:ahLst/>
              <a:cxnLst/>
              <a:rect l="l" t="t" r="r" b="b"/>
              <a:pathLst>
                <a:path w="3411" h="2690" fill="none" extrusionOk="0">
                  <a:moveTo>
                    <a:pt x="1442" y="1"/>
                  </a:moveTo>
                  <a:lnTo>
                    <a:pt x="1442" y="1"/>
                  </a:lnTo>
                  <a:lnTo>
                    <a:pt x="1201" y="1"/>
                  </a:lnTo>
                  <a:lnTo>
                    <a:pt x="961" y="49"/>
                  </a:lnTo>
                  <a:lnTo>
                    <a:pt x="721" y="97"/>
                  </a:lnTo>
                  <a:lnTo>
                    <a:pt x="529" y="241"/>
                  </a:lnTo>
                  <a:lnTo>
                    <a:pt x="385" y="337"/>
                  </a:lnTo>
                  <a:lnTo>
                    <a:pt x="193" y="481"/>
                  </a:lnTo>
                  <a:lnTo>
                    <a:pt x="97" y="673"/>
                  </a:lnTo>
                  <a:lnTo>
                    <a:pt x="49" y="865"/>
                  </a:lnTo>
                  <a:lnTo>
                    <a:pt x="49" y="865"/>
                  </a:lnTo>
                  <a:lnTo>
                    <a:pt x="1" y="1153"/>
                  </a:lnTo>
                  <a:lnTo>
                    <a:pt x="1" y="1393"/>
                  </a:lnTo>
                  <a:lnTo>
                    <a:pt x="97" y="1681"/>
                  </a:lnTo>
                  <a:lnTo>
                    <a:pt x="289" y="1922"/>
                  </a:lnTo>
                  <a:lnTo>
                    <a:pt x="481" y="2114"/>
                  </a:lnTo>
                  <a:lnTo>
                    <a:pt x="721" y="2306"/>
                  </a:lnTo>
                  <a:lnTo>
                    <a:pt x="1009" y="2450"/>
                  </a:lnTo>
                  <a:lnTo>
                    <a:pt x="1345" y="2594"/>
                  </a:lnTo>
                  <a:lnTo>
                    <a:pt x="1345" y="2594"/>
                  </a:lnTo>
                  <a:lnTo>
                    <a:pt x="1634" y="2642"/>
                  </a:lnTo>
                  <a:lnTo>
                    <a:pt x="1922" y="2690"/>
                  </a:lnTo>
                  <a:lnTo>
                    <a:pt x="1922" y="2690"/>
                  </a:lnTo>
                  <a:lnTo>
                    <a:pt x="2162" y="2642"/>
                  </a:lnTo>
                  <a:lnTo>
                    <a:pt x="2402" y="2594"/>
                  </a:lnTo>
                  <a:lnTo>
                    <a:pt x="2642" y="2546"/>
                  </a:lnTo>
                  <a:lnTo>
                    <a:pt x="2834" y="2402"/>
                  </a:lnTo>
                  <a:lnTo>
                    <a:pt x="3026" y="2306"/>
                  </a:lnTo>
                  <a:lnTo>
                    <a:pt x="3170" y="2162"/>
                  </a:lnTo>
                  <a:lnTo>
                    <a:pt x="3266" y="1970"/>
                  </a:lnTo>
                  <a:lnTo>
                    <a:pt x="3363" y="1777"/>
                  </a:lnTo>
                  <a:lnTo>
                    <a:pt x="3363" y="1777"/>
                  </a:lnTo>
                  <a:lnTo>
                    <a:pt x="3411" y="1489"/>
                  </a:lnTo>
                  <a:lnTo>
                    <a:pt x="3363" y="1249"/>
                  </a:lnTo>
                  <a:lnTo>
                    <a:pt x="3266" y="1009"/>
                  </a:lnTo>
                  <a:lnTo>
                    <a:pt x="3122" y="721"/>
                  </a:lnTo>
                  <a:lnTo>
                    <a:pt x="2882" y="529"/>
                  </a:lnTo>
                  <a:lnTo>
                    <a:pt x="2642" y="337"/>
                  </a:lnTo>
                  <a:lnTo>
                    <a:pt x="2354" y="193"/>
                  </a:lnTo>
                  <a:lnTo>
                    <a:pt x="2018" y="49"/>
                  </a:lnTo>
                  <a:lnTo>
                    <a:pt x="2018" y="49"/>
                  </a:lnTo>
                  <a:lnTo>
                    <a:pt x="1730" y="1"/>
                  </a:lnTo>
                  <a:lnTo>
                    <a:pt x="144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9" name="Google Shape;4179;p71"/>
            <p:cNvSpPr/>
            <p:nvPr/>
          </p:nvSpPr>
          <p:spPr>
            <a:xfrm>
              <a:off x="2229950" y="2694200"/>
              <a:ext cx="100875" cy="121275"/>
            </a:xfrm>
            <a:custGeom>
              <a:avLst/>
              <a:gdLst/>
              <a:ahLst/>
              <a:cxnLst/>
              <a:rect l="l" t="t" r="r" b="b"/>
              <a:pathLst>
                <a:path w="4035" h="4851" extrusionOk="0">
                  <a:moveTo>
                    <a:pt x="2018" y="0"/>
                  </a:moveTo>
                  <a:lnTo>
                    <a:pt x="1634" y="96"/>
                  </a:lnTo>
                  <a:lnTo>
                    <a:pt x="1298" y="192"/>
                  </a:lnTo>
                  <a:lnTo>
                    <a:pt x="961" y="384"/>
                  </a:lnTo>
                  <a:lnTo>
                    <a:pt x="721" y="624"/>
                  </a:lnTo>
                  <a:lnTo>
                    <a:pt x="481" y="913"/>
                  </a:lnTo>
                  <a:lnTo>
                    <a:pt x="289" y="1249"/>
                  </a:lnTo>
                  <a:lnTo>
                    <a:pt x="193" y="1633"/>
                  </a:lnTo>
                  <a:lnTo>
                    <a:pt x="49" y="2641"/>
                  </a:lnTo>
                  <a:lnTo>
                    <a:pt x="1" y="3026"/>
                  </a:lnTo>
                  <a:lnTo>
                    <a:pt x="49" y="3410"/>
                  </a:lnTo>
                  <a:lnTo>
                    <a:pt x="193" y="3746"/>
                  </a:lnTo>
                  <a:lnTo>
                    <a:pt x="385" y="4082"/>
                  </a:lnTo>
                  <a:lnTo>
                    <a:pt x="625" y="4370"/>
                  </a:lnTo>
                  <a:lnTo>
                    <a:pt x="913" y="4562"/>
                  </a:lnTo>
                  <a:lnTo>
                    <a:pt x="1249" y="4755"/>
                  </a:lnTo>
                  <a:lnTo>
                    <a:pt x="1634" y="4851"/>
                  </a:lnTo>
                  <a:lnTo>
                    <a:pt x="2018" y="4851"/>
                  </a:lnTo>
                  <a:lnTo>
                    <a:pt x="2402" y="4803"/>
                  </a:lnTo>
                  <a:lnTo>
                    <a:pt x="2738" y="4707"/>
                  </a:lnTo>
                  <a:lnTo>
                    <a:pt x="3074" y="4514"/>
                  </a:lnTo>
                  <a:lnTo>
                    <a:pt x="3315" y="4274"/>
                  </a:lnTo>
                  <a:lnTo>
                    <a:pt x="3555" y="3986"/>
                  </a:lnTo>
                  <a:lnTo>
                    <a:pt x="3747" y="3650"/>
                  </a:lnTo>
                  <a:lnTo>
                    <a:pt x="3843" y="3266"/>
                  </a:lnTo>
                  <a:lnTo>
                    <a:pt x="3987" y="2257"/>
                  </a:lnTo>
                  <a:lnTo>
                    <a:pt x="4035" y="1873"/>
                  </a:lnTo>
                  <a:lnTo>
                    <a:pt x="3987" y="1489"/>
                  </a:lnTo>
                  <a:lnTo>
                    <a:pt x="3843" y="1153"/>
                  </a:lnTo>
                  <a:lnTo>
                    <a:pt x="3651" y="817"/>
                  </a:lnTo>
                  <a:lnTo>
                    <a:pt x="3411" y="528"/>
                  </a:lnTo>
                  <a:lnTo>
                    <a:pt x="3122" y="336"/>
                  </a:lnTo>
                  <a:lnTo>
                    <a:pt x="2786" y="144"/>
                  </a:lnTo>
                  <a:lnTo>
                    <a:pt x="2402" y="48"/>
                  </a:lnTo>
                  <a:lnTo>
                    <a:pt x="201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0" name="Google Shape;4180;p71"/>
            <p:cNvSpPr/>
            <p:nvPr/>
          </p:nvSpPr>
          <p:spPr>
            <a:xfrm>
              <a:off x="2229950" y="2701400"/>
              <a:ext cx="73275" cy="104475"/>
            </a:xfrm>
            <a:custGeom>
              <a:avLst/>
              <a:gdLst/>
              <a:ahLst/>
              <a:cxnLst/>
              <a:rect l="l" t="t" r="r" b="b"/>
              <a:pathLst>
                <a:path w="2931" h="4179" extrusionOk="0">
                  <a:moveTo>
                    <a:pt x="1298" y="0"/>
                  </a:moveTo>
                  <a:lnTo>
                    <a:pt x="1057" y="48"/>
                  </a:lnTo>
                  <a:lnTo>
                    <a:pt x="769" y="288"/>
                  </a:lnTo>
                  <a:lnTo>
                    <a:pt x="481" y="577"/>
                  </a:lnTo>
                  <a:lnTo>
                    <a:pt x="289" y="961"/>
                  </a:lnTo>
                  <a:lnTo>
                    <a:pt x="193" y="1345"/>
                  </a:lnTo>
                  <a:lnTo>
                    <a:pt x="49" y="2353"/>
                  </a:lnTo>
                  <a:lnTo>
                    <a:pt x="1" y="2594"/>
                  </a:lnTo>
                  <a:lnTo>
                    <a:pt x="1" y="2834"/>
                  </a:lnTo>
                  <a:lnTo>
                    <a:pt x="49" y="3074"/>
                  </a:lnTo>
                  <a:lnTo>
                    <a:pt x="145" y="3314"/>
                  </a:lnTo>
                  <a:lnTo>
                    <a:pt x="193" y="3554"/>
                  </a:lnTo>
                  <a:lnTo>
                    <a:pt x="337" y="3746"/>
                  </a:lnTo>
                  <a:lnTo>
                    <a:pt x="625" y="4082"/>
                  </a:lnTo>
                  <a:lnTo>
                    <a:pt x="865" y="4178"/>
                  </a:lnTo>
                  <a:lnTo>
                    <a:pt x="1249" y="4178"/>
                  </a:lnTo>
                  <a:lnTo>
                    <a:pt x="1586" y="4082"/>
                  </a:lnTo>
                  <a:lnTo>
                    <a:pt x="1874" y="3938"/>
                  </a:lnTo>
                  <a:lnTo>
                    <a:pt x="2162" y="3746"/>
                  </a:lnTo>
                  <a:lnTo>
                    <a:pt x="2402" y="3458"/>
                  </a:lnTo>
                  <a:lnTo>
                    <a:pt x="2642" y="3122"/>
                  </a:lnTo>
                  <a:lnTo>
                    <a:pt x="2786" y="2786"/>
                  </a:lnTo>
                  <a:lnTo>
                    <a:pt x="2882" y="2353"/>
                  </a:lnTo>
                  <a:lnTo>
                    <a:pt x="2930" y="1921"/>
                  </a:lnTo>
                  <a:lnTo>
                    <a:pt x="2882" y="1537"/>
                  </a:lnTo>
                  <a:lnTo>
                    <a:pt x="2786" y="1153"/>
                  </a:lnTo>
                  <a:lnTo>
                    <a:pt x="2642" y="817"/>
                  </a:lnTo>
                  <a:lnTo>
                    <a:pt x="2450" y="529"/>
                  </a:lnTo>
                  <a:lnTo>
                    <a:pt x="2210" y="288"/>
                  </a:lnTo>
                  <a:lnTo>
                    <a:pt x="1874" y="96"/>
                  </a:lnTo>
                  <a:lnTo>
                    <a:pt x="15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1" name="Google Shape;4181;p71"/>
            <p:cNvSpPr/>
            <p:nvPr/>
          </p:nvSpPr>
          <p:spPr>
            <a:xfrm>
              <a:off x="2161525" y="2737400"/>
              <a:ext cx="22825" cy="22850"/>
            </a:xfrm>
            <a:custGeom>
              <a:avLst/>
              <a:gdLst/>
              <a:ahLst/>
              <a:cxnLst/>
              <a:rect l="l" t="t" r="r" b="b"/>
              <a:pathLst>
                <a:path w="913" h="914" extrusionOk="0">
                  <a:moveTo>
                    <a:pt x="144" y="1"/>
                  </a:moveTo>
                  <a:lnTo>
                    <a:pt x="96" y="49"/>
                  </a:lnTo>
                  <a:lnTo>
                    <a:pt x="0" y="433"/>
                  </a:lnTo>
                  <a:lnTo>
                    <a:pt x="0" y="625"/>
                  </a:lnTo>
                  <a:lnTo>
                    <a:pt x="0" y="769"/>
                  </a:lnTo>
                  <a:lnTo>
                    <a:pt x="0" y="865"/>
                  </a:lnTo>
                  <a:lnTo>
                    <a:pt x="48" y="913"/>
                  </a:lnTo>
                  <a:lnTo>
                    <a:pt x="144" y="865"/>
                  </a:lnTo>
                  <a:lnTo>
                    <a:pt x="144" y="769"/>
                  </a:lnTo>
                  <a:lnTo>
                    <a:pt x="144" y="673"/>
                  </a:lnTo>
                  <a:lnTo>
                    <a:pt x="192" y="481"/>
                  </a:lnTo>
                  <a:lnTo>
                    <a:pt x="213" y="319"/>
                  </a:lnTo>
                  <a:lnTo>
                    <a:pt x="289" y="433"/>
                  </a:lnTo>
                  <a:lnTo>
                    <a:pt x="433" y="673"/>
                  </a:lnTo>
                  <a:lnTo>
                    <a:pt x="481" y="721"/>
                  </a:lnTo>
                  <a:lnTo>
                    <a:pt x="529" y="721"/>
                  </a:lnTo>
                  <a:lnTo>
                    <a:pt x="625" y="673"/>
                  </a:lnTo>
                  <a:lnTo>
                    <a:pt x="913" y="241"/>
                  </a:lnTo>
                  <a:lnTo>
                    <a:pt x="913" y="193"/>
                  </a:lnTo>
                  <a:lnTo>
                    <a:pt x="865" y="145"/>
                  </a:lnTo>
                  <a:lnTo>
                    <a:pt x="769" y="97"/>
                  </a:lnTo>
                  <a:lnTo>
                    <a:pt x="721" y="145"/>
                  </a:lnTo>
                  <a:lnTo>
                    <a:pt x="520" y="446"/>
                  </a:lnTo>
                  <a:lnTo>
                    <a:pt x="520" y="446"/>
                  </a:lnTo>
                  <a:lnTo>
                    <a:pt x="433" y="337"/>
                  </a:lnTo>
                  <a:lnTo>
                    <a:pt x="337" y="193"/>
                  </a:lnTo>
                  <a:lnTo>
                    <a:pt x="241" y="49"/>
                  </a:lnTo>
                  <a:lnTo>
                    <a:pt x="192" y="49"/>
                  </a:lnTo>
                  <a:lnTo>
                    <a:pt x="144"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2" name="Google Shape;4182;p71"/>
            <p:cNvSpPr/>
            <p:nvPr/>
          </p:nvSpPr>
          <p:spPr>
            <a:xfrm>
              <a:off x="2046250" y="2656975"/>
              <a:ext cx="102100" cy="121275"/>
            </a:xfrm>
            <a:custGeom>
              <a:avLst/>
              <a:gdLst/>
              <a:ahLst/>
              <a:cxnLst/>
              <a:rect l="l" t="t" r="r" b="b"/>
              <a:pathLst>
                <a:path w="4084" h="4851" extrusionOk="0">
                  <a:moveTo>
                    <a:pt x="2162" y="0"/>
                  </a:moveTo>
                  <a:lnTo>
                    <a:pt x="1826" y="48"/>
                  </a:lnTo>
                  <a:lnTo>
                    <a:pt x="1442" y="144"/>
                  </a:lnTo>
                  <a:lnTo>
                    <a:pt x="1106" y="288"/>
                  </a:lnTo>
                  <a:lnTo>
                    <a:pt x="817" y="529"/>
                  </a:lnTo>
                  <a:lnTo>
                    <a:pt x="577" y="817"/>
                  </a:lnTo>
                  <a:lnTo>
                    <a:pt x="385" y="1153"/>
                  </a:lnTo>
                  <a:lnTo>
                    <a:pt x="289" y="1489"/>
                  </a:lnTo>
                  <a:lnTo>
                    <a:pt x="49" y="2498"/>
                  </a:lnTo>
                  <a:lnTo>
                    <a:pt x="1" y="2882"/>
                  </a:lnTo>
                  <a:lnTo>
                    <a:pt x="49" y="3266"/>
                  </a:lnTo>
                  <a:lnTo>
                    <a:pt x="145" y="3650"/>
                  </a:lnTo>
                  <a:lnTo>
                    <a:pt x="337" y="3938"/>
                  </a:lnTo>
                  <a:lnTo>
                    <a:pt x="577" y="4227"/>
                  </a:lnTo>
                  <a:lnTo>
                    <a:pt x="817" y="4467"/>
                  </a:lnTo>
                  <a:lnTo>
                    <a:pt x="1154" y="4659"/>
                  </a:lnTo>
                  <a:lnTo>
                    <a:pt x="1538" y="4803"/>
                  </a:lnTo>
                  <a:lnTo>
                    <a:pt x="1922" y="4851"/>
                  </a:lnTo>
                  <a:lnTo>
                    <a:pt x="2306" y="4803"/>
                  </a:lnTo>
                  <a:lnTo>
                    <a:pt x="2642" y="4707"/>
                  </a:lnTo>
                  <a:lnTo>
                    <a:pt x="2979" y="4515"/>
                  </a:lnTo>
                  <a:lnTo>
                    <a:pt x="3267" y="4323"/>
                  </a:lnTo>
                  <a:lnTo>
                    <a:pt x="3507" y="4034"/>
                  </a:lnTo>
                  <a:lnTo>
                    <a:pt x="3699" y="3698"/>
                  </a:lnTo>
                  <a:lnTo>
                    <a:pt x="3843" y="3314"/>
                  </a:lnTo>
                  <a:lnTo>
                    <a:pt x="4035" y="2306"/>
                  </a:lnTo>
                  <a:lnTo>
                    <a:pt x="4083" y="1921"/>
                  </a:lnTo>
                  <a:lnTo>
                    <a:pt x="4035" y="1537"/>
                  </a:lnTo>
                  <a:lnTo>
                    <a:pt x="3939" y="1201"/>
                  </a:lnTo>
                  <a:lnTo>
                    <a:pt x="3795" y="865"/>
                  </a:lnTo>
                  <a:lnTo>
                    <a:pt x="3555" y="577"/>
                  </a:lnTo>
                  <a:lnTo>
                    <a:pt x="3267" y="336"/>
                  </a:lnTo>
                  <a:lnTo>
                    <a:pt x="2931" y="144"/>
                  </a:lnTo>
                  <a:lnTo>
                    <a:pt x="2594" y="48"/>
                  </a:lnTo>
                  <a:lnTo>
                    <a:pt x="216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3" name="Google Shape;4183;p71"/>
            <p:cNvSpPr/>
            <p:nvPr/>
          </p:nvSpPr>
          <p:spPr>
            <a:xfrm>
              <a:off x="2046250" y="2656975"/>
              <a:ext cx="102100" cy="121275"/>
            </a:xfrm>
            <a:custGeom>
              <a:avLst/>
              <a:gdLst/>
              <a:ahLst/>
              <a:cxnLst/>
              <a:rect l="l" t="t" r="r" b="b"/>
              <a:pathLst>
                <a:path w="4084" h="4851" fill="none" extrusionOk="0">
                  <a:moveTo>
                    <a:pt x="1538" y="4803"/>
                  </a:moveTo>
                  <a:lnTo>
                    <a:pt x="1538" y="4803"/>
                  </a:lnTo>
                  <a:lnTo>
                    <a:pt x="1538" y="4803"/>
                  </a:lnTo>
                  <a:lnTo>
                    <a:pt x="1154" y="4659"/>
                  </a:lnTo>
                  <a:lnTo>
                    <a:pt x="817" y="4467"/>
                  </a:lnTo>
                  <a:lnTo>
                    <a:pt x="577" y="4227"/>
                  </a:lnTo>
                  <a:lnTo>
                    <a:pt x="337" y="3938"/>
                  </a:lnTo>
                  <a:lnTo>
                    <a:pt x="145" y="3650"/>
                  </a:lnTo>
                  <a:lnTo>
                    <a:pt x="49" y="3266"/>
                  </a:lnTo>
                  <a:lnTo>
                    <a:pt x="1" y="2882"/>
                  </a:lnTo>
                  <a:lnTo>
                    <a:pt x="49" y="2498"/>
                  </a:lnTo>
                  <a:lnTo>
                    <a:pt x="289" y="1489"/>
                  </a:lnTo>
                  <a:lnTo>
                    <a:pt x="289" y="1489"/>
                  </a:lnTo>
                  <a:lnTo>
                    <a:pt x="385" y="1153"/>
                  </a:lnTo>
                  <a:lnTo>
                    <a:pt x="577" y="817"/>
                  </a:lnTo>
                  <a:lnTo>
                    <a:pt x="817" y="529"/>
                  </a:lnTo>
                  <a:lnTo>
                    <a:pt x="1106" y="288"/>
                  </a:lnTo>
                  <a:lnTo>
                    <a:pt x="1442" y="144"/>
                  </a:lnTo>
                  <a:lnTo>
                    <a:pt x="1826" y="48"/>
                  </a:lnTo>
                  <a:lnTo>
                    <a:pt x="2162" y="0"/>
                  </a:lnTo>
                  <a:lnTo>
                    <a:pt x="2594" y="48"/>
                  </a:lnTo>
                  <a:lnTo>
                    <a:pt x="2594" y="48"/>
                  </a:lnTo>
                  <a:lnTo>
                    <a:pt x="2931" y="144"/>
                  </a:lnTo>
                  <a:lnTo>
                    <a:pt x="3267" y="336"/>
                  </a:lnTo>
                  <a:lnTo>
                    <a:pt x="3555" y="577"/>
                  </a:lnTo>
                  <a:lnTo>
                    <a:pt x="3795" y="865"/>
                  </a:lnTo>
                  <a:lnTo>
                    <a:pt x="3939" y="1201"/>
                  </a:lnTo>
                  <a:lnTo>
                    <a:pt x="4035" y="1537"/>
                  </a:lnTo>
                  <a:lnTo>
                    <a:pt x="4083" y="1921"/>
                  </a:lnTo>
                  <a:lnTo>
                    <a:pt x="4035" y="2306"/>
                  </a:lnTo>
                  <a:lnTo>
                    <a:pt x="3843" y="3314"/>
                  </a:lnTo>
                  <a:lnTo>
                    <a:pt x="3843" y="3314"/>
                  </a:lnTo>
                  <a:lnTo>
                    <a:pt x="3699" y="3698"/>
                  </a:lnTo>
                  <a:lnTo>
                    <a:pt x="3507" y="4034"/>
                  </a:lnTo>
                  <a:lnTo>
                    <a:pt x="3267" y="4323"/>
                  </a:lnTo>
                  <a:lnTo>
                    <a:pt x="2979" y="4515"/>
                  </a:lnTo>
                  <a:lnTo>
                    <a:pt x="2642" y="4707"/>
                  </a:lnTo>
                  <a:lnTo>
                    <a:pt x="2306" y="4803"/>
                  </a:lnTo>
                  <a:lnTo>
                    <a:pt x="1922" y="4851"/>
                  </a:lnTo>
                  <a:lnTo>
                    <a:pt x="1538" y="480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4" name="Google Shape;4184;p71"/>
            <p:cNvSpPr/>
            <p:nvPr/>
          </p:nvSpPr>
          <p:spPr>
            <a:xfrm>
              <a:off x="2073875" y="2671375"/>
              <a:ext cx="74475" cy="103275"/>
            </a:xfrm>
            <a:custGeom>
              <a:avLst/>
              <a:gdLst/>
              <a:ahLst/>
              <a:cxnLst/>
              <a:rect l="l" t="t" r="r" b="b"/>
              <a:pathLst>
                <a:path w="2979" h="4131" extrusionOk="0">
                  <a:moveTo>
                    <a:pt x="1826" y="1"/>
                  </a:moveTo>
                  <a:lnTo>
                    <a:pt x="1489" y="49"/>
                  </a:lnTo>
                  <a:lnTo>
                    <a:pt x="1153" y="145"/>
                  </a:lnTo>
                  <a:lnTo>
                    <a:pt x="865" y="385"/>
                  </a:lnTo>
                  <a:lnTo>
                    <a:pt x="577" y="625"/>
                  </a:lnTo>
                  <a:lnTo>
                    <a:pt x="337" y="913"/>
                  </a:lnTo>
                  <a:lnTo>
                    <a:pt x="193" y="1297"/>
                  </a:lnTo>
                  <a:lnTo>
                    <a:pt x="49" y="1681"/>
                  </a:lnTo>
                  <a:lnTo>
                    <a:pt x="1" y="2114"/>
                  </a:lnTo>
                  <a:lnTo>
                    <a:pt x="1" y="2546"/>
                  </a:lnTo>
                  <a:lnTo>
                    <a:pt x="97" y="2930"/>
                  </a:lnTo>
                  <a:lnTo>
                    <a:pt x="241" y="3266"/>
                  </a:lnTo>
                  <a:lnTo>
                    <a:pt x="433" y="3554"/>
                  </a:lnTo>
                  <a:lnTo>
                    <a:pt x="673" y="3795"/>
                  </a:lnTo>
                  <a:lnTo>
                    <a:pt x="961" y="3987"/>
                  </a:lnTo>
                  <a:lnTo>
                    <a:pt x="1249" y="4131"/>
                  </a:lnTo>
                  <a:lnTo>
                    <a:pt x="1537" y="4131"/>
                  </a:lnTo>
                  <a:lnTo>
                    <a:pt x="1922" y="3939"/>
                  </a:lnTo>
                  <a:lnTo>
                    <a:pt x="2114" y="3795"/>
                  </a:lnTo>
                  <a:lnTo>
                    <a:pt x="2306" y="3602"/>
                  </a:lnTo>
                  <a:lnTo>
                    <a:pt x="2450" y="3410"/>
                  </a:lnTo>
                  <a:lnTo>
                    <a:pt x="2546" y="3218"/>
                  </a:lnTo>
                  <a:lnTo>
                    <a:pt x="2642" y="2978"/>
                  </a:lnTo>
                  <a:lnTo>
                    <a:pt x="2738" y="2738"/>
                  </a:lnTo>
                  <a:lnTo>
                    <a:pt x="2930" y="1730"/>
                  </a:lnTo>
                  <a:lnTo>
                    <a:pt x="2978" y="1345"/>
                  </a:lnTo>
                  <a:lnTo>
                    <a:pt x="2930" y="913"/>
                  </a:lnTo>
                  <a:lnTo>
                    <a:pt x="2786" y="529"/>
                  </a:lnTo>
                  <a:lnTo>
                    <a:pt x="2594" y="193"/>
                  </a:lnTo>
                  <a:lnTo>
                    <a:pt x="2402" y="97"/>
                  </a:lnTo>
                  <a:lnTo>
                    <a:pt x="21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5" name="Google Shape;4185;p71"/>
            <p:cNvSpPr/>
            <p:nvPr/>
          </p:nvSpPr>
          <p:spPr>
            <a:xfrm>
              <a:off x="1915400" y="2386825"/>
              <a:ext cx="641150" cy="595550"/>
            </a:xfrm>
            <a:custGeom>
              <a:avLst/>
              <a:gdLst/>
              <a:ahLst/>
              <a:cxnLst/>
              <a:rect l="l" t="t" r="r" b="b"/>
              <a:pathLst>
                <a:path w="25646" h="23822" extrusionOk="0">
                  <a:moveTo>
                    <a:pt x="11094" y="1"/>
                  </a:moveTo>
                  <a:lnTo>
                    <a:pt x="9941" y="97"/>
                  </a:lnTo>
                  <a:lnTo>
                    <a:pt x="8837" y="241"/>
                  </a:lnTo>
                  <a:lnTo>
                    <a:pt x="8309" y="385"/>
                  </a:lnTo>
                  <a:lnTo>
                    <a:pt x="7732" y="529"/>
                  </a:lnTo>
                  <a:lnTo>
                    <a:pt x="6628" y="961"/>
                  </a:lnTo>
                  <a:lnTo>
                    <a:pt x="5571" y="1441"/>
                  </a:lnTo>
                  <a:lnTo>
                    <a:pt x="4563" y="2066"/>
                  </a:lnTo>
                  <a:lnTo>
                    <a:pt x="3650" y="2738"/>
                  </a:lnTo>
                  <a:lnTo>
                    <a:pt x="3218" y="3122"/>
                  </a:lnTo>
                  <a:lnTo>
                    <a:pt x="2786" y="3506"/>
                  </a:lnTo>
                  <a:lnTo>
                    <a:pt x="2401" y="3939"/>
                  </a:lnTo>
                  <a:lnTo>
                    <a:pt x="2017" y="4371"/>
                  </a:lnTo>
                  <a:lnTo>
                    <a:pt x="1681" y="4851"/>
                  </a:lnTo>
                  <a:lnTo>
                    <a:pt x="1393" y="5331"/>
                  </a:lnTo>
                  <a:lnTo>
                    <a:pt x="1105" y="5812"/>
                  </a:lnTo>
                  <a:lnTo>
                    <a:pt x="817" y="6292"/>
                  </a:lnTo>
                  <a:lnTo>
                    <a:pt x="625" y="6820"/>
                  </a:lnTo>
                  <a:lnTo>
                    <a:pt x="432" y="7348"/>
                  </a:lnTo>
                  <a:lnTo>
                    <a:pt x="240" y="7925"/>
                  </a:lnTo>
                  <a:lnTo>
                    <a:pt x="144" y="8453"/>
                  </a:lnTo>
                  <a:lnTo>
                    <a:pt x="48" y="9029"/>
                  </a:lnTo>
                  <a:lnTo>
                    <a:pt x="0" y="9606"/>
                  </a:lnTo>
                  <a:lnTo>
                    <a:pt x="0" y="10230"/>
                  </a:lnTo>
                  <a:lnTo>
                    <a:pt x="0" y="10806"/>
                  </a:lnTo>
                  <a:lnTo>
                    <a:pt x="96" y="11431"/>
                  </a:lnTo>
                  <a:lnTo>
                    <a:pt x="192" y="12055"/>
                  </a:lnTo>
                  <a:lnTo>
                    <a:pt x="384" y="12631"/>
                  </a:lnTo>
                  <a:lnTo>
                    <a:pt x="577" y="13304"/>
                  </a:lnTo>
                  <a:lnTo>
                    <a:pt x="817" y="13928"/>
                  </a:lnTo>
                  <a:lnTo>
                    <a:pt x="1153" y="14552"/>
                  </a:lnTo>
                  <a:lnTo>
                    <a:pt x="1201" y="14312"/>
                  </a:lnTo>
                  <a:lnTo>
                    <a:pt x="1345" y="13688"/>
                  </a:lnTo>
                  <a:lnTo>
                    <a:pt x="1633" y="12775"/>
                  </a:lnTo>
                  <a:lnTo>
                    <a:pt x="1825" y="12247"/>
                  </a:lnTo>
                  <a:lnTo>
                    <a:pt x="2065" y="11671"/>
                  </a:lnTo>
                  <a:lnTo>
                    <a:pt x="2401" y="11046"/>
                  </a:lnTo>
                  <a:lnTo>
                    <a:pt x="2738" y="10422"/>
                  </a:lnTo>
                  <a:lnTo>
                    <a:pt x="3122" y="9846"/>
                  </a:lnTo>
                  <a:lnTo>
                    <a:pt x="3602" y="9221"/>
                  </a:lnTo>
                  <a:lnTo>
                    <a:pt x="4130" y="8645"/>
                  </a:lnTo>
                  <a:lnTo>
                    <a:pt x="4707" y="8117"/>
                  </a:lnTo>
                  <a:lnTo>
                    <a:pt x="5331" y="7637"/>
                  </a:lnTo>
                  <a:lnTo>
                    <a:pt x="6051" y="7204"/>
                  </a:lnTo>
                  <a:lnTo>
                    <a:pt x="5907" y="7589"/>
                  </a:lnTo>
                  <a:lnTo>
                    <a:pt x="5715" y="7973"/>
                  </a:lnTo>
                  <a:lnTo>
                    <a:pt x="5475" y="8789"/>
                  </a:lnTo>
                  <a:lnTo>
                    <a:pt x="5283" y="9654"/>
                  </a:lnTo>
                  <a:lnTo>
                    <a:pt x="8357" y="10422"/>
                  </a:lnTo>
                  <a:lnTo>
                    <a:pt x="8453" y="9462"/>
                  </a:lnTo>
                  <a:lnTo>
                    <a:pt x="8549" y="8933"/>
                  </a:lnTo>
                  <a:lnTo>
                    <a:pt x="8645" y="8405"/>
                  </a:lnTo>
                  <a:lnTo>
                    <a:pt x="8837" y="7877"/>
                  </a:lnTo>
                  <a:lnTo>
                    <a:pt x="9077" y="7397"/>
                  </a:lnTo>
                  <a:lnTo>
                    <a:pt x="9365" y="6964"/>
                  </a:lnTo>
                  <a:lnTo>
                    <a:pt x="9509" y="6772"/>
                  </a:lnTo>
                  <a:lnTo>
                    <a:pt x="9701" y="6676"/>
                  </a:lnTo>
                  <a:lnTo>
                    <a:pt x="9605" y="7060"/>
                  </a:lnTo>
                  <a:lnTo>
                    <a:pt x="9317" y="8069"/>
                  </a:lnTo>
                  <a:lnTo>
                    <a:pt x="9221" y="8693"/>
                  </a:lnTo>
                  <a:lnTo>
                    <a:pt x="9125" y="9366"/>
                  </a:lnTo>
                  <a:lnTo>
                    <a:pt x="9077" y="9990"/>
                  </a:lnTo>
                  <a:lnTo>
                    <a:pt x="9077" y="10566"/>
                  </a:lnTo>
                  <a:lnTo>
                    <a:pt x="13303" y="11623"/>
                  </a:lnTo>
                  <a:lnTo>
                    <a:pt x="13159" y="11431"/>
                  </a:lnTo>
                  <a:lnTo>
                    <a:pt x="13063" y="11239"/>
                  </a:lnTo>
                  <a:lnTo>
                    <a:pt x="13015" y="10998"/>
                  </a:lnTo>
                  <a:lnTo>
                    <a:pt x="13015" y="10758"/>
                  </a:lnTo>
                  <a:lnTo>
                    <a:pt x="13063" y="10182"/>
                  </a:lnTo>
                  <a:lnTo>
                    <a:pt x="13159" y="9558"/>
                  </a:lnTo>
                  <a:lnTo>
                    <a:pt x="13447" y="8261"/>
                  </a:lnTo>
                  <a:lnTo>
                    <a:pt x="13591" y="7685"/>
                  </a:lnTo>
                  <a:lnTo>
                    <a:pt x="13591" y="7108"/>
                  </a:lnTo>
                  <a:lnTo>
                    <a:pt x="13783" y="8069"/>
                  </a:lnTo>
                  <a:lnTo>
                    <a:pt x="14072" y="8933"/>
                  </a:lnTo>
                  <a:lnTo>
                    <a:pt x="14312" y="9798"/>
                  </a:lnTo>
                  <a:lnTo>
                    <a:pt x="14600" y="10566"/>
                  </a:lnTo>
                  <a:lnTo>
                    <a:pt x="15032" y="11719"/>
                  </a:lnTo>
                  <a:lnTo>
                    <a:pt x="15224" y="12151"/>
                  </a:lnTo>
                  <a:lnTo>
                    <a:pt x="20363" y="15225"/>
                  </a:lnTo>
                  <a:lnTo>
                    <a:pt x="20747" y="15369"/>
                  </a:lnTo>
                  <a:lnTo>
                    <a:pt x="21227" y="15657"/>
                  </a:lnTo>
                  <a:lnTo>
                    <a:pt x="21660" y="16041"/>
                  </a:lnTo>
                  <a:lnTo>
                    <a:pt x="21900" y="16233"/>
                  </a:lnTo>
                  <a:lnTo>
                    <a:pt x="22092" y="16521"/>
                  </a:lnTo>
                  <a:lnTo>
                    <a:pt x="22236" y="16761"/>
                  </a:lnTo>
                  <a:lnTo>
                    <a:pt x="22380" y="17098"/>
                  </a:lnTo>
                  <a:lnTo>
                    <a:pt x="22476" y="17434"/>
                  </a:lnTo>
                  <a:lnTo>
                    <a:pt x="22476" y="17818"/>
                  </a:lnTo>
                  <a:lnTo>
                    <a:pt x="22476" y="18202"/>
                  </a:lnTo>
                  <a:lnTo>
                    <a:pt x="22428" y="18634"/>
                  </a:lnTo>
                  <a:lnTo>
                    <a:pt x="22236" y="19115"/>
                  </a:lnTo>
                  <a:lnTo>
                    <a:pt x="22044" y="19643"/>
                  </a:lnTo>
                  <a:lnTo>
                    <a:pt x="21804" y="19979"/>
                  </a:lnTo>
                  <a:lnTo>
                    <a:pt x="21612" y="20315"/>
                  </a:lnTo>
                  <a:lnTo>
                    <a:pt x="21323" y="20555"/>
                  </a:lnTo>
                  <a:lnTo>
                    <a:pt x="21083" y="20748"/>
                  </a:lnTo>
                  <a:lnTo>
                    <a:pt x="20795" y="20940"/>
                  </a:lnTo>
                  <a:lnTo>
                    <a:pt x="20507" y="21036"/>
                  </a:lnTo>
                  <a:lnTo>
                    <a:pt x="19979" y="21180"/>
                  </a:lnTo>
                  <a:lnTo>
                    <a:pt x="19498" y="21228"/>
                  </a:lnTo>
                  <a:lnTo>
                    <a:pt x="19114" y="21228"/>
                  </a:lnTo>
                  <a:lnTo>
                    <a:pt x="18730" y="21132"/>
                  </a:lnTo>
                  <a:lnTo>
                    <a:pt x="18490" y="21516"/>
                  </a:lnTo>
                  <a:lnTo>
                    <a:pt x="18202" y="21948"/>
                  </a:lnTo>
                  <a:lnTo>
                    <a:pt x="17818" y="22428"/>
                  </a:lnTo>
                  <a:lnTo>
                    <a:pt x="17337" y="22909"/>
                  </a:lnTo>
                  <a:lnTo>
                    <a:pt x="17049" y="23101"/>
                  </a:lnTo>
                  <a:lnTo>
                    <a:pt x="16761" y="23341"/>
                  </a:lnTo>
                  <a:lnTo>
                    <a:pt x="16425" y="23485"/>
                  </a:lnTo>
                  <a:lnTo>
                    <a:pt x="16089" y="23629"/>
                  </a:lnTo>
                  <a:lnTo>
                    <a:pt x="15781" y="23744"/>
                  </a:lnTo>
                  <a:lnTo>
                    <a:pt x="15781" y="23744"/>
                  </a:lnTo>
                  <a:lnTo>
                    <a:pt x="15897" y="23725"/>
                  </a:lnTo>
                  <a:lnTo>
                    <a:pt x="16569" y="23629"/>
                  </a:lnTo>
                  <a:lnTo>
                    <a:pt x="17433" y="23437"/>
                  </a:lnTo>
                  <a:lnTo>
                    <a:pt x="18394" y="23149"/>
                  </a:lnTo>
                  <a:lnTo>
                    <a:pt x="19450" y="22765"/>
                  </a:lnTo>
                  <a:lnTo>
                    <a:pt x="20027" y="22476"/>
                  </a:lnTo>
                  <a:lnTo>
                    <a:pt x="20603" y="22188"/>
                  </a:lnTo>
                  <a:lnTo>
                    <a:pt x="21131" y="21900"/>
                  </a:lnTo>
                  <a:lnTo>
                    <a:pt x="21708" y="21516"/>
                  </a:lnTo>
                  <a:lnTo>
                    <a:pt x="22236" y="21132"/>
                  </a:lnTo>
                  <a:lnTo>
                    <a:pt x="22764" y="20699"/>
                  </a:lnTo>
                  <a:lnTo>
                    <a:pt x="23244" y="20171"/>
                  </a:lnTo>
                  <a:lnTo>
                    <a:pt x="23725" y="19643"/>
                  </a:lnTo>
                  <a:lnTo>
                    <a:pt x="24157" y="19067"/>
                  </a:lnTo>
                  <a:lnTo>
                    <a:pt x="24541" y="18394"/>
                  </a:lnTo>
                  <a:lnTo>
                    <a:pt x="24877" y="17722"/>
                  </a:lnTo>
                  <a:lnTo>
                    <a:pt x="25165" y="16954"/>
                  </a:lnTo>
                  <a:lnTo>
                    <a:pt x="25406" y="16137"/>
                  </a:lnTo>
                  <a:lnTo>
                    <a:pt x="25550" y="15273"/>
                  </a:lnTo>
                  <a:lnTo>
                    <a:pt x="25646" y="14312"/>
                  </a:lnTo>
                  <a:lnTo>
                    <a:pt x="25646" y="13352"/>
                  </a:lnTo>
                  <a:lnTo>
                    <a:pt x="25598" y="12247"/>
                  </a:lnTo>
                  <a:lnTo>
                    <a:pt x="25406" y="11094"/>
                  </a:lnTo>
                  <a:lnTo>
                    <a:pt x="25165" y="9894"/>
                  </a:lnTo>
                  <a:lnTo>
                    <a:pt x="24781" y="8597"/>
                  </a:lnTo>
                  <a:lnTo>
                    <a:pt x="24589" y="7973"/>
                  </a:lnTo>
                  <a:lnTo>
                    <a:pt x="24349" y="7397"/>
                  </a:lnTo>
                  <a:lnTo>
                    <a:pt x="24061" y="6820"/>
                  </a:lnTo>
                  <a:lnTo>
                    <a:pt x="23725" y="6244"/>
                  </a:lnTo>
                  <a:lnTo>
                    <a:pt x="23388" y="5716"/>
                  </a:lnTo>
                  <a:lnTo>
                    <a:pt x="23004" y="5187"/>
                  </a:lnTo>
                  <a:lnTo>
                    <a:pt x="22620" y="4707"/>
                  </a:lnTo>
                  <a:lnTo>
                    <a:pt x="22188" y="4275"/>
                  </a:lnTo>
                  <a:lnTo>
                    <a:pt x="21756" y="3843"/>
                  </a:lnTo>
                  <a:lnTo>
                    <a:pt x="21323" y="3410"/>
                  </a:lnTo>
                  <a:lnTo>
                    <a:pt x="20843" y="3026"/>
                  </a:lnTo>
                  <a:lnTo>
                    <a:pt x="20315" y="2642"/>
                  </a:lnTo>
                  <a:lnTo>
                    <a:pt x="19258" y="2018"/>
                  </a:lnTo>
                  <a:lnTo>
                    <a:pt x="18154" y="1441"/>
                  </a:lnTo>
                  <a:lnTo>
                    <a:pt x="17001" y="961"/>
                  </a:lnTo>
                  <a:lnTo>
                    <a:pt x="15849" y="577"/>
                  </a:lnTo>
                  <a:lnTo>
                    <a:pt x="14648" y="289"/>
                  </a:lnTo>
                  <a:lnTo>
                    <a:pt x="13447" y="97"/>
                  </a:lnTo>
                  <a:lnTo>
                    <a:pt x="12247" y="1"/>
                  </a:lnTo>
                  <a:close/>
                  <a:moveTo>
                    <a:pt x="15781" y="23744"/>
                  </a:moveTo>
                  <a:lnTo>
                    <a:pt x="15320" y="23821"/>
                  </a:lnTo>
                  <a:lnTo>
                    <a:pt x="15320" y="23821"/>
                  </a:lnTo>
                  <a:lnTo>
                    <a:pt x="15704" y="23773"/>
                  </a:lnTo>
                  <a:lnTo>
                    <a:pt x="15781" y="23744"/>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6" name="Google Shape;4186;p71"/>
            <p:cNvSpPr/>
            <p:nvPr/>
          </p:nvSpPr>
          <p:spPr>
            <a:xfrm>
              <a:off x="1915400" y="2386825"/>
              <a:ext cx="641150" cy="595550"/>
            </a:xfrm>
            <a:custGeom>
              <a:avLst/>
              <a:gdLst/>
              <a:ahLst/>
              <a:cxnLst/>
              <a:rect l="l" t="t" r="r" b="b"/>
              <a:pathLst>
                <a:path w="25646" h="23822" fill="none" extrusionOk="0">
                  <a:moveTo>
                    <a:pt x="8837" y="241"/>
                  </a:moveTo>
                  <a:lnTo>
                    <a:pt x="8837" y="241"/>
                  </a:lnTo>
                  <a:lnTo>
                    <a:pt x="9941" y="97"/>
                  </a:lnTo>
                  <a:lnTo>
                    <a:pt x="11094" y="1"/>
                  </a:lnTo>
                  <a:lnTo>
                    <a:pt x="12247" y="1"/>
                  </a:lnTo>
                  <a:lnTo>
                    <a:pt x="13447" y="97"/>
                  </a:lnTo>
                  <a:lnTo>
                    <a:pt x="14648" y="289"/>
                  </a:lnTo>
                  <a:lnTo>
                    <a:pt x="15849" y="577"/>
                  </a:lnTo>
                  <a:lnTo>
                    <a:pt x="17001" y="961"/>
                  </a:lnTo>
                  <a:lnTo>
                    <a:pt x="18154" y="1441"/>
                  </a:lnTo>
                  <a:lnTo>
                    <a:pt x="19258" y="2018"/>
                  </a:lnTo>
                  <a:lnTo>
                    <a:pt x="20315" y="2642"/>
                  </a:lnTo>
                  <a:lnTo>
                    <a:pt x="20843" y="3026"/>
                  </a:lnTo>
                  <a:lnTo>
                    <a:pt x="21323" y="3410"/>
                  </a:lnTo>
                  <a:lnTo>
                    <a:pt x="21756" y="3843"/>
                  </a:lnTo>
                  <a:lnTo>
                    <a:pt x="22188" y="4275"/>
                  </a:lnTo>
                  <a:lnTo>
                    <a:pt x="22620" y="4707"/>
                  </a:lnTo>
                  <a:lnTo>
                    <a:pt x="23004" y="5187"/>
                  </a:lnTo>
                  <a:lnTo>
                    <a:pt x="23388" y="5716"/>
                  </a:lnTo>
                  <a:lnTo>
                    <a:pt x="23725" y="6244"/>
                  </a:lnTo>
                  <a:lnTo>
                    <a:pt x="24061" y="6820"/>
                  </a:lnTo>
                  <a:lnTo>
                    <a:pt x="24349" y="7397"/>
                  </a:lnTo>
                  <a:lnTo>
                    <a:pt x="24589" y="7973"/>
                  </a:lnTo>
                  <a:lnTo>
                    <a:pt x="24781" y="8597"/>
                  </a:lnTo>
                  <a:lnTo>
                    <a:pt x="24781" y="8597"/>
                  </a:lnTo>
                  <a:lnTo>
                    <a:pt x="25165" y="9894"/>
                  </a:lnTo>
                  <a:lnTo>
                    <a:pt x="25406" y="11094"/>
                  </a:lnTo>
                  <a:lnTo>
                    <a:pt x="25598" y="12247"/>
                  </a:lnTo>
                  <a:lnTo>
                    <a:pt x="25646" y="13352"/>
                  </a:lnTo>
                  <a:lnTo>
                    <a:pt x="25646" y="14312"/>
                  </a:lnTo>
                  <a:lnTo>
                    <a:pt x="25550" y="15273"/>
                  </a:lnTo>
                  <a:lnTo>
                    <a:pt x="25406" y="16137"/>
                  </a:lnTo>
                  <a:lnTo>
                    <a:pt x="25165" y="16954"/>
                  </a:lnTo>
                  <a:lnTo>
                    <a:pt x="24877" y="17722"/>
                  </a:lnTo>
                  <a:lnTo>
                    <a:pt x="24541" y="18394"/>
                  </a:lnTo>
                  <a:lnTo>
                    <a:pt x="24157" y="19067"/>
                  </a:lnTo>
                  <a:lnTo>
                    <a:pt x="23725" y="19643"/>
                  </a:lnTo>
                  <a:lnTo>
                    <a:pt x="23244" y="20171"/>
                  </a:lnTo>
                  <a:lnTo>
                    <a:pt x="22764" y="20699"/>
                  </a:lnTo>
                  <a:lnTo>
                    <a:pt x="22236" y="21132"/>
                  </a:lnTo>
                  <a:lnTo>
                    <a:pt x="21708" y="21516"/>
                  </a:lnTo>
                  <a:lnTo>
                    <a:pt x="21131" y="21900"/>
                  </a:lnTo>
                  <a:lnTo>
                    <a:pt x="20603" y="22188"/>
                  </a:lnTo>
                  <a:lnTo>
                    <a:pt x="20027" y="22476"/>
                  </a:lnTo>
                  <a:lnTo>
                    <a:pt x="19450" y="22765"/>
                  </a:lnTo>
                  <a:lnTo>
                    <a:pt x="18394" y="23149"/>
                  </a:lnTo>
                  <a:lnTo>
                    <a:pt x="17433" y="23437"/>
                  </a:lnTo>
                  <a:lnTo>
                    <a:pt x="16569" y="23629"/>
                  </a:lnTo>
                  <a:lnTo>
                    <a:pt x="15897" y="23725"/>
                  </a:lnTo>
                  <a:lnTo>
                    <a:pt x="15320" y="23821"/>
                  </a:lnTo>
                  <a:lnTo>
                    <a:pt x="15320" y="23821"/>
                  </a:lnTo>
                  <a:lnTo>
                    <a:pt x="15704" y="23773"/>
                  </a:lnTo>
                  <a:lnTo>
                    <a:pt x="16089" y="23629"/>
                  </a:lnTo>
                  <a:lnTo>
                    <a:pt x="16425" y="23485"/>
                  </a:lnTo>
                  <a:lnTo>
                    <a:pt x="16761" y="23341"/>
                  </a:lnTo>
                  <a:lnTo>
                    <a:pt x="17049" y="23101"/>
                  </a:lnTo>
                  <a:lnTo>
                    <a:pt x="17337" y="22909"/>
                  </a:lnTo>
                  <a:lnTo>
                    <a:pt x="17818" y="22428"/>
                  </a:lnTo>
                  <a:lnTo>
                    <a:pt x="18202" y="21948"/>
                  </a:lnTo>
                  <a:lnTo>
                    <a:pt x="18490" y="21516"/>
                  </a:lnTo>
                  <a:lnTo>
                    <a:pt x="18730" y="21132"/>
                  </a:lnTo>
                  <a:lnTo>
                    <a:pt x="18730" y="21132"/>
                  </a:lnTo>
                  <a:lnTo>
                    <a:pt x="19114" y="21228"/>
                  </a:lnTo>
                  <a:lnTo>
                    <a:pt x="19498" y="21228"/>
                  </a:lnTo>
                  <a:lnTo>
                    <a:pt x="19979" y="21180"/>
                  </a:lnTo>
                  <a:lnTo>
                    <a:pt x="20507" y="21036"/>
                  </a:lnTo>
                  <a:lnTo>
                    <a:pt x="20795" y="20940"/>
                  </a:lnTo>
                  <a:lnTo>
                    <a:pt x="21083" y="20748"/>
                  </a:lnTo>
                  <a:lnTo>
                    <a:pt x="21323" y="20555"/>
                  </a:lnTo>
                  <a:lnTo>
                    <a:pt x="21612" y="20315"/>
                  </a:lnTo>
                  <a:lnTo>
                    <a:pt x="21804" y="19979"/>
                  </a:lnTo>
                  <a:lnTo>
                    <a:pt x="22044" y="19643"/>
                  </a:lnTo>
                  <a:lnTo>
                    <a:pt x="22044" y="19643"/>
                  </a:lnTo>
                  <a:lnTo>
                    <a:pt x="22236" y="19115"/>
                  </a:lnTo>
                  <a:lnTo>
                    <a:pt x="22428" y="18634"/>
                  </a:lnTo>
                  <a:lnTo>
                    <a:pt x="22476" y="18202"/>
                  </a:lnTo>
                  <a:lnTo>
                    <a:pt x="22476" y="17818"/>
                  </a:lnTo>
                  <a:lnTo>
                    <a:pt x="22476" y="17434"/>
                  </a:lnTo>
                  <a:lnTo>
                    <a:pt x="22380" y="17098"/>
                  </a:lnTo>
                  <a:lnTo>
                    <a:pt x="22236" y="16761"/>
                  </a:lnTo>
                  <a:lnTo>
                    <a:pt x="22092" y="16521"/>
                  </a:lnTo>
                  <a:lnTo>
                    <a:pt x="21900" y="16233"/>
                  </a:lnTo>
                  <a:lnTo>
                    <a:pt x="21660" y="16041"/>
                  </a:lnTo>
                  <a:lnTo>
                    <a:pt x="21227" y="15657"/>
                  </a:lnTo>
                  <a:lnTo>
                    <a:pt x="20747" y="15369"/>
                  </a:lnTo>
                  <a:lnTo>
                    <a:pt x="20363" y="15225"/>
                  </a:lnTo>
                  <a:lnTo>
                    <a:pt x="15224" y="12151"/>
                  </a:lnTo>
                  <a:lnTo>
                    <a:pt x="15224" y="12151"/>
                  </a:lnTo>
                  <a:lnTo>
                    <a:pt x="15032" y="11719"/>
                  </a:lnTo>
                  <a:lnTo>
                    <a:pt x="14600" y="10566"/>
                  </a:lnTo>
                  <a:lnTo>
                    <a:pt x="14312" y="9798"/>
                  </a:lnTo>
                  <a:lnTo>
                    <a:pt x="14072" y="8933"/>
                  </a:lnTo>
                  <a:lnTo>
                    <a:pt x="13783" y="8069"/>
                  </a:lnTo>
                  <a:lnTo>
                    <a:pt x="13591" y="7108"/>
                  </a:lnTo>
                  <a:lnTo>
                    <a:pt x="13591" y="7108"/>
                  </a:lnTo>
                  <a:lnTo>
                    <a:pt x="13591" y="7685"/>
                  </a:lnTo>
                  <a:lnTo>
                    <a:pt x="13447" y="8261"/>
                  </a:lnTo>
                  <a:lnTo>
                    <a:pt x="13159" y="9558"/>
                  </a:lnTo>
                  <a:lnTo>
                    <a:pt x="13063" y="10182"/>
                  </a:lnTo>
                  <a:lnTo>
                    <a:pt x="13015" y="10758"/>
                  </a:lnTo>
                  <a:lnTo>
                    <a:pt x="13015" y="10998"/>
                  </a:lnTo>
                  <a:lnTo>
                    <a:pt x="13063" y="11239"/>
                  </a:lnTo>
                  <a:lnTo>
                    <a:pt x="13159" y="11431"/>
                  </a:lnTo>
                  <a:lnTo>
                    <a:pt x="13303" y="11623"/>
                  </a:lnTo>
                  <a:lnTo>
                    <a:pt x="9077" y="10566"/>
                  </a:lnTo>
                  <a:lnTo>
                    <a:pt x="9077" y="10566"/>
                  </a:lnTo>
                  <a:lnTo>
                    <a:pt x="9077" y="9990"/>
                  </a:lnTo>
                  <a:lnTo>
                    <a:pt x="9125" y="9366"/>
                  </a:lnTo>
                  <a:lnTo>
                    <a:pt x="9221" y="8693"/>
                  </a:lnTo>
                  <a:lnTo>
                    <a:pt x="9317" y="8069"/>
                  </a:lnTo>
                  <a:lnTo>
                    <a:pt x="9605" y="7060"/>
                  </a:lnTo>
                  <a:lnTo>
                    <a:pt x="9701" y="6676"/>
                  </a:lnTo>
                  <a:lnTo>
                    <a:pt x="9701" y="6676"/>
                  </a:lnTo>
                  <a:lnTo>
                    <a:pt x="9509" y="6772"/>
                  </a:lnTo>
                  <a:lnTo>
                    <a:pt x="9365" y="6964"/>
                  </a:lnTo>
                  <a:lnTo>
                    <a:pt x="9077" y="7397"/>
                  </a:lnTo>
                  <a:lnTo>
                    <a:pt x="8837" y="7877"/>
                  </a:lnTo>
                  <a:lnTo>
                    <a:pt x="8645" y="8405"/>
                  </a:lnTo>
                  <a:lnTo>
                    <a:pt x="8549" y="8933"/>
                  </a:lnTo>
                  <a:lnTo>
                    <a:pt x="8453" y="9462"/>
                  </a:lnTo>
                  <a:lnTo>
                    <a:pt x="8357" y="10422"/>
                  </a:lnTo>
                  <a:lnTo>
                    <a:pt x="5283" y="9654"/>
                  </a:lnTo>
                  <a:lnTo>
                    <a:pt x="5283" y="9654"/>
                  </a:lnTo>
                  <a:lnTo>
                    <a:pt x="5475" y="8789"/>
                  </a:lnTo>
                  <a:lnTo>
                    <a:pt x="5715" y="7973"/>
                  </a:lnTo>
                  <a:lnTo>
                    <a:pt x="5907" y="7589"/>
                  </a:lnTo>
                  <a:lnTo>
                    <a:pt x="6051" y="7204"/>
                  </a:lnTo>
                  <a:lnTo>
                    <a:pt x="6051" y="7204"/>
                  </a:lnTo>
                  <a:lnTo>
                    <a:pt x="5331" y="7637"/>
                  </a:lnTo>
                  <a:lnTo>
                    <a:pt x="4707" y="8117"/>
                  </a:lnTo>
                  <a:lnTo>
                    <a:pt x="4130" y="8645"/>
                  </a:lnTo>
                  <a:lnTo>
                    <a:pt x="3602" y="9221"/>
                  </a:lnTo>
                  <a:lnTo>
                    <a:pt x="3122" y="9846"/>
                  </a:lnTo>
                  <a:lnTo>
                    <a:pt x="2738" y="10422"/>
                  </a:lnTo>
                  <a:lnTo>
                    <a:pt x="2401" y="11046"/>
                  </a:lnTo>
                  <a:lnTo>
                    <a:pt x="2065" y="11671"/>
                  </a:lnTo>
                  <a:lnTo>
                    <a:pt x="1825" y="12247"/>
                  </a:lnTo>
                  <a:lnTo>
                    <a:pt x="1633" y="12775"/>
                  </a:lnTo>
                  <a:lnTo>
                    <a:pt x="1345" y="13688"/>
                  </a:lnTo>
                  <a:lnTo>
                    <a:pt x="1201" y="14312"/>
                  </a:lnTo>
                  <a:lnTo>
                    <a:pt x="1153" y="14552"/>
                  </a:lnTo>
                  <a:lnTo>
                    <a:pt x="1153" y="14552"/>
                  </a:lnTo>
                  <a:lnTo>
                    <a:pt x="817" y="13928"/>
                  </a:lnTo>
                  <a:lnTo>
                    <a:pt x="577" y="13304"/>
                  </a:lnTo>
                  <a:lnTo>
                    <a:pt x="384" y="12631"/>
                  </a:lnTo>
                  <a:lnTo>
                    <a:pt x="192" y="12055"/>
                  </a:lnTo>
                  <a:lnTo>
                    <a:pt x="96" y="11431"/>
                  </a:lnTo>
                  <a:lnTo>
                    <a:pt x="0" y="10806"/>
                  </a:lnTo>
                  <a:lnTo>
                    <a:pt x="0" y="10230"/>
                  </a:lnTo>
                  <a:lnTo>
                    <a:pt x="0" y="9606"/>
                  </a:lnTo>
                  <a:lnTo>
                    <a:pt x="48" y="9029"/>
                  </a:lnTo>
                  <a:lnTo>
                    <a:pt x="144" y="8453"/>
                  </a:lnTo>
                  <a:lnTo>
                    <a:pt x="240" y="7925"/>
                  </a:lnTo>
                  <a:lnTo>
                    <a:pt x="432" y="7348"/>
                  </a:lnTo>
                  <a:lnTo>
                    <a:pt x="625" y="6820"/>
                  </a:lnTo>
                  <a:lnTo>
                    <a:pt x="817" y="6292"/>
                  </a:lnTo>
                  <a:lnTo>
                    <a:pt x="1105" y="5812"/>
                  </a:lnTo>
                  <a:lnTo>
                    <a:pt x="1393" y="5331"/>
                  </a:lnTo>
                  <a:lnTo>
                    <a:pt x="1681" y="4851"/>
                  </a:lnTo>
                  <a:lnTo>
                    <a:pt x="2017" y="4371"/>
                  </a:lnTo>
                  <a:lnTo>
                    <a:pt x="2401" y="3939"/>
                  </a:lnTo>
                  <a:lnTo>
                    <a:pt x="2786" y="3506"/>
                  </a:lnTo>
                  <a:lnTo>
                    <a:pt x="3218" y="3122"/>
                  </a:lnTo>
                  <a:lnTo>
                    <a:pt x="3650" y="2738"/>
                  </a:lnTo>
                  <a:lnTo>
                    <a:pt x="4563" y="2066"/>
                  </a:lnTo>
                  <a:lnTo>
                    <a:pt x="5571" y="1441"/>
                  </a:lnTo>
                  <a:lnTo>
                    <a:pt x="6628" y="961"/>
                  </a:lnTo>
                  <a:lnTo>
                    <a:pt x="7732" y="529"/>
                  </a:lnTo>
                  <a:lnTo>
                    <a:pt x="8309" y="385"/>
                  </a:lnTo>
                  <a:lnTo>
                    <a:pt x="8837" y="2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7" name="Google Shape;4187;p71"/>
            <p:cNvSpPr/>
            <p:nvPr/>
          </p:nvSpPr>
          <p:spPr>
            <a:xfrm>
              <a:off x="2048675" y="2421650"/>
              <a:ext cx="92450" cy="37250"/>
            </a:xfrm>
            <a:custGeom>
              <a:avLst/>
              <a:gdLst/>
              <a:ahLst/>
              <a:cxnLst/>
              <a:rect l="l" t="t" r="r" b="b"/>
              <a:pathLst>
                <a:path w="3698" h="1490" extrusionOk="0">
                  <a:moveTo>
                    <a:pt x="1969" y="0"/>
                  </a:moveTo>
                  <a:lnTo>
                    <a:pt x="1489" y="48"/>
                  </a:lnTo>
                  <a:lnTo>
                    <a:pt x="1009" y="144"/>
                  </a:lnTo>
                  <a:lnTo>
                    <a:pt x="624" y="289"/>
                  </a:lnTo>
                  <a:lnTo>
                    <a:pt x="288" y="433"/>
                  </a:lnTo>
                  <a:lnTo>
                    <a:pt x="48" y="625"/>
                  </a:lnTo>
                  <a:lnTo>
                    <a:pt x="0" y="721"/>
                  </a:lnTo>
                  <a:lnTo>
                    <a:pt x="0" y="865"/>
                  </a:lnTo>
                  <a:lnTo>
                    <a:pt x="0" y="961"/>
                  </a:lnTo>
                  <a:lnTo>
                    <a:pt x="96" y="1057"/>
                  </a:lnTo>
                  <a:lnTo>
                    <a:pt x="288" y="1249"/>
                  </a:lnTo>
                  <a:lnTo>
                    <a:pt x="576" y="1393"/>
                  </a:lnTo>
                  <a:lnTo>
                    <a:pt x="864" y="1441"/>
                  </a:lnTo>
                  <a:lnTo>
                    <a:pt x="1249" y="1489"/>
                  </a:lnTo>
                  <a:lnTo>
                    <a:pt x="1681" y="1441"/>
                  </a:lnTo>
                  <a:lnTo>
                    <a:pt x="2161" y="1393"/>
                  </a:lnTo>
                  <a:lnTo>
                    <a:pt x="2593" y="1249"/>
                  </a:lnTo>
                  <a:lnTo>
                    <a:pt x="2978" y="1105"/>
                  </a:lnTo>
                  <a:lnTo>
                    <a:pt x="3314" y="913"/>
                  </a:lnTo>
                  <a:lnTo>
                    <a:pt x="3554" y="721"/>
                  </a:lnTo>
                  <a:lnTo>
                    <a:pt x="3698" y="529"/>
                  </a:lnTo>
                  <a:lnTo>
                    <a:pt x="3698" y="433"/>
                  </a:lnTo>
                  <a:lnTo>
                    <a:pt x="3650" y="337"/>
                  </a:lnTo>
                  <a:lnTo>
                    <a:pt x="3602" y="240"/>
                  </a:lnTo>
                  <a:lnTo>
                    <a:pt x="3506" y="192"/>
                  </a:lnTo>
                  <a:lnTo>
                    <a:pt x="3266" y="96"/>
                  </a:lnTo>
                  <a:lnTo>
                    <a:pt x="2882"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8" name="Google Shape;4188;p71"/>
            <p:cNvSpPr/>
            <p:nvPr/>
          </p:nvSpPr>
          <p:spPr>
            <a:xfrm>
              <a:off x="2048675" y="2421650"/>
              <a:ext cx="92450" cy="37250"/>
            </a:xfrm>
            <a:custGeom>
              <a:avLst/>
              <a:gdLst/>
              <a:ahLst/>
              <a:cxnLst/>
              <a:rect l="l" t="t" r="r" b="b"/>
              <a:pathLst>
                <a:path w="3698" h="1490" fill="none" extrusionOk="0">
                  <a:moveTo>
                    <a:pt x="2449" y="0"/>
                  </a:moveTo>
                  <a:lnTo>
                    <a:pt x="2449" y="0"/>
                  </a:lnTo>
                  <a:lnTo>
                    <a:pt x="1969" y="0"/>
                  </a:lnTo>
                  <a:lnTo>
                    <a:pt x="1489" y="48"/>
                  </a:lnTo>
                  <a:lnTo>
                    <a:pt x="1009" y="144"/>
                  </a:lnTo>
                  <a:lnTo>
                    <a:pt x="624" y="289"/>
                  </a:lnTo>
                  <a:lnTo>
                    <a:pt x="288" y="433"/>
                  </a:lnTo>
                  <a:lnTo>
                    <a:pt x="48" y="625"/>
                  </a:lnTo>
                  <a:lnTo>
                    <a:pt x="0" y="721"/>
                  </a:lnTo>
                  <a:lnTo>
                    <a:pt x="0" y="865"/>
                  </a:lnTo>
                  <a:lnTo>
                    <a:pt x="0" y="961"/>
                  </a:lnTo>
                  <a:lnTo>
                    <a:pt x="96" y="1057"/>
                  </a:lnTo>
                  <a:lnTo>
                    <a:pt x="96" y="1057"/>
                  </a:lnTo>
                  <a:lnTo>
                    <a:pt x="288" y="1249"/>
                  </a:lnTo>
                  <a:lnTo>
                    <a:pt x="576" y="1393"/>
                  </a:lnTo>
                  <a:lnTo>
                    <a:pt x="864" y="1441"/>
                  </a:lnTo>
                  <a:lnTo>
                    <a:pt x="1249" y="1489"/>
                  </a:lnTo>
                  <a:lnTo>
                    <a:pt x="1249" y="1489"/>
                  </a:lnTo>
                  <a:lnTo>
                    <a:pt x="1681" y="1441"/>
                  </a:lnTo>
                  <a:lnTo>
                    <a:pt x="2161" y="1393"/>
                  </a:lnTo>
                  <a:lnTo>
                    <a:pt x="2593" y="1249"/>
                  </a:lnTo>
                  <a:lnTo>
                    <a:pt x="2978" y="1105"/>
                  </a:lnTo>
                  <a:lnTo>
                    <a:pt x="3314" y="913"/>
                  </a:lnTo>
                  <a:lnTo>
                    <a:pt x="3554" y="721"/>
                  </a:lnTo>
                  <a:lnTo>
                    <a:pt x="3698" y="529"/>
                  </a:lnTo>
                  <a:lnTo>
                    <a:pt x="3698" y="433"/>
                  </a:lnTo>
                  <a:lnTo>
                    <a:pt x="3650" y="337"/>
                  </a:lnTo>
                  <a:lnTo>
                    <a:pt x="3650" y="337"/>
                  </a:lnTo>
                  <a:lnTo>
                    <a:pt x="3602" y="240"/>
                  </a:lnTo>
                  <a:lnTo>
                    <a:pt x="3506" y="192"/>
                  </a:lnTo>
                  <a:lnTo>
                    <a:pt x="3266" y="96"/>
                  </a:lnTo>
                  <a:lnTo>
                    <a:pt x="2882" y="0"/>
                  </a:lnTo>
                  <a:lnTo>
                    <a:pt x="24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9" name="Google Shape;4189;p71"/>
            <p:cNvSpPr/>
            <p:nvPr/>
          </p:nvSpPr>
          <p:spPr>
            <a:xfrm>
              <a:off x="2099100" y="2457675"/>
              <a:ext cx="51650" cy="33625"/>
            </a:xfrm>
            <a:custGeom>
              <a:avLst/>
              <a:gdLst/>
              <a:ahLst/>
              <a:cxnLst/>
              <a:rect l="l" t="t" r="r" b="b"/>
              <a:pathLst>
                <a:path w="2066" h="1345" extrusionOk="0">
                  <a:moveTo>
                    <a:pt x="1585" y="0"/>
                  </a:moveTo>
                  <a:lnTo>
                    <a:pt x="1249" y="48"/>
                  </a:lnTo>
                  <a:lnTo>
                    <a:pt x="961" y="144"/>
                  </a:lnTo>
                  <a:lnTo>
                    <a:pt x="624" y="336"/>
                  </a:lnTo>
                  <a:lnTo>
                    <a:pt x="336" y="528"/>
                  </a:lnTo>
                  <a:lnTo>
                    <a:pt x="144" y="720"/>
                  </a:lnTo>
                  <a:lnTo>
                    <a:pt x="0" y="913"/>
                  </a:lnTo>
                  <a:lnTo>
                    <a:pt x="0" y="1009"/>
                  </a:lnTo>
                  <a:lnTo>
                    <a:pt x="48" y="1105"/>
                  </a:lnTo>
                  <a:lnTo>
                    <a:pt x="96" y="1201"/>
                  </a:lnTo>
                  <a:lnTo>
                    <a:pt x="192" y="1249"/>
                  </a:lnTo>
                  <a:lnTo>
                    <a:pt x="432" y="1345"/>
                  </a:lnTo>
                  <a:lnTo>
                    <a:pt x="672" y="1345"/>
                  </a:lnTo>
                  <a:lnTo>
                    <a:pt x="961" y="1297"/>
                  </a:lnTo>
                  <a:lnTo>
                    <a:pt x="1249" y="1249"/>
                  </a:lnTo>
                  <a:lnTo>
                    <a:pt x="1537" y="1105"/>
                  </a:lnTo>
                  <a:lnTo>
                    <a:pt x="1777" y="913"/>
                  </a:lnTo>
                  <a:lnTo>
                    <a:pt x="1921" y="720"/>
                  </a:lnTo>
                  <a:lnTo>
                    <a:pt x="2065" y="528"/>
                  </a:lnTo>
                  <a:lnTo>
                    <a:pt x="2065" y="336"/>
                  </a:lnTo>
                  <a:lnTo>
                    <a:pt x="2017" y="240"/>
                  </a:lnTo>
                  <a:lnTo>
                    <a:pt x="1969" y="144"/>
                  </a:lnTo>
                  <a:lnTo>
                    <a:pt x="1777" y="48"/>
                  </a:lnTo>
                  <a:lnTo>
                    <a:pt x="1585"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0" name="Google Shape;4190;p71"/>
            <p:cNvSpPr/>
            <p:nvPr/>
          </p:nvSpPr>
          <p:spPr>
            <a:xfrm>
              <a:off x="2099100" y="2457675"/>
              <a:ext cx="51650" cy="33625"/>
            </a:xfrm>
            <a:custGeom>
              <a:avLst/>
              <a:gdLst/>
              <a:ahLst/>
              <a:cxnLst/>
              <a:rect l="l" t="t" r="r" b="b"/>
              <a:pathLst>
                <a:path w="2066" h="1345" fill="none" extrusionOk="0">
                  <a:moveTo>
                    <a:pt x="1585" y="0"/>
                  </a:moveTo>
                  <a:lnTo>
                    <a:pt x="1585" y="0"/>
                  </a:lnTo>
                  <a:lnTo>
                    <a:pt x="1249" y="48"/>
                  </a:lnTo>
                  <a:lnTo>
                    <a:pt x="961" y="144"/>
                  </a:lnTo>
                  <a:lnTo>
                    <a:pt x="624" y="336"/>
                  </a:lnTo>
                  <a:lnTo>
                    <a:pt x="336" y="528"/>
                  </a:lnTo>
                  <a:lnTo>
                    <a:pt x="144" y="720"/>
                  </a:lnTo>
                  <a:lnTo>
                    <a:pt x="0" y="913"/>
                  </a:lnTo>
                  <a:lnTo>
                    <a:pt x="0" y="1009"/>
                  </a:lnTo>
                  <a:lnTo>
                    <a:pt x="48" y="1105"/>
                  </a:lnTo>
                  <a:lnTo>
                    <a:pt x="96" y="1201"/>
                  </a:lnTo>
                  <a:lnTo>
                    <a:pt x="192" y="1249"/>
                  </a:lnTo>
                  <a:lnTo>
                    <a:pt x="192" y="1249"/>
                  </a:lnTo>
                  <a:lnTo>
                    <a:pt x="432" y="1345"/>
                  </a:lnTo>
                  <a:lnTo>
                    <a:pt x="672" y="1345"/>
                  </a:lnTo>
                  <a:lnTo>
                    <a:pt x="672" y="1345"/>
                  </a:lnTo>
                  <a:lnTo>
                    <a:pt x="961" y="1297"/>
                  </a:lnTo>
                  <a:lnTo>
                    <a:pt x="1249" y="1249"/>
                  </a:lnTo>
                  <a:lnTo>
                    <a:pt x="1537" y="1105"/>
                  </a:lnTo>
                  <a:lnTo>
                    <a:pt x="1777" y="913"/>
                  </a:lnTo>
                  <a:lnTo>
                    <a:pt x="1921" y="720"/>
                  </a:lnTo>
                  <a:lnTo>
                    <a:pt x="2065" y="528"/>
                  </a:lnTo>
                  <a:lnTo>
                    <a:pt x="2065" y="336"/>
                  </a:lnTo>
                  <a:lnTo>
                    <a:pt x="2017" y="240"/>
                  </a:lnTo>
                  <a:lnTo>
                    <a:pt x="1969" y="144"/>
                  </a:lnTo>
                  <a:lnTo>
                    <a:pt x="1969" y="144"/>
                  </a:lnTo>
                  <a:lnTo>
                    <a:pt x="1777" y="48"/>
                  </a:lnTo>
                  <a:lnTo>
                    <a:pt x="158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1" name="Google Shape;4191;p71"/>
            <p:cNvSpPr/>
            <p:nvPr/>
          </p:nvSpPr>
          <p:spPr>
            <a:xfrm>
              <a:off x="2449675" y="2594525"/>
              <a:ext cx="37250" cy="61275"/>
            </a:xfrm>
            <a:custGeom>
              <a:avLst/>
              <a:gdLst/>
              <a:ahLst/>
              <a:cxnLst/>
              <a:rect l="l" t="t" r="r" b="b"/>
              <a:pathLst>
                <a:path w="1490" h="2451" extrusionOk="0">
                  <a:moveTo>
                    <a:pt x="385" y="1"/>
                  </a:moveTo>
                  <a:lnTo>
                    <a:pt x="241" y="49"/>
                  </a:lnTo>
                  <a:lnTo>
                    <a:pt x="145" y="97"/>
                  </a:lnTo>
                  <a:lnTo>
                    <a:pt x="96" y="241"/>
                  </a:lnTo>
                  <a:lnTo>
                    <a:pt x="48" y="385"/>
                  </a:lnTo>
                  <a:lnTo>
                    <a:pt x="0" y="769"/>
                  </a:lnTo>
                  <a:lnTo>
                    <a:pt x="0" y="1202"/>
                  </a:lnTo>
                  <a:lnTo>
                    <a:pt x="145" y="1682"/>
                  </a:lnTo>
                  <a:lnTo>
                    <a:pt x="337" y="2066"/>
                  </a:lnTo>
                  <a:lnTo>
                    <a:pt x="433" y="2210"/>
                  </a:lnTo>
                  <a:lnTo>
                    <a:pt x="577" y="2354"/>
                  </a:lnTo>
                  <a:lnTo>
                    <a:pt x="721" y="2402"/>
                  </a:lnTo>
                  <a:lnTo>
                    <a:pt x="913" y="2450"/>
                  </a:lnTo>
                  <a:lnTo>
                    <a:pt x="961" y="2450"/>
                  </a:lnTo>
                  <a:lnTo>
                    <a:pt x="1105" y="2402"/>
                  </a:lnTo>
                  <a:lnTo>
                    <a:pt x="1249" y="2306"/>
                  </a:lnTo>
                  <a:lnTo>
                    <a:pt x="1393" y="2210"/>
                  </a:lnTo>
                  <a:lnTo>
                    <a:pt x="1441" y="2066"/>
                  </a:lnTo>
                  <a:lnTo>
                    <a:pt x="1489" y="1922"/>
                  </a:lnTo>
                  <a:lnTo>
                    <a:pt x="1489" y="1730"/>
                  </a:lnTo>
                  <a:lnTo>
                    <a:pt x="1441" y="1346"/>
                  </a:lnTo>
                  <a:lnTo>
                    <a:pt x="1345" y="913"/>
                  </a:lnTo>
                  <a:lnTo>
                    <a:pt x="1105" y="529"/>
                  </a:lnTo>
                  <a:lnTo>
                    <a:pt x="865" y="241"/>
                  </a:lnTo>
                  <a:lnTo>
                    <a:pt x="673" y="97"/>
                  </a:lnTo>
                  <a:lnTo>
                    <a:pt x="529" y="49"/>
                  </a:lnTo>
                  <a:lnTo>
                    <a:pt x="385"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2" name="Google Shape;4192;p71"/>
            <p:cNvSpPr/>
            <p:nvPr/>
          </p:nvSpPr>
          <p:spPr>
            <a:xfrm>
              <a:off x="2449675" y="2594525"/>
              <a:ext cx="37250" cy="61275"/>
            </a:xfrm>
            <a:custGeom>
              <a:avLst/>
              <a:gdLst/>
              <a:ahLst/>
              <a:cxnLst/>
              <a:rect l="l" t="t" r="r" b="b"/>
              <a:pathLst>
                <a:path w="1490" h="2451" fill="none" extrusionOk="0">
                  <a:moveTo>
                    <a:pt x="385" y="1"/>
                  </a:moveTo>
                  <a:lnTo>
                    <a:pt x="385" y="1"/>
                  </a:lnTo>
                  <a:lnTo>
                    <a:pt x="241" y="49"/>
                  </a:lnTo>
                  <a:lnTo>
                    <a:pt x="145" y="97"/>
                  </a:lnTo>
                  <a:lnTo>
                    <a:pt x="96" y="241"/>
                  </a:lnTo>
                  <a:lnTo>
                    <a:pt x="48" y="385"/>
                  </a:lnTo>
                  <a:lnTo>
                    <a:pt x="0" y="769"/>
                  </a:lnTo>
                  <a:lnTo>
                    <a:pt x="0" y="1202"/>
                  </a:lnTo>
                  <a:lnTo>
                    <a:pt x="0" y="1202"/>
                  </a:lnTo>
                  <a:lnTo>
                    <a:pt x="145" y="1682"/>
                  </a:lnTo>
                  <a:lnTo>
                    <a:pt x="337" y="2066"/>
                  </a:lnTo>
                  <a:lnTo>
                    <a:pt x="433" y="2210"/>
                  </a:lnTo>
                  <a:lnTo>
                    <a:pt x="577" y="2354"/>
                  </a:lnTo>
                  <a:lnTo>
                    <a:pt x="721" y="2402"/>
                  </a:lnTo>
                  <a:lnTo>
                    <a:pt x="913" y="2450"/>
                  </a:lnTo>
                  <a:lnTo>
                    <a:pt x="913" y="2450"/>
                  </a:lnTo>
                  <a:lnTo>
                    <a:pt x="961" y="2450"/>
                  </a:lnTo>
                  <a:lnTo>
                    <a:pt x="961" y="2450"/>
                  </a:lnTo>
                  <a:lnTo>
                    <a:pt x="1105" y="2402"/>
                  </a:lnTo>
                  <a:lnTo>
                    <a:pt x="1249" y="2306"/>
                  </a:lnTo>
                  <a:lnTo>
                    <a:pt x="1393" y="2210"/>
                  </a:lnTo>
                  <a:lnTo>
                    <a:pt x="1441" y="2066"/>
                  </a:lnTo>
                  <a:lnTo>
                    <a:pt x="1489" y="1922"/>
                  </a:lnTo>
                  <a:lnTo>
                    <a:pt x="1489" y="1730"/>
                  </a:lnTo>
                  <a:lnTo>
                    <a:pt x="1441" y="1346"/>
                  </a:lnTo>
                  <a:lnTo>
                    <a:pt x="1345" y="913"/>
                  </a:lnTo>
                  <a:lnTo>
                    <a:pt x="1105" y="529"/>
                  </a:lnTo>
                  <a:lnTo>
                    <a:pt x="865" y="241"/>
                  </a:lnTo>
                  <a:lnTo>
                    <a:pt x="673" y="97"/>
                  </a:lnTo>
                  <a:lnTo>
                    <a:pt x="529" y="49"/>
                  </a:lnTo>
                  <a:lnTo>
                    <a:pt x="529" y="49"/>
                  </a:lnTo>
                  <a:lnTo>
                    <a:pt x="38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3" name="Google Shape;4193;p71"/>
            <p:cNvSpPr/>
            <p:nvPr/>
          </p:nvSpPr>
          <p:spPr>
            <a:xfrm>
              <a:off x="2412450" y="2611350"/>
              <a:ext cx="26450" cy="43250"/>
            </a:xfrm>
            <a:custGeom>
              <a:avLst/>
              <a:gdLst/>
              <a:ahLst/>
              <a:cxnLst/>
              <a:rect l="l" t="t" r="r" b="b"/>
              <a:pathLst>
                <a:path w="1058" h="1730" extrusionOk="0">
                  <a:moveTo>
                    <a:pt x="289" y="0"/>
                  </a:moveTo>
                  <a:lnTo>
                    <a:pt x="193" y="48"/>
                  </a:lnTo>
                  <a:lnTo>
                    <a:pt x="97" y="96"/>
                  </a:lnTo>
                  <a:lnTo>
                    <a:pt x="1" y="288"/>
                  </a:lnTo>
                  <a:lnTo>
                    <a:pt x="1" y="577"/>
                  </a:lnTo>
                  <a:lnTo>
                    <a:pt x="1" y="865"/>
                  </a:lnTo>
                  <a:lnTo>
                    <a:pt x="97" y="1201"/>
                  </a:lnTo>
                  <a:lnTo>
                    <a:pt x="241" y="1441"/>
                  </a:lnTo>
                  <a:lnTo>
                    <a:pt x="385" y="1633"/>
                  </a:lnTo>
                  <a:lnTo>
                    <a:pt x="529" y="1681"/>
                  </a:lnTo>
                  <a:lnTo>
                    <a:pt x="625" y="1729"/>
                  </a:lnTo>
                  <a:lnTo>
                    <a:pt x="673" y="1729"/>
                  </a:lnTo>
                  <a:lnTo>
                    <a:pt x="769" y="1681"/>
                  </a:lnTo>
                  <a:lnTo>
                    <a:pt x="865" y="1633"/>
                  </a:lnTo>
                  <a:lnTo>
                    <a:pt x="961" y="1537"/>
                  </a:lnTo>
                  <a:lnTo>
                    <a:pt x="1009" y="1441"/>
                  </a:lnTo>
                  <a:lnTo>
                    <a:pt x="1057" y="1201"/>
                  </a:lnTo>
                  <a:lnTo>
                    <a:pt x="1009" y="961"/>
                  </a:lnTo>
                  <a:lnTo>
                    <a:pt x="913" y="673"/>
                  </a:lnTo>
                  <a:lnTo>
                    <a:pt x="769" y="385"/>
                  </a:lnTo>
                  <a:lnTo>
                    <a:pt x="577" y="192"/>
                  </a:lnTo>
                  <a:lnTo>
                    <a:pt x="385" y="48"/>
                  </a:lnTo>
                  <a:lnTo>
                    <a:pt x="289"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4" name="Google Shape;4194;p71"/>
            <p:cNvSpPr/>
            <p:nvPr/>
          </p:nvSpPr>
          <p:spPr>
            <a:xfrm>
              <a:off x="2412450" y="2611350"/>
              <a:ext cx="26450" cy="43250"/>
            </a:xfrm>
            <a:custGeom>
              <a:avLst/>
              <a:gdLst/>
              <a:ahLst/>
              <a:cxnLst/>
              <a:rect l="l" t="t" r="r" b="b"/>
              <a:pathLst>
                <a:path w="1058" h="1730" fill="none" extrusionOk="0">
                  <a:moveTo>
                    <a:pt x="289" y="0"/>
                  </a:moveTo>
                  <a:lnTo>
                    <a:pt x="289" y="0"/>
                  </a:lnTo>
                  <a:lnTo>
                    <a:pt x="193" y="48"/>
                  </a:lnTo>
                  <a:lnTo>
                    <a:pt x="97" y="96"/>
                  </a:lnTo>
                  <a:lnTo>
                    <a:pt x="1" y="288"/>
                  </a:lnTo>
                  <a:lnTo>
                    <a:pt x="1" y="577"/>
                  </a:lnTo>
                  <a:lnTo>
                    <a:pt x="1" y="865"/>
                  </a:lnTo>
                  <a:lnTo>
                    <a:pt x="1" y="865"/>
                  </a:lnTo>
                  <a:lnTo>
                    <a:pt x="97" y="1201"/>
                  </a:lnTo>
                  <a:lnTo>
                    <a:pt x="241" y="1441"/>
                  </a:lnTo>
                  <a:lnTo>
                    <a:pt x="385" y="1633"/>
                  </a:lnTo>
                  <a:lnTo>
                    <a:pt x="529" y="1681"/>
                  </a:lnTo>
                  <a:lnTo>
                    <a:pt x="625" y="1729"/>
                  </a:lnTo>
                  <a:lnTo>
                    <a:pt x="625" y="1729"/>
                  </a:lnTo>
                  <a:lnTo>
                    <a:pt x="673" y="1729"/>
                  </a:lnTo>
                  <a:lnTo>
                    <a:pt x="673" y="1729"/>
                  </a:lnTo>
                  <a:lnTo>
                    <a:pt x="769" y="1681"/>
                  </a:lnTo>
                  <a:lnTo>
                    <a:pt x="865" y="1633"/>
                  </a:lnTo>
                  <a:lnTo>
                    <a:pt x="961" y="1537"/>
                  </a:lnTo>
                  <a:lnTo>
                    <a:pt x="1009" y="1441"/>
                  </a:lnTo>
                  <a:lnTo>
                    <a:pt x="1057" y="1201"/>
                  </a:lnTo>
                  <a:lnTo>
                    <a:pt x="1009" y="961"/>
                  </a:lnTo>
                  <a:lnTo>
                    <a:pt x="913" y="673"/>
                  </a:lnTo>
                  <a:lnTo>
                    <a:pt x="769" y="385"/>
                  </a:lnTo>
                  <a:lnTo>
                    <a:pt x="577" y="192"/>
                  </a:lnTo>
                  <a:lnTo>
                    <a:pt x="385" y="48"/>
                  </a:lnTo>
                  <a:lnTo>
                    <a:pt x="385" y="48"/>
                  </a:lnTo>
                  <a:lnTo>
                    <a:pt x="28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5" name="Google Shape;4195;p71"/>
            <p:cNvSpPr/>
            <p:nvPr/>
          </p:nvSpPr>
          <p:spPr>
            <a:xfrm>
              <a:off x="1849350" y="2905500"/>
              <a:ext cx="462275" cy="253350"/>
            </a:xfrm>
            <a:custGeom>
              <a:avLst/>
              <a:gdLst/>
              <a:ahLst/>
              <a:cxnLst/>
              <a:rect l="l" t="t" r="r" b="b"/>
              <a:pathLst>
                <a:path w="18491" h="10134" extrusionOk="0">
                  <a:moveTo>
                    <a:pt x="1586" y="1"/>
                  </a:moveTo>
                  <a:lnTo>
                    <a:pt x="1" y="1777"/>
                  </a:lnTo>
                  <a:lnTo>
                    <a:pt x="337" y="2210"/>
                  </a:lnTo>
                  <a:lnTo>
                    <a:pt x="1394" y="3362"/>
                  </a:lnTo>
                  <a:lnTo>
                    <a:pt x="2114" y="4083"/>
                  </a:lnTo>
                  <a:lnTo>
                    <a:pt x="3026" y="4899"/>
                  </a:lnTo>
                  <a:lnTo>
                    <a:pt x="4035" y="5716"/>
                  </a:lnTo>
                  <a:lnTo>
                    <a:pt x="5188" y="6580"/>
                  </a:lnTo>
                  <a:lnTo>
                    <a:pt x="6436" y="7444"/>
                  </a:lnTo>
                  <a:lnTo>
                    <a:pt x="7109" y="7829"/>
                  </a:lnTo>
                  <a:lnTo>
                    <a:pt x="7781" y="8213"/>
                  </a:lnTo>
                  <a:lnTo>
                    <a:pt x="8501" y="8549"/>
                  </a:lnTo>
                  <a:lnTo>
                    <a:pt x="9222" y="8885"/>
                  </a:lnTo>
                  <a:lnTo>
                    <a:pt x="9990" y="9221"/>
                  </a:lnTo>
                  <a:lnTo>
                    <a:pt x="10758" y="9461"/>
                  </a:lnTo>
                  <a:lnTo>
                    <a:pt x="11527" y="9702"/>
                  </a:lnTo>
                  <a:lnTo>
                    <a:pt x="12343" y="9894"/>
                  </a:lnTo>
                  <a:lnTo>
                    <a:pt x="13208" y="10038"/>
                  </a:lnTo>
                  <a:lnTo>
                    <a:pt x="14024" y="10086"/>
                  </a:lnTo>
                  <a:lnTo>
                    <a:pt x="14889" y="10134"/>
                  </a:lnTo>
                  <a:lnTo>
                    <a:pt x="15753" y="10134"/>
                  </a:lnTo>
                  <a:lnTo>
                    <a:pt x="16618" y="10038"/>
                  </a:lnTo>
                  <a:lnTo>
                    <a:pt x="17530" y="9894"/>
                  </a:lnTo>
                  <a:lnTo>
                    <a:pt x="17770" y="9798"/>
                  </a:lnTo>
                  <a:lnTo>
                    <a:pt x="18010" y="9654"/>
                  </a:lnTo>
                  <a:lnTo>
                    <a:pt x="18202" y="9461"/>
                  </a:lnTo>
                  <a:lnTo>
                    <a:pt x="18346" y="9269"/>
                  </a:lnTo>
                  <a:lnTo>
                    <a:pt x="18443" y="9029"/>
                  </a:lnTo>
                  <a:lnTo>
                    <a:pt x="18491" y="8741"/>
                  </a:lnTo>
                  <a:lnTo>
                    <a:pt x="18443" y="8501"/>
                  </a:lnTo>
                  <a:lnTo>
                    <a:pt x="18394" y="8213"/>
                  </a:lnTo>
                  <a:lnTo>
                    <a:pt x="17866" y="6964"/>
                  </a:lnTo>
                  <a:lnTo>
                    <a:pt x="17674" y="6580"/>
                  </a:lnTo>
                  <a:lnTo>
                    <a:pt x="17434" y="6244"/>
                  </a:lnTo>
                  <a:lnTo>
                    <a:pt x="17146" y="5956"/>
                  </a:lnTo>
                  <a:lnTo>
                    <a:pt x="16858" y="5716"/>
                  </a:lnTo>
                  <a:lnTo>
                    <a:pt x="16473" y="5523"/>
                  </a:lnTo>
                  <a:lnTo>
                    <a:pt x="16137" y="5379"/>
                  </a:lnTo>
                  <a:lnTo>
                    <a:pt x="15705" y="5283"/>
                  </a:lnTo>
                  <a:lnTo>
                    <a:pt x="15321" y="5283"/>
                  </a:lnTo>
                  <a:lnTo>
                    <a:pt x="14264" y="5331"/>
                  </a:lnTo>
                  <a:lnTo>
                    <a:pt x="13112" y="5331"/>
                  </a:lnTo>
                  <a:lnTo>
                    <a:pt x="12439" y="5283"/>
                  </a:lnTo>
                  <a:lnTo>
                    <a:pt x="11767" y="5187"/>
                  </a:lnTo>
                  <a:lnTo>
                    <a:pt x="11047" y="5043"/>
                  </a:lnTo>
                  <a:lnTo>
                    <a:pt x="10230" y="4851"/>
                  </a:lnTo>
                  <a:lnTo>
                    <a:pt x="9414" y="4611"/>
                  </a:lnTo>
                  <a:lnTo>
                    <a:pt x="8501" y="4275"/>
                  </a:lnTo>
                  <a:lnTo>
                    <a:pt x="7541" y="3843"/>
                  </a:lnTo>
                  <a:lnTo>
                    <a:pt x="6484" y="3314"/>
                  </a:lnTo>
                  <a:lnTo>
                    <a:pt x="5380" y="2690"/>
                  </a:lnTo>
                  <a:lnTo>
                    <a:pt x="4179" y="1922"/>
                  </a:lnTo>
                  <a:lnTo>
                    <a:pt x="2930" y="1009"/>
                  </a:lnTo>
                  <a:lnTo>
                    <a:pt x="158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6" name="Google Shape;4196;p71"/>
            <p:cNvSpPr/>
            <p:nvPr/>
          </p:nvSpPr>
          <p:spPr>
            <a:xfrm>
              <a:off x="1849350" y="2905500"/>
              <a:ext cx="462275" cy="253350"/>
            </a:xfrm>
            <a:custGeom>
              <a:avLst/>
              <a:gdLst/>
              <a:ahLst/>
              <a:cxnLst/>
              <a:rect l="l" t="t" r="r" b="b"/>
              <a:pathLst>
                <a:path w="18491" h="10134" fill="none" extrusionOk="0">
                  <a:moveTo>
                    <a:pt x="15321" y="5283"/>
                  </a:moveTo>
                  <a:lnTo>
                    <a:pt x="15321" y="5283"/>
                  </a:lnTo>
                  <a:lnTo>
                    <a:pt x="14264" y="5331"/>
                  </a:lnTo>
                  <a:lnTo>
                    <a:pt x="13112" y="5331"/>
                  </a:lnTo>
                  <a:lnTo>
                    <a:pt x="12439" y="5283"/>
                  </a:lnTo>
                  <a:lnTo>
                    <a:pt x="11767" y="5187"/>
                  </a:lnTo>
                  <a:lnTo>
                    <a:pt x="11047" y="5043"/>
                  </a:lnTo>
                  <a:lnTo>
                    <a:pt x="10230" y="4851"/>
                  </a:lnTo>
                  <a:lnTo>
                    <a:pt x="9414" y="4611"/>
                  </a:lnTo>
                  <a:lnTo>
                    <a:pt x="8501" y="4275"/>
                  </a:lnTo>
                  <a:lnTo>
                    <a:pt x="7541" y="3843"/>
                  </a:lnTo>
                  <a:lnTo>
                    <a:pt x="6484" y="3314"/>
                  </a:lnTo>
                  <a:lnTo>
                    <a:pt x="5380" y="2690"/>
                  </a:lnTo>
                  <a:lnTo>
                    <a:pt x="4179" y="1922"/>
                  </a:lnTo>
                  <a:lnTo>
                    <a:pt x="2930" y="1009"/>
                  </a:lnTo>
                  <a:lnTo>
                    <a:pt x="1586" y="1"/>
                  </a:lnTo>
                  <a:lnTo>
                    <a:pt x="1" y="1777"/>
                  </a:lnTo>
                  <a:lnTo>
                    <a:pt x="1" y="1777"/>
                  </a:lnTo>
                  <a:lnTo>
                    <a:pt x="337" y="2210"/>
                  </a:lnTo>
                  <a:lnTo>
                    <a:pt x="1394" y="3362"/>
                  </a:lnTo>
                  <a:lnTo>
                    <a:pt x="2114" y="4083"/>
                  </a:lnTo>
                  <a:lnTo>
                    <a:pt x="3026" y="4899"/>
                  </a:lnTo>
                  <a:lnTo>
                    <a:pt x="4035" y="5716"/>
                  </a:lnTo>
                  <a:lnTo>
                    <a:pt x="5188" y="6580"/>
                  </a:lnTo>
                  <a:lnTo>
                    <a:pt x="6436" y="7444"/>
                  </a:lnTo>
                  <a:lnTo>
                    <a:pt x="7109" y="7829"/>
                  </a:lnTo>
                  <a:lnTo>
                    <a:pt x="7781" y="8213"/>
                  </a:lnTo>
                  <a:lnTo>
                    <a:pt x="8501" y="8549"/>
                  </a:lnTo>
                  <a:lnTo>
                    <a:pt x="9222" y="8885"/>
                  </a:lnTo>
                  <a:lnTo>
                    <a:pt x="9990" y="9221"/>
                  </a:lnTo>
                  <a:lnTo>
                    <a:pt x="10758" y="9461"/>
                  </a:lnTo>
                  <a:lnTo>
                    <a:pt x="11527" y="9702"/>
                  </a:lnTo>
                  <a:lnTo>
                    <a:pt x="12343" y="9894"/>
                  </a:lnTo>
                  <a:lnTo>
                    <a:pt x="13208" y="10038"/>
                  </a:lnTo>
                  <a:lnTo>
                    <a:pt x="14024" y="10086"/>
                  </a:lnTo>
                  <a:lnTo>
                    <a:pt x="14889" y="10134"/>
                  </a:lnTo>
                  <a:lnTo>
                    <a:pt x="15753" y="10134"/>
                  </a:lnTo>
                  <a:lnTo>
                    <a:pt x="16618" y="10038"/>
                  </a:lnTo>
                  <a:lnTo>
                    <a:pt x="17530" y="9894"/>
                  </a:lnTo>
                  <a:lnTo>
                    <a:pt x="17530" y="9894"/>
                  </a:lnTo>
                  <a:lnTo>
                    <a:pt x="17770" y="9798"/>
                  </a:lnTo>
                  <a:lnTo>
                    <a:pt x="18010" y="9654"/>
                  </a:lnTo>
                  <a:lnTo>
                    <a:pt x="18202" y="9461"/>
                  </a:lnTo>
                  <a:lnTo>
                    <a:pt x="18346" y="9269"/>
                  </a:lnTo>
                  <a:lnTo>
                    <a:pt x="18443" y="9029"/>
                  </a:lnTo>
                  <a:lnTo>
                    <a:pt x="18491" y="8741"/>
                  </a:lnTo>
                  <a:lnTo>
                    <a:pt x="18443" y="8501"/>
                  </a:lnTo>
                  <a:lnTo>
                    <a:pt x="18394" y="8213"/>
                  </a:lnTo>
                  <a:lnTo>
                    <a:pt x="17866" y="6964"/>
                  </a:lnTo>
                  <a:lnTo>
                    <a:pt x="17866" y="6964"/>
                  </a:lnTo>
                  <a:lnTo>
                    <a:pt x="17674" y="6580"/>
                  </a:lnTo>
                  <a:lnTo>
                    <a:pt x="17434" y="6244"/>
                  </a:lnTo>
                  <a:lnTo>
                    <a:pt x="17146" y="5956"/>
                  </a:lnTo>
                  <a:lnTo>
                    <a:pt x="16858" y="5716"/>
                  </a:lnTo>
                  <a:lnTo>
                    <a:pt x="16473" y="5523"/>
                  </a:lnTo>
                  <a:lnTo>
                    <a:pt x="16137" y="5379"/>
                  </a:lnTo>
                  <a:lnTo>
                    <a:pt x="15705" y="5283"/>
                  </a:lnTo>
                  <a:lnTo>
                    <a:pt x="15321" y="528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7" name="Google Shape;4197;p71"/>
            <p:cNvSpPr/>
            <p:nvPr/>
          </p:nvSpPr>
          <p:spPr>
            <a:xfrm>
              <a:off x="2111100" y="3029175"/>
              <a:ext cx="67250" cy="9625"/>
            </a:xfrm>
            <a:custGeom>
              <a:avLst/>
              <a:gdLst/>
              <a:ahLst/>
              <a:cxnLst/>
              <a:rect l="l" t="t" r="r" b="b"/>
              <a:pathLst>
                <a:path w="2690" h="385" extrusionOk="0">
                  <a:moveTo>
                    <a:pt x="0" y="0"/>
                  </a:moveTo>
                  <a:lnTo>
                    <a:pt x="0" y="0"/>
                  </a:lnTo>
                  <a:lnTo>
                    <a:pt x="0" y="0"/>
                  </a:lnTo>
                  <a:lnTo>
                    <a:pt x="769" y="144"/>
                  </a:lnTo>
                  <a:lnTo>
                    <a:pt x="1441" y="240"/>
                  </a:lnTo>
                  <a:lnTo>
                    <a:pt x="2065" y="336"/>
                  </a:lnTo>
                  <a:lnTo>
                    <a:pt x="2690" y="384"/>
                  </a:lnTo>
                  <a:lnTo>
                    <a:pt x="2690" y="384"/>
                  </a:lnTo>
                  <a:lnTo>
                    <a:pt x="2690" y="384"/>
                  </a:lnTo>
                  <a:lnTo>
                    <a:pt x="2690" y="384"/>
                  </a:lnTo>
                  <a:lnTo>
                    <a:pt x="2065" y="336"/>
                  </a:lnTo>
                  <a:lnTo>
                    <a:pt x="1441" y="240"/>
                  </a:lnTo>
                  <a:lnTo>
                    <a:pt x="769" y="144"/>
                  </a:lnTo>
                  <a:lnTo>
                    <a:pt x="0" y="0"/>
                  </a:lnTo>
                  <a:close/>
                </a:path>
              </a:pathLst>
            </a:custGeom>
            <a:solidFill>
              <a:srgbClr val="FE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8" name="Google Shape;4198;p71"/>
            <p:cNvSpPr/>
            <p:nvPr/>
          </p:nvSpPr>
          <p:spPr>
            <a:xfrm>
              <a:off x="2111100" y="3029175"/>
              <a:ext cx="67250" cy="9625"/>
            </a:xfrm>
            <a:custGeom>
              <a:avLst/>
              <a:gdLst/>
              <a:ahLst/>
              <a:cxnLst/>
              <a:rect l="l" t="t" r="r" b="b"/>
              <a:pathLst>
                <a:path w="2690" h="385" fill="none" extrusionOk="0">
                  <a:moveTo>
                    <a:pt x="0" y="0"/>
                  </a:moveTo>
                  <a:lnTo>
                    <a:pt x="0" y="0"/>
                  </a:lnTo>
                  <a:lnTo>
                    <a:pt x="0" y="0"/>
                  </a:lnTo>
                  <a:lnTo>
                    <a:pt x="769" y="144"/>
                  </a:lnTo>
                  <a:lnTo>
                    <a:pt x="1441" y="240"/>
                  </a:lnTo>
                  <a:lnTo>
                    <a:pt x="2065" y="336"/>
                  </a:lnTo>
                  <a:lnTo>
                    <a:pt x="2690" y="384"/>
                  </a:lnTo>
                  <a:lnTo>
                    <a:pt x="2690" y="384"/>
                  </a:lnTo>
                  <a:lnTo>
                    <a:pt x="2690" y="384"/>
                  </a:lnTo>
                  <a:lnTo>
                    <a:pt x="2690" y="384"/>
                  </a:lnTo>
                  <a:lnTo>
                    <a:pt x="2065" y="336"/>
                  </a:lnTo>
                  <a:lnTo>
                    <a:pt x="1441" y="240"/>
                  </a:lnTo>
                  <a:lnTo>
                    <a:pt x="769" y="144"/>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9" name="Google Shape;4199;p71"/>
            <p:cNvSpPr/>
            <p:nvPr/>
          </p:nvSpPr>
          <p:spPr>
            <a:xfrm>
              <a:off x="2178325" y="3038775"/>
              <a:ext cx="8425" cy="25"/>
            </a:xfrm>
            <a:custGeom>
              <a:avLst/>
              <a:gdLst/>
              <a:ahLst/>
              <a:cxnLst/>
              <a:rect l="l" t="t" r="r" b="b"/>
              <a:pathLst>
                <a:path w="337" h="1" extrusionOk="0">
                  <a:moveTo>
                    <a:pt x="1" y="0"/>
                  </a:moveTo>
                  <a:lnTo>
                    <a:pt x="1" y="0"/>
                  </a:lnTo>
                  <a:lnTo>
                    <a:pt x="1" y="0"/>
                  </a:lnTo>
                  <a:lnTo>
                    <a:pt x="1" y="0"/>
                  </a:lnTo>
                  <a:lnTo>
                    <a:pt x="337" y="0"/>
                  </a:lnTo>
                  <a:lnTo>
                    <a:pt x="337" y="0"/>
                  </a:lnTo>
                  <a:lnTo>
                    <a:pt x="337" y="0"/>
                  </a:lnTo>
                  <a:lnTo>
                    <a:pt x="1" y="0"/>
                  </a:lnTo>
                  <a:close/>
                </a:path>
              </a:pathLst>
            </a:custGeom>
            <a:solidFill>
              <a:srgbClr val="FC79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0" name="Google Shape;4200;p71"/>
            <p:cNvSpPr/>
            <p:nvPr/>
          </p:nvSpPr>
          <p:spPr>
            <a:xfrm>
              <a:off x="2178325" y="3038775"/>
              <a:ext cx="8425" cy="25"/>
            </a:xfrm>
            <a:custGeom>
              <a:avLst/>
              <a:gdLst/>
              <a:ahLst/>
              <a:cxnLst/>
              <a:rect l="l" t="t" r="r" b="b"/>
              <a:pathLst>
                <a:path w="337" h="1" fill="none" extrusionOk="0">
                  <a:moveTo>
                    <a:pt x="1" y="0"/>
                  </a:moveTo>
                  <a:lnTo>
                    <a:pt x="1" y="0"/>
                  </a:lnTo>
                  <a:lnTo>
                    <a:pt x="1" y="0"/>
                  </a:lnTo>
                  <a:lnTo>
                    <a:pt x="1" y="0"/>
                  </a:lnTo>
                  <a:lnTo>
                    <a:pt x="337" y="0"/>
                  </a:lnTo>
                  <a:lnTo>
                    <a:pt x="337" y="0"/>
                  </a:lnTo>
                  <a:lnTo>
                    <a:pt x="337"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1" name="Google Shape;4201;p71"/>
            <p:cNvSpPr/>
            <p:nvPr/>
          </p:nvSpPr>
          <p:spPr>
            <a:xfrm>
              <a:off x="2099100" y="3029175"/>
              <a:ext cx="87650" cy="123675"/>
            </a:xfrm>
            <a:custGeom>
              <a:avLst/>
              <a:gdLst/>
              <a:ahLst/>
              <a:cxnLst/>
              <a:rect l="l" t="t" r="r" b="b"/>
              <a:pathLst>
                <a:path w="3506" h="4947" extrusionOk="0">
                  <a:moveTo>
                    <a:pt x="480" y="0"/>
                  </a:moveTo>
                  <a:lnTo>
                    <a:pt x="0" y="4226"/>
                  </a:lnTo>
                  <a:lnTo>
                    <a:pt x="1201" y="4659"/>
                  </a:lnTo>
                  <a:lnTo>
                    <a:pt x="1825" y="4803"/>
                  </a:lnTo>
                  <a:lnTo>
                    <a:pt x="2497" y="4947"/>
                  </a:lnTo>
                  <a:lnTo>
                    <a:pt x="3170" y="3410"/>
                  </a:lnTo>
                  <a:lnTo>
                    <a:pt x="3506" y="384"/>
                  </a:lnTo>
                  <a:lnTo>
                    <a:pt x="3170" y="384"/>
                  </a:lnTo>
                  <a:lnTo>
                    <a:pt x="2545" y="336"/>
                  </a:lnTo>
                  <a:lnTo>
                    <a:pt x="1921" y="240"/>
                  </a:lnTo>
                  <a:lnTo>
                    <a:pt x="1249" y="144"/>
                  </a:lnTo>
                  <a:lnTo>
                    <a:pt x="480"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2" name="Google Shape;4202;p71"/>
            <p:cNvSpPr/>
            <p:nvPr/>
          </p:nvSpPr>
          <p:spPr>
            <a:xfrm>
              <a:off x="2099100" y="3029175"/>
              <a:ext cx="87650" cy="123675"/>
            </a:xfrm>
            <a:custGeom>
              <a:avLst/>
              <a:gdLst/>
              <a:ahLst/>
              <a:cxnLst/>
              <a:rect l="l" t="t" r="r" b="b"/>
              <a:pathLst>
                <a:path w="3506" h="4947" fill="none" extrusionOk="0">
                  <a:moveTo>
                    <a:pt x="480" y="0"/>
                  </a:moveTo>
                  <a:lnTo>
                    <a:pt x="0" y="4226"/>
                  </a:lnTo>
                  <a:lnTo>
                    <a:pt x="0" y="4226"/>
                  </a:lnTo>
                  <a:lnTo>
                    <a:pt x="1201" y="4659"/>
                  </a:lnTo>
                  <a:lnTo>
                    <a:pt x="1825" y="4803"/>
                  </a:lnTo>
                  <a:lnTo>
                    <a:pt x="2497" y="4947"/>
                  </a:lnTo>
                  <a:lnTo>
                    <a:pt x="3170" y="3410"/>
                  </a:lnTo>
                  <a:lnTo>
                    <a:pt x="3506" y="384"/>
                  </a:lnTo>
                  <a:lnTo>
                    <a:pt x="3506" y="384"/>
                  </a:lnTo>
                  <a:lnTo>
                    <a:pt x="3170" y="384"/>
                  </a:lnTo>
                  <a:lnTo>
                    <a:pt x="3170" y="384"/>
                  </a:lnTo>
                  <a:lnTo>
                    <a:pt x="3170" y="384"/>
                  </a:lnTo>
                  <a:lnTo>
                    <a:pt x="2545" y="336"/>
                  </a:lnTo>
                  <a:lnTo>
                    <a:pt x="1921" y="240"/>
                  </a:lnTo>
                  <a:lnTo>
                    <a:pt x="1249" y="144"/>
                  </a:lnTo>
                  <a:lnTo>
                    <a:pt x="48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3" name="Google Shape;4203;p71"/>
            <p:cNvSpPr/>
            <p:nvPr/>
          </p:nvSpPr>
          <p:spPr>
            <a:xfrm>
              <a:off x="2123100" y="3012350"/>
              <a:ext cx="202925" cy="156125"/>
            </a:xfrm>
            <a:custGeom>
              <a:avLst/>
              <a:gdLst/>
              <a:ahLst/>
              <a:cxnLst/>
              <a:rect l="l" t="t" r="r" b="b"/>
              <a:pathLst>
                <a:path w="8117" h="6245" extrusionOk="0">
                  <a:moveTo>
                    <a:pt x="241" y="1"/>
                  </a:moveTo>
                  <a:lnTo>
                    <a:pt x="1" y="5716"/>
                  </a:lnTo>
                  <a:lnTo>
                    <a:pt x="1057" y="5908"/>
                  </a:lnTo>
                  <a:lnTo>
                    <a:pt x="2114" y="6052"/>
                  </a:lnTo>
                  <a:lnTo>
                    <a:pt x="3410" y="6196"/>
                  </a:lnTo>
                  <a:lnTo>
                    <a:pt x="4755" y="6244"/>
                  </a:lnTo>
                  <a:lnTo>
                    <a:pt x="5379" y="6244"/>
                  </a:lnTo>
                  <a:lnTo>
                    <a:pt x="6004" y="6196"/>
                  </a:lnTo>
                  <a:lnTo>
                    <a:pt x="6532" y="6100"/>
                  </a:lnTo>
                  <a:lnTo>
                    <a:pt x="7012" y="5956"/>
                  </a:lnTo>
                  <a:lnTo>
                    <a:pt x="7444" y="5764"/>
                  </a:lnTo>
                  <a:lnTo>
                    <a:pt x="7589" y="5620"/>
                  </a:lnTo>
                  <a:lnTo>
                    <a:pt x="7685" y="5476"/>
                  </a:lnTo>
                  <a:lnTo>
                    <a:pt x="7925" y="5187"/>
                  </a:lnTo>
                  <a:lnTo>
                    <a:pt x="8021" y="4851"/>
                  </a:lnTo>
                  <a:lnTo>
                    <a:pt x="8117" y="4467"/>
                  </a:lnTo>
                  <a:lnTo>
                    <a:pt x="8117" y="4083"/>
                  </a:lnTo>
                  <a:lnTo>
                    <a:pt x="8069" y="3699"/>
                  </a:lnTo>
                  <a:lnTo>
                    <a:pt x="7973" y="3314"/>
                  </a:lnTo>
                  <a:lnTo>
                    <a:pt x="7829" y="2930"/>
                  </a:lnTo>
                  <a:lnTo>
                    <a:pt x="7685" y="2546"/>
                  </a:lnTo>
                  <a:lnTo>
                    <a:pt x="7444" y="2210"/>
                  </a:lnTo>
                  <a:lnTo>
                    <a:pt x="7252" y="1874"/>
                  </a:lnTo>
                  <a:lnTo>
                    <a:pt x="6964" y="1586"/>
                  </a:lnTo>
                  <a:lnTo>
                    <a:pt x="6724" y="1345"/>
                  </a:lnTo>
                  <a:lnTo>
                    <a:pt x="6436" y="1105"/>
                  </a:lnTo>
                  <a:lnTo>
                    <a:pt x="6148" y="961"/>
                  </a:lnTo>
                  <a:lnTo>
                    <a:pt x="5812" y="865"/>
                  </a:lnTo>
                  <a:lnTo>
                    <a:pt x="5523" y="865"/>
                  </a:lnTo>
                  <a:lnTo>
                    <a:pt x="4851" y="817"/>
                  </a:lnTo>
                  <a:lnTo>
                    <a:pt x="4035" y="721"/>
                  </a:lnTo>
                  <a:lnTo>
                    <a:pt x="2306" y="433"/>
                  </a:lnTo>
                  <a:lnTo>
                    <a:pt x="865" y="145"/>
                  </a:lnTo>
                  <a:lnTo>
                    <a:pt x="24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4" name="Google Shape;4204;p71"/>
            <p:cNvSpPr/>
            <p:nvPr/>
          </p:nvSpPr>
          <p:spPr>
            <a:xfrm>
              <a:off x="1758100" y="2821450"/>
              <a:ext cx="142900" cy="145300"/>
            </a:xfrm>
            <a:custGeom>
              <a:avLst/>
              <a:gdLst/>
              <a:ahLst/>
              <a:cxnLst/>
              <a:rect l="l" t="t" r="r" b="b"/>
              <a:pathLst>
                <a:path w="5716" h="5812" extrusionOk="0">
                  <a:moveTo>
                    <a:pt x="1730" y="1"/>
                  </a:moveTo>
                  <a:lnTo>
                    <a:pt x="1682" y="49"/>
                  </a:lnTo>
                  <a:lnTo>
                    <a:pt x="1634" y="97"/>
                  </a:lnTo>
                  <a:lnTo>
                    <a:pt x="1634" y="289"/>
                  </a:lnTo>
                  <a:lnTo>
                    <a:pt x="1778" y="529"/>
                  </a:lnTo>
                  <a:lnTo>
                    <a:pt x="1922" y="817"/>
                  </a:lnTo>
                  <a:lnTo>
                    <a:pt x="2114" y="1153"/>
                  </a:lnTo>
                  <a:lnTo>
                    <a:pt x="2594" y="1730"/>
                  </a:lnTo>
                  <a:lnTo>
                    <a:pt x="2882" y="2066"/>
                  </a:lnTo>
                  <a:lnTo>
                    <a:pt x="2354" y="1730"/>
                  </a:lnTo>
                  <a:lnTo>
                    <a:pt x="1586" y="1297"/>
                  </a:lnTo>
                  <a:lnTo>
                    <a:pt x="1202" y="1057"/>
                  </a:lnTo>
                  <a:lnTo>
                    <a:pt x="865" y="961"/>
                  </a:lnTo>
                  <a:lnTo>
                    <a:pt x="577" y="913"/>
                  </a:lnTo>
                  <a:lnTo>
                    <a:pt x="529" y="961"/>
                  </a:lnTo>
                  <a:lnTo>
                    <a:pt x="481" y="1009"/>
                  </a:lnTo>
                  <a:lnTo>
                    <a:pt x="481" y="1105"/>
                  </a:lnTo>
                  <a:lnTo>
                    <a:pt x="481" y="1249"/>
                  </a:lnTo>
                  <a:lnTo>
                    <a:pt x="673" y="1538"/>
                  </a:lnTo>
                  <a:lnTo>
                    <a:pt x="913" y="1874"/>
                  </a:lnTo>
                  <a:lnTo>
                    <a:pt x="1250" y="2162"/>
                  </a:lnTo>
                  <a:lnTo>
                    <a:pt x="1826" y="2738"/>
                  </a:lnTo>
                  <a:lnTo>
                    <a:pt x="2066" y="2930"/>
                  </a:lnTo>
                  <a:lnTo>
                    <a:pt x="2066" y="2930"/>
                  </a:lnTo>
                  <a:lnTo>
                    <a:pt x="1778" y="2786"/>
                  </a:lnTo>
                  <a:lnTo>
                    <a:pt x="1057" y="2498"/>
                  </a:lnTo>
                  <a:lnTo>
                    <a:pt x="673" y="2354"/>
                  </a:lnTo>
                  <a:lnTo>
                    <a:pt x="337" y="2258"/>
                  </a:lnTo>
                  <a:lnTo>
                    <a:pt x="49" y="2258"/>
                  </a:lnTo>
                  <a:lnTo>
                    <a:pt x="1" y="2354"/>
                  </a:lnTo>
                  <a:lnTo>
                    <a:pt x="1" y="2402"/>
                  </a:lnTo>
                  <a:lnTo>
                    <a:pt x="49" y="2498"/>
                  </a:lnTo>
                  <a:lnTo>
                    <a:pt x="241" y="2690"/>
                  </a:lnTo>
                  <a:lnTo>
                    <a:pt x="481" y="2882"/>
                  </a:lnTo>
                  <a:lnTo>
                    <a:pt x="769" y="3074"/>
                  </a:lnTo>
                  <a:lnTo>
                    <a:pt x="1394" y="3411"/>
                  </a:lnTo>
                  <a:lnTo>
                    <a:pt x="1730" y="3603"/>
                  </a:lnTo>
                  <a:lnTo>
                    <a:pt x="1730" y="3603"/>
                  </a:lnTo>
                  <a:lnTo>
                    <a:pt x="1394" y="3555"/>
                  </a:lnTo>
                  <a:lnTo>
                    <a:pt x="529" y="3555"/>
                  </a:lnTo>
                  <a:lnTo>
                    <a:pt x="289" y="3603"/>
                  </a:lnTo>
                  <a:lnTo>
                    <a:pt x="145" y="3651"/>
                  </a:lnTo>
                  <a:lnTo>
                    <a:pt x="97" y="3699"/>
                  </a:lnTo>
                  <a:lnTo>
                    <a:pt x="49" y="3747"/>
                  </a:lnTo>
                  <a:lnTo>
                    <a:pt x="97" y="3843"/>
                  </a:lnTo>
                  <a:lnTo>
                    <a:pt x="241" y="3939"/>
                  </a:lnTo>
                  <a:lnTo>
                    <a:pt x="625" y="4179"/>
                  </a:lnTo>
                  <a:lnTo>
                    <a:pt x="1202" y="4371"/>
                  </a:lnTo>
                  <a:lnTo>
                    <a:pt x="1730" y="4515"/>
                  </a:lnTo>
                  <a:lnTo>
                    <a:pt x="1826" y="4755"/>
                  </a:lnTo>
                  <a:lnTo>
                    <a:pt x="1970" y="4995"/>
                  </a:lnTo>
                  <a:lnTo>
                    <a:pt x="2114" y="5187"/>
                  </a:lnTo>
                  <a:lnTo>
                    <a:pt x="2306" y="5380"/>
                  </a:lnTo>
                  <a:lnTo>
                    <a:pt x="2594" y="5572"/>
                  </a:lnTo>
                  <a:lnTo>
                    <a:pt x="2882" y="5716"/>
                  </a:lnTo>
                  <a:lnTo>
                    <a:pt x="3219" y="5812"/>
                  </a:lnTo>
                  <a:lnTo>
                    <a:pt x="3555" y="5812"/>
                  </a:lnTo>
                  <a:lnTo>
                    <a:pt x="3891" y="5716"/>
                  </a:lnTo>
                  <a:lnTo>
                    <a:pt x="4227" y="5620"/>
                  </a:lnTo>
                  <a:lnTo>
                    <a:pt x="4515" y="5428"/>
                  </a:lnTo>
                  <a:lnTo>
                    <a:pt x="4755" y="5187"/>
                  </a:lnTo>
                  <a:lnTo>
                    <a:pt x="5284" y="4515"/>
                  </a:lnTo>
                  <a:lnTo>
                    <a:pt x="5476" y="4275"/>
                  </a:lnTo>
                  <a:lnTo>
                    <a:pt x="5620" y="3987"/>
                  </a:lnTo>
                  <a:lnTo>
                    <a:pt x="5668" y="3699"/>
                  </a:lnTo>
                  <a:lnTo>
                    <a:pt x="5716" y="3411"/>
                  </a:lnTo>
                  <a:lnTo>
                    <a:pt x="5668" y="3122"/>
                  </a:lnTo>
                  <a:lnTo>
                    <a:pt x="5620" y="2834"/>
                  </a:lnTo>
                  <a:lnTo>
                    <a:pt x="5476" y="2546"/>
                  </a:lnTo>
                  <a:lnTo>
                    <a:pt x="5332" y="2306"/>
                  </a:lnTo>
                  <a:lnTo>
                    <a:pt x="5188" y="1730"/>
                  </a:lnTo>
                  <a:lnTo>
                    <a:pt x="4996" y="913"/>
                  </a:lnTo>
                  <a:lnTo>
                    <a:pt x="4851" y="529"/>
                  </a:lnTo>
                  <a:lnTo>
                    <a:pt x="4707" y="241"/>
                  </a:lnTo>
                  <a:lnTo>
                    <a:pt x="4563" y="49"/>
                  </a:lnTo>
                  <a:lnTo>
                    <a:pt x="4467" y="1"/>
                  </a:lnTo>
                  <a:lnTo>
                    <a:pt x="4419" y="49"/>
                  </a:lnTo>
                  <a:lnTo>
                    <a:pt x="4275" y="145"/>
                  </a:lnTo>
                  <a:lnTo>
                    <a:pt x="4179" y="289"/>
                  </a:lnTo>
                  <a:lnTo>
                    <a:pt x="4131" y="481"/>
                  </a:lnTo>
                  <a:lnTo>
                    <a:pt x="4131" y="721"/>
                  </a:lnTo>
                  <a:lnTo>
                    <a:pt x="4131" y="1249"/>
                  </a:lnTo>
                  <a:lnTo>
                    <a:pt x="4179" y="1682"/>
                  </a:lnTo>
                  <a:lnTo>
                    <a:pt x="3699" y="1682"/>
                  </a:lnTo>
                  <a:lnTo>
                    <a:pt x="3171" y="1153"/>
                  </a:lnTo>
                  <a:lnTo>
                    <a:pt x="2498" y="529"/>
                  </a:lnTo>
                  <a:lnTo>
                    <a:pt x="2210" y="289"/>
                  </a:lnTo>
                  <a:lnTo>
                    <a:pt x="1922" y="97"/>
                  </a:lnTo>
                  <a:lnTo>
                    <a:pt x="1730"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05" name="Google Shape;4205;p71"/>
          <p:cNvGrpSpPr/>
          <p:nvPr/>
        </p:nvGrpSpPr>
        <p:grpSpPr>
          <a:xfrm flipH="1">
            <a:off x="0" y="3333750"/>
            <a:ext cx="1676400" cy="1809750"/>
            <a:chOff x="1856550" y="593100"/>
            <a:chExt cx="1159850" cy="1401150"/>
          </a:xfrm>
        </p:grpSpPr>
        <p:sp>
          <p:nvSpPr>
            <p:cNvPr id="4206" name="Google Shape;4206;p71"/>
            <p:cNvSpPr/>
            <p:nvPr/>
          </p:nvSpPr>
          <p:spPr>
            <a:xfrm>
              <a:off x="2866300" y="1556000"/>
              <a:ext cx="150100" cy="141700"/>
            </a:xfrm>
            <a:custGeom>
              <a:avLst/>
              <a:gdLst/>
              <a:ahLst/>
              <a:cxnLst/>
              <a:rect l="l" t="t" r="r" b="b"/>
              <a:pathLst>
                <a:path w="6004" h="5668" extrusionOk="0">
                  <a:moveTo>
                    <a:pt x="2305" y="0"/>
                  </a:moveTo>
                  <a:lnTo>
                    <a:pt x="2017" y="48"/>
                  </a:lnTo>
                  <a:lnTo>
                    <a:pt x="1729" y="96"/>
                  </a:lnTo>
                  <a:lnTo>
                    <a:pt x="1489" y="240"/>
                  </a:lnTo>
                  <a:lnTo>
                    <a:pt x="1201" y="384"/>
                  </a:lnTo>
                  <a:lnTo>
                    <a:pt x="1009" y="625"/>
                  </a:lnTo>
                  <a:lnTo>
                    <a:pt x="432" y="1249"/>
                  </a:lnTo>
                  <a:lnTo>
                    <a:pt x="240" y="1537"/>
                  </a:lnTo>
                  <a:lnTo>
                    <a:pt x="96" y="1825"/>
                  </a:lnTo>
                  <a:lnTo>
                    <a:pt x="0" y="2161"/>
                  </a:lnTo>
                  <a:lnTo>
                    <a:pt x="0" y="2498"/>
                  </a:lnTo>
                  <a:lnTo>
                    <a:pt x="48" y="2834"/>
                  </a:lnTo>
                  <a:lnTo>
                    <a:pt x="192" y="3122"/>
                  </a:lnTo>
                  <a:lnTo>
                    <a:pt x="336" y="3458"/>
                  </a:lnTo>
                  <a:lnTo>
                    <a:pt x="576" y="3698"/>
                  </a:lnTo>
                  <a:lnTo>
                    <a:pt x="817" y="3842"/>
                  </a:lnTo>
                  <a:lnTo>
                    <a:pt x="1057" y="3986"/>
                  </a:lnTo>
                  <a:lnTo>
                    <a:pt x="1297" y="4082"/>
                  </a:lnTo>
                  <a:lnTo>
                    <a:pt x="1537" y="4130"/>
                  </a:lnTo>
                  <a:lnTo>
                    <a:pt x="1777" y="4611"/>
                  </a:lnTo>
                  <a:lnTo>
                    <a:pt x="2065" y="5139"/>
                  </a:lnTo>
                  <a:lnTo>
                    <a:pt x="2305" y="5523"/>
                  </a:lnTo>
                  <a:lnTo>
                    <a:pt x="2449" y="5619"/>
                  </a:lnTo>
                  <a:lnTo>
                    <a:pt x="2546" y="5667"/>
                  </a:lnTo>
                  <a:lnTo>
                    <a:pt x="2594" y="5619"/>
                  </a:lnTo>
                  <a:lnTo>
                    <a:pt x="2642" y="5571"/>
                  </a:lnTo>
                  <a:lnTo>
                    <a:pt x="2690" y="5379"/>
                  </a:lnTo>
                  <a:lnTo>
                    <a:pt x="2690" y="5139"/>
                  </a:lnTo>
                  <a:lnTo>
                    <a:pt x="2642" y="4851"/>
                  </a:lnTo>
                  <a:lnTo>
                    <a:pt x="2546" y="4322"/>
                  </a:lnTo>
                  <a:lnTo>
                    <a:pt x="2449" y="3986"/>
                  </a:lnTo>
                  <a:lnTo>
                    <a:pt x="2690" y="4322"/>
                  </a:lnTo>
                  <a:lnTo>
                    <a:pt x="3074" y="4851"/>
                  </a:lnTo>
                  <a:lnTo>
                    <a:pt x="3314" y="5091"/>
                  </a:lnTo>
                  <a:lnTo>
                    <a:pt x="3554" y="5331"/>
                  </a:lnTo>
                  <a:lnTo>
                    <a:pt x="3794" y="5475"/>
                  </a:lnTo>
                  <a:lnTo>
                    <a:pt x="4034" y="5475"/>
                  </a:lnTo>
                  <a:lnTo>
                    <a:pt x="4034" y="5379"/>
                  </a:lnTo>
                  <a:lnTo>
                    <a:pt x="3986" y="5139"/>
                  </a:lnTo>
                  <a:lnTo>
                    <a:pt x="3842" y="4851"/>
                  </a:lnTo>
                  <a:lnTo>
                    <a:pt x="3650" y="4467"/>
                  </a:lnTo>
                  <a:lnTo>
                    <a:pt x="3266" y="3842"/>
                  </a:lnTo>
                  <a:lnTo>
                    <a:pt x="3026" y="3554"/>
                  </a:lnTo>
                  <a:lnTo>
                    <a:pt x="3314" y="3746"/>
                  </a:lnTo>
                  <a:lnTo>
                    <a:pt x="3938" y="4274"/>
                  </a:lnTo>
                  <a:lnTo>
                    <a:pt x="4274" y="4515"/>
                  </a:lnTo>
                  <a:lnTo>
                    <a:pt x="4659" y="4707"/>
                  </a:lnTo>
                  <a:lnTo>
                    <a:pt x="4947" y="4851"/>
                  </a:lnTo>
                  <a:lnTo>
                    <a:pt x="5187" y="4851"/>
                  </a:lnTo>
                  <a:lnTo>
                    <a:pt x="5235" y="4803"/>
                  </a:lnTo>
                  <a:lnTo>
                    <a:pt x="5283" y="4707"/>
                  </a:lnTo>
                  <a:lnTo>
                    <a:pt x="5187" y="4467"/>
                  </a:lnTo>
                  <a:lnTo>
                    <a:pt x="5043" y="4130"/>
                  </a:lnTo>
                  <a:lnTo>
                    <a:pt x="4755" y="3794"/>
                  </a:lnTo>
                  <a:lnTo>
                    <a:pt x="4178" y="3074"/>
                  </a:lnTo>
                  <a:lnTo>
                    <a:pt x="3794" y="2642"/>
                  </a:lnTo>
                  <a:lnTo>
                    <a:pt x="4178" y="2882"/>
                  </a:lnTo>
                  <a:lnTo>
                    <a:pt x="4803" y="3218"/>
                  </a:lnTo>
                  <a:lnTo>
                    <a:pt x="5139" y="3362"/>
                  </a:lnTo>
                  <a:lnTo>
                    <a:pt x="5475" y="3506"/>
                  </a:lnTo>
                  <a:lnTo>
                    <a:pt x="5715" y="3554"/>
                  </a:lnTo>
                  <a:lnTo>
                    <a:pt x="5955" y="3554"/>
                  </a:lnTo>
                  <a:lnTo>
                    <a:pt x="6003" y="3506"/>
                  </a:lnTo>
                  <a:lnTo>
                    <a:pt x="6003" y="3458"/>
                  </a:lnTo>
                  <a:lnTo>
                    <a:pt x="5859" y="3266"/>
                  </a:lnTo>
                  <a:lnTo>
                    <a:pt x="5667" y="3026"/>
                  </a:lnTo>
                  <a:lnTo>
                    <a:pt x="5331" y="2738"/>
                  </a:lnTo>
                  <a:lnTo>
                    <a:pt x="4611" y="2209"/>
                  </a:lnTo>
                  <a:lnTo>
                    <a:pt x="4034" y="1777"/>
                  </a:lnTo>
                  <a:lnTo>
                    <a:pt x="4034" y="1537"/>
                  </a:lnTo>
                  <a:lnTo>
                    <a:pt x="3986" y="1297"/>
                  </a:lnTo>
                  <a:lnTo>
                    <a:pt x="4419" y="1297"/>
                  </a:lnTo>
                  <a:lnTo>
                    <a:pt x="4899" y="1201"/>
                  </a:lnTo>
                  <a:lnTo>
                    <a:pt x="5139" y="1153"/>
                  </a:lnTo>
                  <a:lnTo>
                    <a:pt x="5331" y="1057"/>
                  </a:lnTo>
                  <a:lnTo>
                    <a:pt x="5475" y="961"/>
                  </a:lnTo>
                  <a:lnTo>
                    <a:pt x="5571" y="817"/>
                  </a:lnTo>
                  <a:lnTo>
                    <a:pt x="5571" y="721"/>
                  </a:lnTo>
                  <a:lnTo>
                    <a:pt x="5523" y="673"/>
                  </a:lnTo>
                  <a:lnTo>
                    <a:pt x="5331" y="528"/>
                  </a:lnTo>
                  <a:lnTo>
                    <a:pt x="4995" y="432"/>
                  </a:lnTo>
                  <a:lnTo>
                    <a:pt x="4611" y="336"/>
                  </a:lnTo>
                  <a:lnTo>
                    <a:pt x="3794" y="288"/>
                  </a:lnTo>
                  <a:lnTo>
                    <a:pt x="3170" y="240"/>
                  </a:lnTo>
                  <a:lnTo>
                    <a:pt x="2882" y="144"/>
                  </a:lnTo>
                  <a:lnTo>
                    <a:pt x="2594" y="48"/>
                  </a:lnTo>
                  <a:lnTo>
                    <a:pt x="2305"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7" name="Google Shape;4207;p71"/>
            <p:cNvSpPr/>
            <p:nvPr/>
          </p:nvSpPr>
          <p:spPr>
            <a:xfrm>
              <a:off x="2486900" y="1272650"/>
              <a:ext cx="438250" cy="350600"/>
            </a:xfrm>
            <a:custGeom>
              <a:avLst/>
              <a:gdLst/>
              <a:ahLst/>
              <a:cxnLst/>
              <a:rect l="l" t="t" r="r" b="b"/>
              <a:pathLst>
                <a:path w="17530" h="14024" extrusionOk="0">
                  <a:moveTo>
                    <a:pt x="384" y="0"/>
                  </a:moveTo>
                  <a:lnTo>
                    <a:pt x="0" y="4851"/>
                  </a:lnTo>
                  <a:lnTo>
                    <a:pt x="16089" y="14024"/>
                  </a:lnTo>
                  <a:lnTo>
                    <a:pt x="17529" y="12055"/>
                  </a:lnTo>
                  <a:lnTo>
                    <a:pt x="17193" y="11622"/>
                  </a:lnTo>
                  <a:lnTo>
                    <a:pt x="16761" y="11190"/>
                  </a:lnTo>
                  <a:lnTo>
                    <a:pt x="15752" y="10230"/>
                  </a:lnTo>
                  <a:lnTo>
                    <a:pt x="14648" y="9221"/>
                  </a:lnTo>
                  <a:lnTo>
                    <a:pt x="13351" y="8213"/>
                  </a:lnTo>
                  <a:lnTo>
                    <a:pt x="11958" y="7204"/>
                  </a:lnTo>
                  <a:lnTo>
                    <a:pt x="10566" y="6244"/>
                  </a:lnTo>
                  <a:lnTo>
                    <a:pt x="9077" y="5235"/>
                  </a:lnTo>
                  <a:lnTo>
                    <a:pt x="7636" y="4323"/>
                  </a:lnTo>
                  <a:lnTo>
                    <a:pt x="4899" y="2594"/>
                  </a:lnTo>
                  <a:lnTo>
                    <a:pt x="2594" y="1249"/>
                  </a:lnTo>
                  <a:lnTo>
                    <a:pt x="384"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8" name="Google Shape;4208;p71"/>
            <p:cNvSpPr/>
            <p:nvPr/>
          </p:nvSpPr>
          <p:spPr>
            <a:xfrm>
              <a:off x="2486900" y="1272650"/>
              <a:ext cx="438250" cy="350600"/>
            </a:xfrm>
            <a:custGeom>
              <a:avLst/>
              <a:gdLst/>
              <a:ahLst/>
              <a:cxnLst/>
              <a:rect l="l" t="t" r="r" b="b"/>
              <a:pathLst>
                <a:path w="17530" h="14024" fill="none" extrusionOk="0">
                  <a:moveTo>
                    <a:pt x="384" y="0"/>
                  </a:moveTo>
                  <a:lnTo>
                    <a:pt x="384" y="0"/>
                  </a:lnTo>
                  <a:lnTo>
                    <a:pt x="2594" y="1249"/>
                  </a:lnTo>
                  <a:lnTo>
                    <a:pt x="4899" y="2594"/>
                  </a:lnTo>
                  <a:lnTo>
                    <a:pt x="7636" y="4323"/>
                  </a:lnTo>
                  <a:lnTo>
                    <a:pt x="9077" y="5235"/>
                  </a:lnTo>
                  <a:lnTo>
                    <a:pt x="10566" y="6244"/>
                  </a:lnTo>
                  <a:lnTo>
                    <a:pt x="11958" y="7204"/>
                  </a:lnTo>
                  <a:lnTo>
                    <a:pt x="13351" y="8213"/>
                  </a:lnTo>
                  <a:lnTo>
                    <a:pt x="14648" y="9221"/>
                  </a:lnTo>
                  <a:lnTo>
                    <a:pt x="15752" y="10230"/>
                  </a:lnTo>
                  <a:lnTo>
                    <a:pt x="16761" y="11190"/>
                  </a:lnTo>
                  <a:lnTo>
                    <a:pt x="17193" y="11622"/>
                  </a:lnTo>
                  <a:lnTo>
                    <a:pt x="17529" y="12055"/>
                  </a:lnTo>
                  <a:lnTo>
                    <a:pt x="16089" y="14024"/>
                  </a:lnTo>
                  <a:lnTo>
                    <a:pt x="0" y="4851"/>
                  </a:lnTo>
                  <a:lnTo>
                    <a:pt x="38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9" name="Google Shape;4209;p71"/>
            <p:cNvSpPr/>
            <p:nvPr/>
          </p:nvSpPr>
          <p:spPr>
            <a:xfrm>
              <a:off x="2624975" y="1353075"/>
              <a:ext cx="283375" cy="265375"/>
            </a:xfrm>
            <a:custGeom>
              <a:avLst/>
              <a:gdLst/>
              <a:ahLst/>
              <a:cxnLst/>
              <a:rect l="l" t="t" r="r" b="b"/>
              <a:pathLst>
                <a:path w="11335" h="10615" extrusionOk="0">
                  <a:moveTo>
                    <a:pt x="961" y="1"/>
                  </a:moveTo>
                  <a:lnTo>
                    <a:pt x="480" y="2354"/>
                  </a:lnTo>
                  <a:lnTo>
                    <a:pt x="144" y="4083"/>
                  </a:lnTo>
                  <a:lnTo>
                    <a:pt x="0" y="5092"/>
                  </a:lnTo>
                  <a:lnTo>
                    <a:pt x="48" y="5188"/>
                  </a:lnTo>
                  <a:lnTo>
                    <a:pt x="240" y="5380"/>
                  </a:lnTo>
                  <a:lnTo>
                    <a:pt x="865" y="5812"/>
                  </a:lnTo>
                  <a:lnTo>
                    <a:pt x="1777" y="6388"/>
                  </a:lnTo>
                  <a:lnTo>
                    <a:pt x="2786" y="6965"/>
                  </a:lnTo>
                  <a:lnTo>
                    <a:pt x="4755" y="8021"/>
                  </a:lnTo>
                  <a:lnTo>
                    <a:pt x="5619" y="8501"/>
                  </a:lnTo>
                  <a:lnTo>
                    <a:pt x="6291" y="9606"/>
                  </a:lnTo>
                  <a:lnTo>
                    <a:pt x="6435" y="9750"/>
                  </a:lnTo>
                  <a:lnTo>
                    <a:pt x="6676" y="9846"/>
                  </a:lnTo>
                  <a:lnTo>
                    <a:pt x="7012" y="9942"/>
                  </a:lnTo>
                  <a:lnTo>
                    <a:pt x="7300" y="9990"/>
                  </a:lnTo>
                  <a:lnTo>
                    <a:pt x="7876" y="10038"/>
                  </a:lnTo>
                  <a:lnTo>
                    <a:pt x="8116" y="10038"/>
                  </a:lnTo>
                  <a:lnTo>
                    <a:pt x="8164" y="10086"/>
                  </a:lnTo>
                  <a:lnTo>
                    <a:pt x="8357" y="10278"/>
                  </a:lnTo>
                  <a:lnTo>
                    <a:pt x="8645" y="10470"/>
                  </a:lnTo>
                  <a:lnTo>
                    <a:pt x="8837" y="10566"/>
                  </a:lnTo>
                  <a:lnTo>
                    <a:pt x="9125" y="10615"/>
                  </a:lnTo>
                  <a:lnTo>
                    <a:pt x="9269" y="10615"/>
                  </a:lnTo>
                  <a:lnTo>
                    <a:pt x="9413" y="10566"/>
                  </a:lnTo>
                  <a:lnTo>
                    <a:pt x="9605" y="10422"/>
                  </a:lnTo>
                  <a:lnTo>
                    <a:pt x="9749" y="10230"/>
                  </a:lnTo>
                  <a:lnTo>
                    <a:pt x="10085" y="9798"/>
                  </a:lnTo>
                  <a:lnTo>
                    <a:pt x="10470" y="9222"/>
                  </a:lnTo>
                  <a:lnTo>
                    <a:pt x="10758" y="8645"/>
                  </a:lnTo>
                  <a:lnTo>
                    <a:pt x="11046" y="8069"/>
                  </a:lnTo>
                  <a:lnTo>
                    <a:pt x="11334" y="7349"/>
                  </a:lnTo>
                  <a:lnTo>
                    <a:pt x="11334" y="7205"/>
                  </a:lnTo>
                  <a:lnTo>
                    <a:pt x="11286" y="7109"/>
                  </a:lnTo>
                  <a:lnTo>
                    <a:pt x="11190" y="7061"/>
                  </a:lnTo>
                  <a:lnTo>
                    <a:pt x="10806" y="7061"/>
                  </a:lnTo>
                  <a:lnTo>
                    <a:pt x="10662" y="7109"/>
                  </a:lnTo>
                  <a:lnTo>
                    <a:pt x="10614" y="6580"/>
                  </a:lnTo>
                  <a:lnTo>
                    <a:pt x="10470" y="6148"/>
                  </a:lnTo>
                  <a:lnTo>
                    <a:pt x="10374" y="5908"/>
                  </a:lnTo>
                  <a:lnTo>
                    <a:pt x="10278" y="5716"/>
                  </a:lnTo>
                  <a:lnTo>
                    <a:pt x="10085" y="5524"/>
                  </a:lnTo>
                  <a:lnTo>
                    <a:pt x="9941" y="5476"/>
                  </a:lnTo>
                  <a:lnTo>
                    <a:pt x="9749" y="5428"/>
                  </a:lnTo>
                  <a:lnTo>
                    <a:pt x="9605" y="5428"/>
                  </a:lnTo>
                  <a:lnTo>
                    <a:pt x="9317" y="5524"/>
                  </a:lnTo>
                  <a:lnTo>
                    <a:pt x="9173" y="5572"/>
                  </a:lnTo>
                  <a:lnTo>
                    <a:pt x="9077" y="5476"/>
                  </a:lnTo>
                  <a:lnTo>
                    <a:pt x="8789" y="5092"/>
                  </a:lnTo>
                  <a:lnTo>
                    <a:pt x="8164" y="4563"/>
                  </a:lnTo>
                  <a:lnTo>
                    <a:pt x="7732" y="4227"/>
                  </a:lnTo>
                  <a:lnTo>
                    <a:pt x="7156" y="3843"/>
                  </a:lnTo>
                  <a:lnTo>
                    <a:pt x="3458" y="1538"/>
                  </a:lnTo>
                  <a:lnTo>
                    <a:pt x="96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0" name="Google Shape;4210;p71"/>
            <p:cNvSpPr/>
            <p:nvPr/>
          </p:nvSpPr>
          <p:spPr>
            <a:xfrm>
              <a:off x="2624975" y="1353075"/>
              <a:ext cx="283375" cy="265375"/>
            </a:xfrm>
            <a:custGeom>
              <a:avLst/>
              <a:gdLst/>
              <a:ahLst/>
              <a:cxnLst/>
              <a:rect l="l" t="t" r="r" b="b"/>
              <a:pathLst>
                <a:path w="11335" h="10615" fill="none" extrusionOk="0">
                  <a:moveTo>
                    <a:pt x="961" y="1"/>
                  </a:moveTo>
                  <a:lnTo>
                    <a:pt x="961" y="1"/>
                  </a:lnTo>
                  <a:lnTo>
                    <a:pt x="3458" y="1538"/>
                  </a:lnTo>
                  <a:lnTo>
                    <a:pt x="7156" y="3843"/>
                  </a:lnTo>
                  <a:lnTo>
                    <a:pt x="7156" y="3843"/>
                  </a:lnTo>
                  <a:lnTo>
                    <a:pt x="7732" y="4227"/>
                  </a:lnTo>
                  <a:lnTo>
                    <a:pt x="8164" y="4563"/>
                  </a:lnTo>
                  <a:lnTo>
                    <a:pt x="8789" y="5092"/>
                  </a:lnTo>
                  <a:lnTo>
                    <a:pt x="9077" y="5476"/>
                  </a:lnTo>
                  <a:lnTo>
                    <a:pt x="9173" y="5572"/>
                  </a:lnTo>
                  <a:lnTo>
                    <a:pt x="9173" y="5572"/>
                  </a:lnTo>
                  <a:lnTo>
                    <a:pt x="9317" y="5524"/>
                  </a:lnTo>
                  <a:lnTo>
                    <a:pt x="9605" y="5428"/>
                  </a:lnTo>
                  <a:lnTo>
                    <a:pt x="9749" y="5428"/>
                  </a:lnTo>
                  <a:lnTo>
                    <a:pt x="9941" y="5476"/>
                  </a:lnTo>
                  <a:lnTo>
                    <a:pt x="10085" y="5524"/>
                  </a:lnTo>
                  <a:lnTo>
                    <a:pt x="10278" y="5716"/>
                  </a:lnTo>
                  <a:lnTo>
                    <a:pt x="10278" y="5716"/>
                  </a:lnTo>
                  <a:lnTo>
                    <a:pt x="10374" y="5908"/>
                  </a:lnTo>
                  <a:lnTo>
                    <a:pt x="10470" y="6148"/>
                  </a:lnTo>
                  <a:lnTo>
                    <a:pt x="10614" y="6580"/>
                  </a:lnTo>
                  <a:lnTo>
                    <a:pt x="10662" y="7109"/>
                  </a:lnTo>
                  <a:lnTo>
                    <a:pt x="10662" y="7109"/>
                  </a:lnTo>
                  <a:lnTo>
                    <a:pt x="10806" y="7061"/>
                  </a:lnTo>
                  <a:lnTo>
                    <a:pt x="11046" y="7061"/>
                  </a:lnTo>
                  <a:lnTo>
                    <a:pt x="11190" y="7061"/>
                  </a:lnTo>
                  <a:lnTo>
                    <a:pt x="11286" y="7109"/>
                  </a:lnTo>
                  <a:lnTo>
                    <a:pt x="11334" y="7205"/>
                  </a:lnTo>
                  <a:lnTo>
                    <a:pt x="11334" y="7349"/>
                  </a:lnTo>
                  <a:lnTo>
                    <a:pt x="11334" y="7349"/>
                  </a:lnTo>
                  <a:lnTo>
                    <a:pt x="11046" y="8069"/>
                  </a:lnTo>
                  <a:lnTo>
                    <a:pt x="10758" y="8645"/>
                  </a:lnTo>
                  <a:lnTo>
                    <a:pt x="10470" y="9222"/>
                  </a:lnTo>
                  <a:lnTo>
                    <a:pt x="10085" y="9798"/>
                  </a:lnTo>
                  <a:lnTo>
                    <a:pt x="9749" y="10230"/>
                  </a:lnTo>
                  <a:lnTo>
                    <a:pt x="9605" y="10422"/>
                  </a:lnTo>
                  <a:lnTo>
                    <a:pt x="9413" y="10566"/>
                  </a:lnTo>
                  <a:lnTo>
                    <a:pt x="9269" y="10615"/>
                  </a:lnTo>
                  <a:lnTo>
                    <a:pt x="9125" y="10615"/>
                  </a:lnTo>
                  <a:lnTo>
                    <a:pt x="9125" y="10615"/>
                  </a:lnTo>
                  <a:lnTo>
                    <a:pt x="8837" y="10566"/>
                  </a:lnTo>
                  <a:lnTo>
                    <a:pt x="8645" y="10470"/>
                  </a:lnTo>
                  <a:lnTo>
                    <a:pt x="8357" y="10278"/>
                  </a:lnTo>
                  <a:lnTo>
                    <a:pt x="8164" y="10086"/>
                  </a:lnTo>
                  <a:lnTo>
                    <a:pt x="8116" y="10038"/>
                  </a:lnTo>
                  <a:lnTo>
                    <a:pt x="8116" y="10038"/>
                  </a:lnTo>
                  <a:lnTo>
                    <a:pt x="7876" y="10038"/>
                  </a:lnTo>
                  <a:lnTo>
                    <a:pt x="7300" y="9990"/>
                  </a:lnTo>
                  <a:lnTo>
                    <a:pt x="7012" y="9942"/>
                  </a:lnTo>
                  <a:lnTo>
                    <a:pt x="6676" y="9846"/>
                  </a:lnTo>
                  <a:lnTo>
                    <a:pt x="6435" y="9750"/>
                  </a:lnTo>
                  <a:lnTo>
                    <a:pt x="6291" y="9606"/>
                  </a:lnTo>
                  <a:lnTo>
                    <a:pt x="6291" y="9606"/>
                  </a:lnTo>
                  <a:lnTo>
                    <a:pt x="5619" y="8501"/>
                  </a:lnTo>
                  <a:lnTo>
                    <a:pt x="5619" y="8501"/>
                  </a:lnTo>
                  <a:lnTo>
                    <a:pt x="4755" y="8021"/>
                  </a:lnTo>
                  <a:lnTo>
                    <a:pt x="2786" y="6965"/>
                  </a:lnTo>
                  <a:lnTo>
                    <a:pt x="1777" y="6388"/>
                  </a:lnTo>
                  <a:lnTo>
                    <a:pt x="865" y="5812"/>
                  </a:lnTo>
                  <a:lnTo>
                    <a:pt x="240" y="5380"/>
                  </a:lnTo>
                  <a:lnTo>
                    <a:pt x="48" y="5188"/>
                  </a:lnTo>
                  <a:lnTo>
                    <a:pt x="0" y="5092"/>
                  </a:lnTo>
                  <a:lnTo>
                    <a:pt x="0" y="5092"/>
                  </a:lnTo>
                  <a:lnTo>
                    <a:pt x="144" y="4083"/>
                  </a:lnTo>
                  <a:lnTo>
                    <a:pt x="480" y="2354"/>
                  </a:lnTo>
                  <a:lnTo>
                    <a:pt x="96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1" name="Google Shape;4211;p71"/>
            <p:cNvSpPr/>
            <p:nvPr/>
          </p:nvSpPr>
          <p:spPr>
            <a:xfrm>
              <a:off x="2638175" y="1369900"/>
              <a:ext cx="62450" cy="134500"/>
            </a:xfrm>
            <a:custGeom>
              <a:avLst/>
              <a:gdLst/>
              <a:ahLst/>
              <a:cxnLst/>
              <a:rect l="l" t="t" r="r" b="b"/>
              <a:pathLst>
                <a:path w="2498" h="5380" extrusionOk="0">
                  <a:moveTo>
                    <a:pt x="1537" y="0"/>
                  </a:moveTo>
                  <a:lnTo>
                    <a:pt x="1201" y="1105"/>
                  </a:lnTo>
                  <a:lnTo>
                    <a:pt x="769" y="2546"/>
                  </a:lnTo>
                  <a:lnTo>
                    <a:pt x="0" y="4899"/>
                  </a:lnTo>
                  <a:lnTo>
                    <a:pt x="673" y="5379"/>
                  </a:lnTo>
                  <a:lnTo>
                    <a:pt x="2498" y="577"/>
                  </a:lnTo>
                  <a:lnTo>
                    <a:pt x="1537"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2" name="Google Shape;4212;p71"/>
            <p:cNvSpPr/>
            <p:nvPr/>
          </p:nvSpPr>
          <p:spPr>
            <a:xfrm>
              <a:off x="2638175" y="1369900"/>
              <a:ext cx="62450" cy="134500"/>
            </a:xfrm>
            <a:custGeom>
              <a:avLst/>
              <a:gdLst/>
              <a:ahLst/>
              <a:cxnLst/>
              <a:rect l="l" t="t" r="r" b="b"/>
              <a:pathLst>
                <a:path w="2498" h="5380" fill="none" extrusionOk="0">
                  <a:moveTo>
                    <a:pt x="1537" y="0"/>
                  </a:moveTo>
                  <a:lnTo>
                    <a:pt x="1537" y="0"/>
                  </a:lnTo>
                  <a:lnTo>
                    <a:pt x="1201" y="1105"/>
                  </a:lnTo>
                  <a:lnTo>
                    <a:pt x="769" y="2546"/>
                  </a:lnTo>
                  <a:lnTo>
                    <a:pt x="0" y="4899"/>
                  </a:lnTo>
                  <a:lnTo>
                    <a:pt x="0" y="4899"/>
                  </a:lnTo>
                  <a:lnTo>
                    <a:pt x="673" y="5379"/>
                  </a:lnTo>
                  <a:lnTo>
                    <a:pt x="2498" y="577"/>
                  </a:lnTo>
                  <a:lnTo>
                    <a:pt x="2498" y="577"/>
                  </a:lnTo>
                  <a:lnTo>
                    <a:pt x="153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3" name="Google Shape;4213;p71"/>
            <p:cNvSpPr/>
            <p:nvPr/>
          </p:nvSpPr>
          <p:spPr>
            <a:xfrm>
              <a:off x="2496500" y="1272650"/>
              <a:ext cx="182525" cy="228150"/>
            </a:xfrm>
            <a:custGeom>
              <a:avLst/>
              <a:gdLst/>
              <a:ahLst/>
              <a:cxnLst/>
              <a:rect l="l" t="t" r="r" b="b"/>
              <a:pathLst>
                <a:path w="7301" h="9126" extrusionOk="0">
                  <a:moveTo>
                    <a:pt x="0" y="0"/>
                  </a:moveTo>
                  <a:lnTo>
                    <a:pt x="721" y="6484"/>
                  </a:lnTo>
                  <a:lnTo>
                    <a:pt x="5571" y="9125"/>
                  </a:lnTo>
                  <a:lnTo>
                    <a:pt x="6340" y="6580"/>
                  </a:lnTo>
                  <a:lnTo>
                    <a:pt x="6964" y="4707"/>
                  </a:lnTo>
                  <a:lnTo>
                    <a:pt x="7156" y="3938"/>
                  </a:lnTo>
                  <a:lnTo>
                    <a:pt x="7300" y="3458"/>
                  </a:lnTo>
                  <a:lnTo>
                    <a:pt x="7252" y="3362"/>
                  </a:lnTo>
                  <a:lnTo>
                    <a:pt x="7204" y="3266"/>
                  </a:lnTo>
                  <a:lnTo>
                    <a:pt x="7012" y="3074"/>
                  </a:lnTo>
                  <a:lnTo>
                    <a:pt x="6676" y="2834"/>
                  </a:lnTo>
                  <a:lnTo>
                    <a:pt x="6196" y="2546"/>
                  </a:lnTo>
                  <a:lnTo>
                    <a:pt x="5043" y="1969"/>
                  </a:lnTo>
                  <a:lnTo>
                    <a:pt x="3698" y="1393"/>
                  </a:lnTo>
                  <a:lnTo>
                    <a:pt x="1153" y="432"/>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4" name="Google Shape;4214;p71"/>
            <p:cNvSpPr/>
            <p:nvPr/>
          </p:nvSpPr>
          <p:spPr>
            <a:xfrm>
              <a:off x="2496500" y="1272650"/>
              <a:ext cx="182525" cy="228150"/>
            </a:xfrm>
            <a:custGeom>
              <a:avLst/>
              <a:gdLst/>
              <a:ahLst/>
              <a:cxnLst/>
              <a:rect l="l" t="t" r="r" b="b"/>
              <a:pathLst>
                <a:path w="7301" h="9126" fill="none" extrusionOk="0">
                  <a:moveTo>
                    <a:pt x="0" y="0"/>
                  </a:moveTo>
                  <a:lnTo>
                    <a:pt x="0" y="0"/>
                  </a:lnTo>
                  <a:lnTo>
                    <a:pt x="1153" y="432"/>
                  </a:lnTo>
                  <a:lnTo>
                    <a:pt x="3698" y="1393"/>
                  </a:lnTo>
                  <a:lnTo>
                    <a:pt x="5043" y="1969"/>
                  </a:lnTo>
                  <a:lnTo>
                    <a:pt x="6196" y="2546"/>
                  </a:lnTo>
                  <a:lnTo>
                    <a:pt x="6676" y="2834"/>
                  </a:lnTo>
                  <a:lnTo>
                    <a:pt x="7012" y="3074"/>
                  </a:lnTo>
                  <a:lnTo>
                    <a:pt x="7204" y="3266"/>
                  </a:lnTo>
                  <a:lnTo>
                    <a:pt x="7252" y="3362"/>
                  </a:lnTo>
                  <a:lnTo>
                    <a:pt x="7300" y="3458"/>
                  </a:lnTo>
                  <a:lnTo>
                    <a:pt x="7300" y="3458"/>
                  </a:lnTo>
                  <a:lnTo>
                    <a:pt x="7156" y="3938"/>
                  </a:lnTo>
                  <a:lnTo>
                    <a:pt x="6964" y="4707"/>
                  </a:lnTo>
                  <a:lnTo>
                    <a:pt x="6340" y="6580"/>
                  </a:lnTo>
                  <a:lnTo>
                    <a:pt x="5571" y="9125"/>
                  </a:lnTo>
                  <a:lnTo>
                    <a:pt x="721" y="6484"/>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5" name="Google Shape;4215;p71"/>
            <p:cNvSpPr/>
            <p:nvPr/>
          </p:nvSpPr>
          <p:spPr>
            <a:xfrm>
              <a:off x="1856550" y="1399900"/>
              <a:ext cx="153725" cy="141700"/>
            </a:xfrm>
            <a:custGeom>
              <a:avLst/>
              <a:gdLst/>
              <a:ahLst/>
              <a:cxnLst/>
              <a:rect l="l" t="t" r="r" b="b"/>
              <a:pathLst>
                <a:path w="6149" h="5668" extrusionOk="0">
                  <a:moveTo>
                    <a:pt x="1586" y="1"/>
                  </a:moveTo>
                  <a:lnTo>
                    <a:pt x="1250" y="49"/>
                  </a:lnTo>
                  <a:lnTo>
                    <a:pt x="1058" y="145"/>
                  </a:lnTo>
                  <a:lnTo>
                    <a:pt x="1010" y="193"/>
                  </a:lnTo>
                  <a:lnTo>
                    <a:pt x="961" y="289"/>
                  </a:lnTo>
                  <a:lnTo>
                    <a:pt x="1010" y="433"/>
                  </a:lnTo>
                  <a:lnTo>
                    <a:pt x="1154" y="577"/>
                  </a:lnTo>
                  <a:lnTo>
                    <a:pt x="1298" y="673"/>
                  </a:lnTo>
                  <a:lnTo>
                    <a:pt x="1538" y="817"/>
                  </a:lnTo>
                  <a:lnTo>
                    <a:pt x="2018" y="961"/>
                  </a:lnTo>
                  <a:lnTo>
                    <a:pt x="2450" y="1106"/>
                  </a:lnTo>
                  <a:lnTo>
                    <a:pt x="2354" y="1298"/>
                  </a:lnTo>
                  <a:lnTo>
                    <a:pt x="2258" y="1538"/>
                  </a:lnTo>
                  <a:lnTo>
                    <a:pt x="1586" y="1826"/>
                  </a:lnTo>
                  <a:lnTo>
                    <a:pt x="769" y="2210"/>
                  </a:lnTo>
                  <a:lnTo>
                    <a:pt x="433" y="2450"/>
                  </a:lnTo>
                  <a:lnTo>
                    <a:pt x="145" y="2594"/>
                  </a:lnTo>
                  <a:lnTo>
                    <a:pt x="1" y="2786"/>
                  </a:lnTo>
                  <a:lnTo>
                    <a:pt x="1" y="2834"/>
                  </a:lnTo>
                  <a:lnTo>
                    <a:pt x="49" y="2882"/>
                  </a:lnTo>
                  <a:lnTo>
                    <a:pt x="241" y="2930"/>
                  </a:lnTo>
                  <a:lnTo>
                    <a:pt x="529" y="2930"/>
                  </a:lnTo>
                  <a:lnTo>
                    <a:pt x="865" y="2882"/>
                  </a:lnTo>
                  <a:lnTo>
                    <a:pt x="1202" y="2786"/>
                  </a:lnTo>
                  <a:lnTo>
                    <a:pt x="1922" y="2594"/>
                  </a:lnTo>
                  <a:lnTo>
                    <a:pt x="2354" y="2402"/>
                  </a:lnTo>
                  <a:lnTo>
                    <a:pt x="2354" y="2450"/>
                  </a:lnTo>
                  <a:lnTo>
                    <a:pt x="1874" y="2786"/>
                  </a:lnTo>
                  <a:lnTo>
                    <a:pt x="1154" y="3363"/>
                  </a:lnTo>
                  <a:lnTo>
                    <a:pt x="817" y="3651"/>
                  </a:lnTo>
                  <a:lnTo>
                    <a:pt x="577" y="3939"/>
                  </a:lnTo>
                  <a:lnTo>
                    <a:pt x="433" y="4179"/>
                  </a:lnTo>
                  <a:lnTo>
                    <a:pt x="433" y="4227"/>
                  </a:lnTo>
                  <a:lnTo>
                    <a:pt x="529" y="4323"/>
                  </a:lnTo>
                  <a:lnTo>
                    <a:pt x="625" y="4371"/>
                  </a:lnTo>
                  <a:lnTo>
                    <a:pt x="721" y="4371"/>
                  </a:lnTo>
                  <a:lnTo>
                    <a:pt x="1058" y="4323"/>
                  </a:lnTo>
                  <a:lnTo>
                    <a:pt x="1442" y="4179"/>
                  </a:lnTo>
                  <a:lnTo>
                    <a:pt x="1874" y="3987"/>
                  </a:lnTo>
                  <a:lnTo>
                    <a:pt x="2594" y="3651"/>
                  </a:lnTo>
                  <a:lnTo>
                    <a:pt x="2882" y="3459"/>
                  </a:lnTo>
                  <a:lnTo>
                    <a:pt x="2642" y="3699"/>
                  </a:lnTo>
                  <a:lnTo>
                    <a:pt x="2066" y="4275"/>
                  </a:lnTo>
                  <a:lnTo>
                    <a:pt x="1826" y="4563"/>
                  </a:lnTo>
                  <a:lnTo>
                    <a:pt x="1634" y="4851"/>
                  </a:lnTo>
                  <a:lnTo>
                    <a:pt x="1538" y="5092"/>
                  </a:lnTo>
                  <a:lnTo>
                    <a:pt x="1538" y="5140"/>
                  </a:lnTo>
                  <a:lnTo>
                    <a:pt x="1586" y="5188"/>
                  </a:lnTo>
                  <a:lnTo>
                    <a:pt x="1682" y="5236"/>
                  </a:lnTo>
                  <a:lnTo>
                    <a:pt x="1778" y="5188"/>
                  </a:lnTo>
                  <a:lnTo>
                    <a:pt x="2018" y="5092"/>
                  </a:lnTo>
                  <a:lnTo>
                    <a:pt x="2258" y="4948"/>
                  </a:lnTo>
                  <a:lnTo>
                    <a:pt x="2546" y="4755"/>
                  </a:lnTo>
                  <a:lnTo>
                    <a:pt x="3075" y="4323"/>
                  </a:lnTo>
                  <a:lnTo>
                    <a:pt x="3363" y="4035"/>
                  </a:lnTo>
                  <a:lnTo>
                    <a:pt x="3411" y="4035"/>
                  </a:lnTo>
                  <a:lnTo>
                    <a:pt x="3219" y="4323"/>
                  </a:lnTo>
                  <a:lnTo>
                    <a:pt x="2979" y="4851"/>
                  </a:lnTo>
                  <a:lnTo>
                    <a:pt x="2882" y="5140"/>
                  </a:lnTo>
                  <a:lnTo>
                    <a:pt x="2834" y="5380"/>
                  </a:lnTo>
                  <a:lnTo>
                    <a:pt x="2834" y="5524"/>
                  </a:lnTo>
                  <a:lnTo>
                    <a:pt x="2882" y="5620"/>
                  </a:lnTo>
                  <a:lnTo>
                    <a:pt x="2931" y="5668"/>
                  </a:lnTo>
                  <a:lnTo>
                    <a:pt x="3027" y="5620"/>
                  </a:lnTo>
                  <a:lnTo>
                    <a:pt x="3171" y="5572"/>
                  </a:lnTo>
                  <a:lnTo>
                    <a:pt x="3507" y="5236"/>
                  </a:lnTo>
                  <a:lnTo>
                    <a:pt x="3891" y="4803"/>
                  </a:lnTo>
                  <a:lnTo>
                    <a:pt x="4227" y="4323"/>
                  </a:lnTo>
                  <a:lnTo>
                    <a:pt x="4515" y="4371"/>
                  </a:lnTo>
                  <a:lnTo>
                    <a:pt x="4755" y="4323"/>
                  </a:lnTo>
                  <a:lnTo>
                    <a:pt x="4996" y="4227"/>
                  </a:lnTo>
                  <a:lnTo>
                    <a:pt x="5236" y="4131"/>
                  </a:lnTo>
                  <a:lnTo>
                    <a:pt x="5524" y="3939"/>
                  </a:lnTo>
                  <a:lnTo>
                    <a:pt x="5764" y="3699"/>
                  </a:lnTo>
                  <a:lnTo>
                    <a:pt x="5956" y="3411"/>
                  </a:lnTo>
                  <a:lnTo>
                    <a:pt x="6052" y="3075"/>
                  </a:lnTo>
                  <a:lnTo>
                    <a:pt x="6148" y="2738"/>
                  </a:lnTo>
                  <a:lnTo>
                    <a:pt x="6100" y="2402"/>
                  </a:lnTo>
                  <a:lnTo>
                    <a:pt x="6052" y="2066"/>
                  </a:lnTo>
                  <a:lnTo>
                    <a:pt x="5908" y="1778"/>
                  </a:lnTo>
                  <a:lnTo>
                    <a:pt x="5476" y="1009"/>
                  </a:lnTo>
                  <a:lnTo>
                    <a:pt x="5332" y="769"/>
                  </a:lnTo>
                  <a:lnTo>
                    <a:pt x="5092" y="529"/>
                  </a:lnTo>
                  <a:lnTo>
                    <a:pt x="4852" y="385"/>
                  </a:lnTo>
                  <a:lnTo>
                    <a:pt x="4611" y="241"/>
                  </a:lnTo>
                  <a:lnTo>
                    <a:pt x="4323" y="193"/>
                  </a:lnTo>
                  <a:lnTo>
                    <a:pt x="4035" y="145"/>
                  </a:lnTo>
                  <a:lnTo>
                    <a:pt x="3699" y="145"/>
                  </a:lnTo>
                  <a:lnTo>
                    <a:pt x="3411" y="241"/>
                  </a:lnTo>
                  <a:lnTo>
                    <a:pt x="2834" y="145"/>
                  </a:lnTo>
                  <a:lnTo>
                    <a:pt x="2018" y="49"/>
                  </a:lnTo>
                  <a:lnTo>
                    <a:pt x="1586"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6" name="Google Shape;4216;p71"/>
            <p:cNvSpPr/>
            <p:nvPr/>
          </p:nvSpPr>
          <p:spPr>
            <a:xfrm>
              <a:off x="1959825" y="1248625"/>
              <a:ext cx="467050" cy="228150"/>
            </a:xfrm>
            <a:custGeom>
              <a:avLst/>
              <a:gdLst/>
              <a:ahLst/>
              <a:cxnLst/>
              <a:rect l="l" t="t" r="r" b="b"/>
              <a:pathLst>
                <a:path w="18682" h="9126" extrusionOk="0">
                  <a:moveTo>
                    <a:pt x="15368" y="1"/>
                  </a:moveTo>
                  <a:lnTo>
                    <a:pt x="14984" y="49"/>
                  </a:lnTo>
                  <a:lnTo>
                    <a:pt x="14552" y="193"/>
                  </a:lnTo>
                  <a:lnTo>
                    <a:pt x="12727" y="817"/>
                  </a:lnTo>
                  <a:lnTo>
                    <a:pt x="10710" y="1586"/>
                  </a:lnTo>
                  <a:lnTo>
                    <a:pt x="8645" y="2402"/>
                  </a:lnTo>
                  <a:lnTo>
                    <a:pt x="6580" y="3266"/>
                  </a:lnTo>
                  <a:lnTo>
                    <a:pt x="4611" y="4179"/>
                  </a:lnTo>
                  <a:lnTo>
                    <a:pt x="2786" y="5091"/>
                  </a:lnTo>
                  <a:lnTo>
                    <a:pt x="1969" y="5524"/>
                  </a:lnTo>
                  <a:lnTo>
                    <a:pt x="1249" y="6004"/>
                  </a:lnTo>
                  <a:lnTo>
                    <a:pt x="576" y="6484"/>
                  </a:lnTo>
                  <a:lnTo>
                    <a:pt x="0" y="6916"/>
                  </a:lnTo>
                  <a:lnTo>
                    <a:pt x="1009" y="9126"/>
                  </a:lnTo>
                  <a:lnTo>
                    <a:pt x="18634" y="3459"/>
                  </a:lnTo>
                  <a:lnTo>
                    <a:pt x="18682" y="3074"/>
                  </a:lnTo>
                  <a:lnTo>
                    <a:pt x="18634" y="2642"/>
                  </a:lnTo>
                  <a:lnTo>
                    <a:pt x="18586" y="2258"/>
                  </a:lnTo>
                  <a:lnTo>
                    <a:pt x="18442" y="1874"/>
                  </a:lnTo>
                  <a:lnTo>
                    <a:pt x="18250" y="1538"/>
                  </a:lnTo>
                  <a:lnTo>
                    <a:pt x="18058" y="1249"/>
                  </a:lnTo>
                  <a:lnTo>
                    <a:pt x="17818" y="961"/>
                  </a:lnTo>
                  <a:lnTo>
                    <a:pt x="17529" y="673"/>
                  </a:lnTo>
                  <a:lnTo>
                    <a:pt x="17241" y="481"/>
                  </a:lnTo>
                  <a:lnTo>
                    <a:pt x="16905" y="289"/>
                  </a:lnTo>
                  <a:lnTo>
                    <a:pt x="16521" y="145"/>
                  </a:lnTo>
                  <a:lnTo>
                    <a:pt x="16185" y="49"/>
                  </a:lnTo>
                  <a:lnTo>
                    <a:pt x="15752"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7" name="Google Shape;4217;p71"/>
            <p:cNvSpPr/>
            <p:nvPr/>
          </p:nvSpPr>
          <p:spPr>
            <a:xfrm>
              <a:off x="1959825" y="1248625"/>
              <a:ext cx="467050" cy="228150"/>
            </a:xfrm>
            <a:custGeom>
              <a:avLst/>
              <a:gdLst/>
              <a:ahLst/>
              <a:cxnLst/>
              <a:rect l="l" t="t" r="r" b="b"/>
              <a:pathLst>
                <a:path w="18682" h="9126" fill="none" extrusionOk="0">
                  <a:moveTo>
                    <a:pt x="14552" y="193"/>
                  </a:moveTo>
                  <a:lnTo>
                    <a:pt x="14552" y="193"/>
                  </a:lnTo>
                  <a:lnTo>
                    <a:pt x="12727" y="817"/>
                  </a:lnTo>
                  <a:lnTo>
                    <a:pt x="10710" y="1586"/>
                  </a:lnTo>
                  <a:lnTo>
                    <a:pt x="8645" y="2402"/>
                  </a:lnTo>
                  <a:lnTo>
                    <a:pt x="6580" y="3266"/>
                  </a:lnTo>
                  <a:lnTo>
                    <a:pt x="4611" y="4179"/>
                  </a:lnTo>
                  <a:lnTo>
                    <a:pt x="2786" y="5091"/>
                  </a:lnTo>
                  <a:lnTo>
                    <a:pt x="1969" y="5524"/>
                  </a:lnTo>
                  <a:lnTo>
                    <a:pt x="1249" y="6004"/>
                  </a:lnTo>
                  <a:lnTo>
                    <a:pt x="576" y="6484"/>
                  </a:lnTo>
                  <a:lnTo>
                    <a:pt x="0" y="6916"/>
                  </a:lnTo>
                  <a:lnTo>
                    <a:pt x="1009" y="9126"/>
                  </a:lnTo>
                  <a:lnTo>
                    <a:pt x="18634" y="3459"/>
                  </a:lnTo>
                  <a:lnTo>
                    <a:pt x="18634" y="3459"/>
                  </a:lnTo>
                  <a:lnTo>
                    <a:pt x="18682" y="3074"/>
                  </a:lnTo>
                  <a:lnTo>
                    <a:pt x="18634" y="2642"/>
                  </a:lnTo>
                  <a:lnTo>
                    <a:pt x="18586" y="2258"/>
                  </a:lnTo>
                  <a:lnTo>
                    <a:pt x="18442" y="1874"/>
                  </a:lnTo>
                  <a:lnTo>
                    <a:pt x="18250" y="1538"/>
                  </a:lnTo>
                  <a:lnTo>
                    <a:pt x="18058" y="1249"/>
                  </a:lnTo>
                  <a:lnTo>
                    <a:pt x="17818" y="961"/>
                  </a:lnTo>
                  <a:lnTo>
                    <a:pt x="17529" y="673"/>
                  </a:lnTo>
                  <a:lnTo>
                    <a:pt x="17241" y="481"/>
                  </a:lnTo>
                  <a:lnTo>
                    <a:pt x="16905" y="289"/>
                  </a:lnTo>
                  <a:lnTo>
                    <a:pt x="16521" y="145"/>
                  </a:lnTo>
                  <a:lnTo>
                    <a:pt x="16185" y="49"/>
                  </a:lnTo>
                  <a:lnTo>
                    <a:pt x="15752" y="1"/>
                  </a:lnTo>
                  <a:lnTo>
                    <a:pt x="15368" y="1"/>
                  </a:lnTo>
                  <a:lnTo>
                    <a:pt x="14984" y="49"/>
                  </a:lnTo>
                  <a:lnTo>
                    <a:pt x="14552" y="1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8" name="Google Shape;4218;p71"/>
            <p:cNvSpPr/>
            <p:nvPr/>
          </p:nvSpPr>
          <p:spPr>
            <a:xfrm>
              <a:off x="1987425" y="1284650"/>
              <a:ext cx="225750" cy="190925"/>
            </a:xfrm>
            <a:custGeom>
              <a:avLst/>
              <a:gdLst/>
              <a:ahLst/>
              <a:cxnLst/>
              <a:rect l="l" t="t" r="r" b="b"/>
              <a:pathLst>
                <a:path w="9030" h="7637" extrusionOk="0">
                  <a:moveTo>
                    <a:pt x="9029" y="1"/>
                  </a:moveTo>
                  <a:lnTo>
                    <a:pt x="8405" y="241"/>
                  </a:lnTo>
                  <a:lnTo>
                    <a:pt x="7445" y="625"/>
                  </a:lnTo>
                  <a:lnTo>
                    <a:pt x="5043" y="1633"/>
                  </a:lnTo>
                  <a:lnTo>
                    <a:pt x="1922" y="2978"/>
                  </a:lnTo>
                  <a:lnTo>
                    <a:pt x="1634" y="2834"/>
                  </a:lnTo>
                  <a:lnTo>
                    <a:pt x="1393" y="2786"/>
                  </a:lnTo>
                  <a:lnTo>
                    <a:pt x="1153" y="2738"/>
                  </a:lnTo>
                  <a:lnTo>
                    <a:pt x="1057" y="2786"/>
                  </a:lnTo>
                  <a:lnTo>
                    <a:pt x="1009" y="2882"/>
                  </a:lnTo>
                  <a:lnTo>
                    <a:pt x="1009" y="3122"/>
                  </a:lnTo>
                  <a:lnTo>
                    <a:pt x="1057" y="3362"/>
                  </a:lnTo>
                  <a:lnTo>
                    <a:pt x="1105" y="3458"/>
                  </a:lnTo>
                  <a:lnTo>
                    <a:pt x="1009" y="3458"/>
                  </a:lnTo>
                  <a:lnTo>
                    <a:pt x="721" y="3410"/>
                  </a:lnTo>
                  <a:lnTo>
                    <a:pt x="577" y="3458"/>
                  </a:lnTo>
                  <a:lnTo>
                    <a:pt x="385" y="3506"/>
                  </a:lnTo>
                  <a:lnTo>
                    <a:pt x="241" y="3602"/>
                  </a:lnTo>
                  <a:lnTo>
                    <a:pt x="49" y="3698"/>
                  </a:lnTo>
                  <a:lnTo>
                    <a:pt x="1" y="3843"/>
                  </a:lnTo>
                  <a:lnTo>
                    <a:pt x="1" y="4035"/>
                  </a:lnTo>
                  <a:lnTo>
                    <a:pt x="49" y="4515"/>
                  </a:lnTo>
                  <a:lnTo>
                    <a:pt x="241" y="5139"/>
                  </a:lnTo>
                  <a:lnTo>
                    <a:pt x="481" y="5764"/>
                  </a:lnTo>
                  <a:lnTo>
                    <a:pt x="913" y="6964"/>
                  </a:lnTo>
                  <a:lnTo>
                    <a:pt x="1153" y="7492"/>
                  </a:lnTo>
                  <a:lnTo>
                    <a:pt x="1345" y="7588"/>
                  </a:lnTo>
                  <a:lnTo>
                    <a:pt x="1441" y="7637"/>
                  </a:lnTo>
                  <a:lnTo>
                    <a:pt x="1538" y="7588"/>
                  </a:lnTo>
                  <a:lnTo>
                    <a:pt x="1634" y="7540"/>
                  </a:lnTo>
                  <a:lnTo>
                    <a:pt x="1682" y="7444"/>
                  </a:lnTo>
                  <a:lnTo>
                    <a:pt x="1682" y="7396"/>
                  </a:lnTo>
                  <a:lnTo>
                    <a:pt x="2114" y="7492"/>
                  </a:lnTo>
                  <a:lnTo>
                    <a:pt x="2210" y="7492"/>
                  </a:lnTo>
                  <a:lnTo>
                    <a:pt x="2306" y="7444"/>
                  </a:lnTo>
                  <a:lnTo>
                    <a:pt x="2402" y="7396"/>
                  </a:lnTo>
                  <a:lnTo>
                    <a:pt x="2450" y="7300"/>
                  </a:lnTo>
                  <a:lnTo>
                    <a:pt x="2498" y="7060"/>
                  </a:lnTo>
                  <a:lnTo>
                    <a:pt x="2498" y="6964"/>
                  </a:lnTo>
                  <a:lnTo>
                    <a:pt x="8501" y="5187"/>
                  </a:lnTo>
                  <a:lnTo>
                    <a:pt x="902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9" name="Google Shape;4219;p71"/>
            <p:cNvSpPr/>
            <p:nvPr/>
          </p:nvSpPr>
          <p:spPr>
            <a:xfrm>
              <a:off x="1987425" y="1284650"/>
              <a:ext cx="225750" cy="190925"/>
            </a:xfrm>
            <a:custGeom>
              <a:avLst/>
              <a:gdLst/>
              <a:ahLst/>
              <a:cxnLst/>
              <a:rect l="l" t="t" r="r" b="b"/>
              <a:pathLst>
                <a:path w="9030" h="7637" fill="none" extrusionOk="0">
                  <a:moveTo>
                    <a:pt x="1153" y="7492"/>
                  </a:moveTo>
                  <a:lnTo>
                    <a:pt x="1153" y="7492"/>
                  </a:lnTo>
                  <a:lnTo>
                    <a:pt x="913" y="6964"/>
                  </a:lnTo>
                  <a:lnTo>
                    <a:pt x="481" y="5764"/>
                  </a:lnTo>
                  <a:lnTo>
                    <a:pt x="241" y="5139"/>
                  </a:lnTo>
                  <a:lnTo>
                    <a:pt x="49" y="4515"/>
                  </a:lnTo>
                  <a:lnTo>
                    <a:pt x="1" y="4035"/>
                  </a:lnTo>
                  <a:lnTo>
                    <a:pt x="1" y="3843"/>
                  </a:lnTo>
                  <a:lnTo>
                    <a:pt x="49" y="3698"/>
                  </a:lnTo>
                  <a:lnTo>
                    <a:pt x="49" y="3698"/>
                  </a:lnTo>
                  <a:lnTo>
                    <a:pt x="241" y="3602"/>
                  </a:lnTo>
                  <a:lnTo>
                    <a:pt x="385" y="3506"/>
                  </a:lnTo>
                  <a:lnTo>
                    <a:pt x="577" y="3458"/>
                  </a:lnTo>
                  <a:lnTo>
                    <a:pt x="721" y="3410"/>
                  </a:lnTo>
                  <a:lnTo>
                    <a:pt x="1009" y="3458"/>
                  </a:lnTo>
                  <a:lnTo>
                    <a:pt x="1105" y="3458"/>
                  </a:lnTo>
                  <a:lnTo>
                    <a:pt x="1105" y="3458"/>
                  </a:lnTo>
                  <a:lnTo>
                    <a:pt x="1057" y="3362"/>
                  </a:lnTo>
                  <a:lnTo>
                    <a:pt x="1009" y="3122"/>
                  </a:lnTo>
                  <a:lnTo>
                    <a:pt x="1009" y="2882"/>
                  </a:lnTo>
                  <a:lnTo>
                    <a:pt x="1057" y="2786"/>
                  </a:lnTo>
                  <a:lnTo>
                    <a:pt x="1153" y="2738"/>
                  </a:lnTo>
                  <a:lnTo>
                    <a:pt x="1153" y="2738"/>
                  </a:lnTo>
                  <a:lnTo>
                    <a:pt x="1393" y="2786"/>
                  </a:lnTo>
                  <a:lnTo>
                    <a:pt x="1634" y="2834"/>
                  </a:lnTo>
                  <a:lnTo>
                    <a:pt x="1922" y="2978"/>
                  </a:lnTo>
                  <a:lnTo>
                    <a:pt x="1922" y="2978"/>
                  </a:lnTo>
                  <a:lnTo>
                    <a:pt x="5043" y="1633"/>
                  </a:lnTo>
                  <a:lnTo>
                    <a:pt x="7445" y="625"/>
                  </a:lnTo>
                  <a:lnTo>
                    <a:pt x="8405" y="241"/>
                  </a:lnTo>
                  <a:lnTo>
                    <a:pt x="9029" y="1"/>
                  </a:lnTo>
                  <a:lnTo>
                    <a:pt x="8501" y="5187"/>
                  </a:lnTo>
                  <a:lnTo>
                    <a:pt x="2498" y="6964"/>
                  </a:lnTo>
                  <a:lnTo>
                    <a:pt x="2498" y="6964"/>
                  </a:lnTo>
                  <a:lnTo>
                    <a:pt x="2498" y="7060"/>
                  </a:lnTo>
                  <a:lnTo>
                    <a:pt x="2450" y="7300"/>
                  </a:lnTo>
                  <a:lnTo>
                    <a:pt x="2402" y="7396"/>
                  </a:lnTo>
                  <a:lnTo>
                    <a:pt x="2306" y="7444"/>
                  </a:lnTo>
                  <a:lnTo>
                    <a:pt x="2210" y="7492"/>
                  </a:lnTo>
                  <a:lnTo>
                    <a:pt x="2114" y="7492"/>
                  </a:lnTo>
                  <a:lnTo>
                    <a:pt x="2114" y="7492"/>
                  </a:lnTo>
                  <a:lnTo>
                    <a:pt x="1682" y="7396"/>
                  </a:lnTo>
                  <a:lnTo>
                    <a:pt x="1682" y="7396"/>
                  </a:lnTo>
                  <a:lnTo>
                    <a:pt x="1682" y="7444"/>
                  </a:lnTo>
                  <a:lnTo>
                    <a:pt x="1634" y="7540"/>
                  </a:lnTo>
                  <a:lnTo>
                    <a:pt x="1538" y="7588"/>
                  </a:lnTo>
                  <a:lnTo>
                    <a:pt x="1441" y="7637"/>
                  </a:lnTo>
                  <a:lnTo>
                    <a:pt x="1345" y="7588"/>
                  </a:lnTo>
                  <a:lnTo>
                    <a:pt x="1153" y="749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0" name="Google Shape;4220;p71"/>
            <p:cNvSpPr/>
            <p:nvPr/>
          </p:nvSpPr>
          <p:spPr>
            <a:xfrm>
              <a:off x="2161525" y="1296650"/>
              <a:ext cx="38450" cy="124900"/>
            </a:xfrm>
            <a:custGeom>
              <a:avLst/>
              <a:gdLst/>
              <a:ahLst/>
              <a:cxnLst/>
              <a:rect l="l" t="t" r="r" b="b"/>
              <a:pathLst>
                <a:path w="1538" h="4996" extrusionOk="0">
                  <a:moveTo>
                    <a:pt x="817" y="1"/>
                  </a:moveTo>
                  <a:lnTo>
                    <a:pt x="0" y="337"/>
                  </a:lnTo>
                  <a:lnTo>
                    <a:pt x="48" y="1490"/>
                  </a:lnTo>
                  <a:lnTo>
                    <a:pt x="144" y="2738"/>
                  </a:lnTo>
                  <a:lnTo>
                    <a:pt x="241" y="3939"/>
                  </a:lnTo>
                  <a:lnTo>
                    <a:pt x="433" y="4995"/>
                  </a:lnTo>
                  <a:lnTo>
                    <a:pt x="1537" y="4707"/>
                  </a:lnTo>
                  <a:lnTo>
                    <a:pt x="1441" y="4659"/>
                  </a:lnTo>
                  <a:lnTo>
                    <a:pt x="1393" y="4563"/>
                  </a:lnTo>
                  <a:lnTo>
                    <a:pt x="1249" y="4179"/>
                  </a:lnTo>
                  <a:lnTo>
                    <a:pt x="1105" y="3603"/>
                  </a:lnTo>
                  <a:lnTo>
                    <a:pt x="1009" y="2882"/>
                  </a:lnTo>
                  <a:lnTo>
                    <a:pt x="865" y="1345"/>
                  </a:lnTo>
                  <a:lnTo>
                    <a:pt x="81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1" name="Google Shape;4221;p71"/>
            <p:cNvSpPr/>
            <p:nvPr/>
          </p:nvSpPr>
          <p:spPr>
            <a:xfrm>
              <a:off x="2161525" y="1296650"/>
              <a:ext cx="38450" cy="124900"/>
            </a:xfrm>
            <a:custGeom>
              <a:avLst/>
              <a:gdLst/>
              <a:ahLst/>
              <a:cxnLst/>
              <a:rect l="l" t="t" r="r" b="b"/>
              <a:pathLst>
                <a:path w="1538" h="4996" fill="none" extrusionOk="0">
                  <a:moveTo>
                    <a:pt x="817" y="1"/>
                  </a:moveTo>
                  <a:lnTo>
                    <a:pt x="817" y="1"/>
                  </a:lnTo>
                  <a:lnTo>
                    <a:pt x="0" y="337"/>
                  </a:lnTo>
                  <a:lnTo>
                    <a:pt x="0" y="337"/>
                  </a:lnTo>
                  <a:lnTo>
                    <a:pt x="48" y="1490"/>
                  </a:lnTo>
                  <a:lnTo>
                    <a:pt x="144" y="2738"/>
                  </a:lnTo>
                  <a:lnTo>
                    <a:pt x="241" y="3939"/>
                  </a:lnTo>
                  <a:lnTo>
                    <a:pt x="433" y="4995"/>
                  </a:lnTo>
                  <a:lnTo>
                    <a:pt x="1537" y="4707"/>
                  </a:lnTo>
                  <a:lnTo>
                    <a:pt x="1537" y="4707"/>
                  </a:lnTo>
                  <a:lnTo>
                    <a:pt x="1537" y="4707"/>
                  </a:lnTo>
                  <a:lnTo>
                    <a:pt x="1537" y="4707"/>
                  </a:lnTo>
                  <a:lnTo>
                    <a:pt x="1537" y="4707"/>
                  </a:lnTo>
                  <a:lnTo>
                    <a:pt x="1441" y="4659"/>
                  </a:lnTo>
                  <a:lnTo>
                    <a:pt x="1393" y="4563"/>
                  </a:lnTo>
                  <a:lnTo>
                    <a:pt x="1249" y="4179"/>
                  </a:lnTo>
                  <a:lnTo>
                    <a:pt x="1105" y="3603"/>
                  </a:lnTo>
                  <a:lnTo>
                    <a:pt x="1009" y="2882"/>
                  </a:lnTo>
                  <a:lnTo>
                    <a:pt x="865" y="1345"/>
                  </a:lnTo>
                  <a:lnTo>
                    <a:pt x="81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2" name="Google Shape;4222;p71"/>
            <p:cNvSpPr/>
            <p:nvPr/>
          </p:nvSpPr>
          <p:spPr>
            <a:xfrm>
              <a:off x="2181925" y="1234225"/>
              <a:ext cx="187325" cy="180125"/>
            </a:xfrm>
            <a:custGeom>
              <a:avLst/>
              <a:gdLst/>
              <a:ahLst/>
              <a:cxnLst/>
              <a:rect l="l" t="t" r="r" b="b"/>
              <a:pathLst>
                <a:path w="7493" h="7205" extrusionOk="0">
                  <a:moveTo>
                    <a:pt x="7493" y="0"/>
                  </a:moveTo>
                  <a:lnTo>
                    <a:pt x="6340" y="193"/>
                  </a:lnTo>
                  <a:lnTo>
                    <a:pt x="3891" y="721"/>
                  </a:lnTo>
                  <a:lnTo>
                    <a:pt x="2546" y="1009"/>
                  </a:lnTo>
                  <a:lnTo>
                    <a:pt x="1346" y="1297"/>
                  </a:lnTo>
                  <a:lnTo>
                    <a:pt x="481" y="1537"/>
                  </a:lnTo>
                  <a:lnTo>
                    <a:pt x="193" y="1681"/>
                  </a:lnTo>
                  <a:lnTo>
                    <a:pt x="97" y="1777"/>
                  </a:lnTo>
                  <a:lnTo>
                    <a:pt x="49" y="1873"/>
                  </a:lnTo>
                  <a:lnTo>
                    <a:pt x="1" y="2114"/>
                  </a:lnTo>
                  <a:lnTo>
                    <a:pt x="1" y="2786"/>
                  </a:lnTo>
                  <a:lnTo>
                    <a:pt x="49" y="3698"/>
                  </a:lnTo>
                  <a:lnTo>
                    <a:pt x="97" y="4659"/>
                  </a:lnTo>
                  <a:lnTo>
                    <a:pt x="241" y="5619"/>
                  </a:lnTo>
                  <a:lnTo>
                    <a:pt x="385" y="6436"/>
                  </a:lnTo>
                  <a:lnTo>
                    <a:pt x="529" y="6964"/>
                  </a:lnTo>
                  <a:lnTo>
                    <a:pt x="625" y="7156"/>
                  </a:lnTo>
                  <a:lnTo>
                    <a:pt x="721" y="7204"/>
                  </a:lnTo>
                  <a:lnTo>
                    <a:pt x="1105" y="7108"/>
                  </a:lnTo>
                  <a:lnTo>
                    <a:pt x="1874" y="6916"/>
                  </a:lnTo>
                  <a:lnTo>
                    <a:pt x="3939" y="6292"/>
                  </a:lnTo>
                  <a:lnTo>
                    <a:pt x="6772" y="5427"/>
                  </a:lnTo>
                  <a:lnTo>
                    <a:pt x="749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3" name="Google Shape;4223;p71"/>
            <p:cNvSpPr/>
            <p:nvPr/>
          </p:nvSpPr>
          <p:spPr>
            <a:xfrm>
              <a:off x="2181925" y="1234225"/>
              <a:ext cx="187325" cy="180125"/>
            </a:xfrm>
            <a:custGeom>
              <a:avLst/>
              <a:gdLst/>
              <a:ahLst/>
              <a:cxnLst/>
              <a:rect l="l" t="t" r="r" b="b"/>
              <a:pathLst>
                <a:path w="7493" h="7205" fill="none" extrusionOk="0">
                  <a:moveTo>
                    <a:pt x="7493" y="0"/>
                  </a:moveTo>
                  <a:lnTo>
                    <a:pt x="7493" y="0"/>
                  </a:lnTo>
                  <a:lnTo>
                    <a:pt x="6340" y="193"/>
                  </a:lnTo>
                  <a:lnTo>
                    <a:pt x="3891" y="721"/>
                  </a:lnTo>
                  <a:lnTo>
                    <a:pt x="2546" y="1009"/>
                  </a:lnTo>
                  <a:lnTo>
                    <a:pt x="1346" y="1297"/>
                  </a:lnTo>
                  <a:lnTo>
                    <a:pt x="481" y="1537"/>
                  </a:lnTo>
                  <a:lnTo>
                    <a:pt x="193" y="1681"/>
                  </a:lnTo>
                  <a:lnTo>
                    <a:pt x="97" y="1777"/>
                  </a:lnTo>
                  <a:lnTo>
                    <a:pt x="97" y="1777"/>
                  </a:lnTo>
                  <a:lnTo>
                    <a:pt x="49" y="1873"/>
                  </a:lnTo>
                  <a:lnTo>
                    <a:pt x="1" y="2114"/>
                  </a:lnTo>
                  <a:lnTo>
                    <a:pt x="1" y="2786"/>
                  </a:lnTo>
                  <a:lnTo>
                    <a:pt x="49" y="3698"/>
                  </a:lnTo>
                  <a:lnTo>
                    <a:pt x="97" y="4659"/>
                  </a:lnTo>
                  <a:lnTo>
                    <a:pt x="241" y="5619"/>
                  </a:lnTo>
                  <a:lnTo>
                    <a:pt x="385" y="6436"/>
                  </a:lnTo>
                  <a:lnTo>
                    <a:pt x="529" y="6964"/>
                  </a:lnTo>
                  <a:lnTo>
                    <a:pt x="625" y="7156"/>
                  </a:lnTo>
                  <a:lnTo>
                    <a:pt x="721" y="7204"/>
                  </a:lnTo>
                  <a:lnTo>
                    <a:pt x="721" y="7204"/>
                  </a:lnTo>
                  <a:lnTo>
                    <a:pt x="1105" y="7108"/>
                  </a:lnTo>
                  <a:lnTo>
                    <a:pt x="1874" y="6916"/>
                  </a:lnTo>
                  <a:lnTo>
                    <a:pt x="3939" y="6292"/>
                  </a:lnTo>
                  <a:lnTo>
                    <a:pt x="6772" y="5427"/>
                  </a:lnTo>
                  <a:lnTo>
                    <a:pt x="749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4" name="Google Shape;4224;p71"/>
            <p:cNvSpPr/>
            <p:nvPr/>
          </p:nvSpPr>
          <p:spPr>
            <a:xfrm>
              <a:off x="2359625" y="1596825"/>
              <a:ext cx="366225" cy="220925"/>
            </a:xfrm>
            <a:custGeom>
              <a:avLst/>
              <a:gdLst/>
              <a:ahLst/>
              <a:cxnLst/>
              <a:rect l="l" t="t" r="r" b="b"/>
              <a:pathLst>
                <a:path w="14649" h="8837" extrusionOk="0">
                  <a:moveTo>
                    <a:pt x="1" y="0"/>
                  </a:moveTo>
                  <a:lnTo>
                    <a:pt x="577" y="1297"/>
                  </a:lnTo>
                  <a:lnTo>
                    <a:pt x="1153" y="2593"/>
                  </a:lnTo>
                  <a:lnTo>
                    <a:pt x="1970" y="4082"/>
                  </a:lnTo>
                  <a:lnTo>
                    <a:pt x="2402" y="4899"/>
                  </a:lnTo>
                  <a:lnTo>
                    <a:pt x="2882" y="5667"/>
                  </a:lnTo>
                  <a:lnTo>
                    <a:pt x="3362" y="6387"/>
                  </a:lnTo>
                  <a:lnTo>
                    <a:pt x="3843" y="7060"/>
                  </a:lnTo>
                  <a:lnTo>
                    <a:pt x="4371" y="7684"/>
                  </a:lnTo>
                  <a:lnTo>
                    <a:pt x="4851" y="8164"/>
                  </a:lnTo>
                  <a:lnTo>
                    <a:pt x="5379" y="8549"/>
                  </a:lnTo>
                  <a:lnTo>
                    <a:pt x="5619" y="8693"/>
                  </a:lnTo>
                  <a:lnTo>
                    <a:pt x="5860" y="8741"/>
                  </a:lnTo>
                  <a:lnTo>
                    <a:pt x="6100" y="8837"/>
                  </a:lnTo>
                  <a:lnTo>
                    <a:pt x="6340" y="8837"/>
                  </a:lnTo>
                  <a:lnTo>
                    <a:pt x="6916" y="8789"/>
                  </a:lnTo>
                  <a:lnTo>
                    <a:pt x="7444" y="8693"/>
                  </a:lnTo>
                  <a:lnTo>
                    <a:pt x="7973" y="8452"/>
                  </a:lnTo>
                  <a:lnTo>
                    <a:pt x="8549" y="8164"/>
                  </a:lnTo>
                  <a:lnTo>
                    <a:pt x="9125" y="7828"/>
                  </a:lnTo>
                  <a:lnTo>
                    <a:pt x="9654" y="7444"/>
                  </a:lnTo>
                  <a:lnTo>
                    <a:pt x="10134" y="7012"/>
                  </a:lnTo>
                  <a:lnTo>
                    <a:pt x="11094" y="6195"/>
                  </a:lnTo>
                  <a:lnTo>
                    <a:pt x="11815" y="5475"/>
                  </a:lnTo>
                  <a:lnTo>
                    <a:pt x="12487" y="4707"/>
                  </a:lnTo>
                  <a:lnTo>
                    <a:pt x="12823" y="5043"/>
                  </a:lnTo>
                  <a:lnTo>
                    <a:pt x="13496" y="5715"/>
                  </a:lnTo>
                  <a:lnTo>
                    <a:pt x="13880" y="6003"/>
                  </a:lnTo>
                  <a:lnTo>
                    <a:pt x="14216" y="6243"/>
                  </a:lnTo>
                  <a:lnTo>
                    <a:pt x="14360" y="6291"/>
                  </a:lnTo>
                  <a:lnTo>
                    <a:pt x="14504" y="6339"/>
                  </a:lnTo>
                  <a:lnTo>
                    <a:pt x="14600" y="6291"/>
                  </a:lnTo>
                  <a:lnTo>
                    <a:pt x="14648" y="6195"/>
                  </a:lnTo>
                  <a:lnTo>
                    <a:pt x="14648" y="6099"/>
                  </a:lnTo>
                  <a:lnTo>
                    <a:pt x="14600" y="5907"/>
                  </a:lnTo>
                  <a:lnTo>
                    <a:pt x="14360" y="5379"/>
                  </a:lnTo>
                  <a:lnTo>
                    <a:pt x="13976" y="4755"/>
                  </a:lnTo>
                  <a:lnTo>
                    <a:pt x="13544" y="4082"/>
                  </a:lnTo>
                  <a:lnTo>
                    <a:pt x="12727" y="2930"/>
                  </a:lnTo>
                  <a:lnTo>
                    <a:pt x="12343" y="2449"/>
                  </a:lnTo>
                  <a:lnTo>
                    <a:pt x="7685" y="5235"/>
                  </a:lnTo>
                  <a:lnTo>
                    <a:pt x="6052" y="1249"/>
                  </a:lnTo>
                  <a:lnTo>
                    <a:pt x="1"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5" name="Google Shape;4225;p71"/>
            <p:cNvSpPr/>
            <p:nvPr/>
          </p:nvSpPr>
          <p:spPr>
            <a:xfrm>
              <a:off x="2359625" y="1596825"/>
              <a:ext cx="366225" cy="220925"/>
            </a:xfrm>
            <a:custGeom>
              <a:avLst/>
              <a:gdLst/>
              <a:ahLst/>
              <a:cxnLst/>
              <a:rect l="l" t="t" r="r" b="b"/>
              <a:pathLst>
                <a:path w="14649" h="8837" fill="none" extrusionOk="0">
                  <a:moveTo>
                    <a:pt x="1" y="0"/>
                  </a:moveTo>
                  <a:lnTo>
                    <a:pt x="1" y="0"/>
                  </a:lnTo>
                  <a:lnTo>
                    <a:pt x="577" y="1297"/>
                  </a:lnTo>
                  <a:lnTo>
                    <a:pt x="1153" y="2593"/>
                  </a:lnTo>
                  <a:lnTo>
                    <a:pt x="1970" y="4082"/>
                  </a:lnTo>
                  <a:lnTo>
                    <a:pt x="2402" y="4899"/>
                  </a:lnTo>
                  <a:lnTo>
                    <a:pt x="2882" y="5667"/>
                  </a:lnTo>
                  <a:lnTo>
                    <a:pt x="3362" y="6387"/>
                  </a:lnTo>
                  <a:lnTo>
                    <a:pt x="3843" y="7060"/>
                  </a:lnTo>
                  <a:lnTo>
                    <a:pt x="4371" y="7684"/>
                  </a:lnTo>
                  <a:lnTo>
                    <a:pt x="4851" y="8164"/>
                  </a:lnTo>
                  <a:lnTo>
                    <a:pt x="5379" y="8549"/>
                  </a:lnTo>
                  <a:lnTo>
                    <a:pt x="5619" y="8693"/>
                  </a:lnTo>
                  <a:lnTo>
                    <a:pt x="5860" y="8741"/>
                  </a:lnTo>
                  <a:lnTo>
                    <a:pt x="5860" y="8741"/>
                  </a:lnTo>
                  <a:lnTo>
                    <a:pt x="6100" y="8837"/>
                  </a:lnTo>
                  <a:lnTo>
                    <a:pt x="6340" y="8837"/>
                  </a:lnTo>
                  <a:lnTo>
                    <a:pt x="6916" y="8789"/>
                  </a:lnTo>
                  <a:lnTo>
                    <a:pt x="7444" y="8693"/>
                  </a:lnTo>
                  <a:lnTo>
                    <a:pt x="7973" y="8452"/>
                  </a:lnTo>
                  <a:lnTo>
                    <a:pt x="8549" y="8164"/>
                  </a:lnTo>
                  <a:lnTo>
                    <a:pt x="9125" y="7828"/>
                  </a:lnTo>
                  <a:lnTo>
                    <a:pt x="9654" y="7444"/>
                  </a:lnTo>
                  <a:lnTo>
                    <a:pt x="10134" y="7012"/>
                  </a:lnTo>
                  <a:lnTo>
                    <a:pt x="11094" y="6195"/>
                  </a:lnTo>
                  <a:lnTo>
                    <a:pt x="11815" y="5475"/>
                  </a:lnTo>
                  <a:lnTo>
                    <a:pt x="12487" y="4707"/>
                  </a:lnTo>
                  <a:lnTo>
                    <a:pt x="12487" y="4707"/>
                  </a:lnTo>
                  <a:lnTo>
                    <a:pt x="12823" y="5043"/>
                  </a:lnTo>
                  <a:lnTo>
                    <a:pt x="13496" y="5715"/>
                  </a:lnTo>
                  <a:lnTo>
                    <a:pt x="13880" y="6003"/>
                  </a:lnTo>
                  <a:lnTo>
                    <a:pt x="14216" y="6243"/>
                  </a:lnTo>
                  <a:lnTo>
                    <a:pt x="14360" y="6291"/>
                  </a:lnTo>
                  <a:lnTo>
                    <a:pt x="14504" y="6339"/>
                  </a:lnTo>
                  <a:lnTo>
                    <a:pt x="14600" y="6291"/>
                  </a:lnTo>
                  <a:lnTo>
                    <a:pt x="14648" y="6195"/>
                  </a:lnTo>
                  <a:lnTo>
                    <a:pt x="14648" y="6195"/>
                  </a:lnTo>
                  <a:lnTo>
                    <a:pt x="14648" y="6099"/>
                  </a:lnTo>
                  <a:lnTo>
                    <a:pt x="14600" y="5907"/>
                  </a:lnTo>
                  <a:lnTo>
                    <a:pt x="14360" y="5379"/>
                  </a:lnTo>
                  <a:lnTo>
                    <a:pt x="13976" y="4755"/>
                  </a:lnTo>
                  <a:lnTo>
                    <a:pt x="13544" y="4082"/>
                  </a:lnTo>
                  <a:lnTo>
                    <a:pt x="12727" y="2930"/>
                  </a:lnTo>
                  <a:lnTo>
                    <a:pt x="12343" y="2449"/>
                  </a:lnTo>
                  <a:lnTo>
                    <a:pt x="7685" y="5235"/>
                  </a:lnTo>
                  <a:lnTo>
                    <a:pt x="6052" y="1249"/>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6" name="Google Shape;4226;p71"/>
            <p:cNvSpPr/>
            <p:nvPr/>
          </p:nvSpPr>
          <p:spPr>
            <a:xfrm>
              <a:off x="2240775" y="1553600"/>
              <a:ext cx="252150" cy="421425"/>
            </a:xfrm>
            <a:custGeom>
              <a:avLst/>
              <a:gdLst/>
              <a:ahLst/>
              <a:cxnLst/>
              <a:rect l="l" t="t" r="r" b="b"/>
              <a:pathLst>
                <a:path w="10086" h="16857" extrusionOk="0">
                  <a:moveTo>
                    <a:pt x="720" y="0"/>
                  </a:moveTo>
                  <a:lnTo>
                    <a:pt x="432" y="1729"/>
                  </a:lnTo>
                  <a:lnTo>
                    <a:pt x="240" y="3554"/>
                  </a:lnTo>
                  <a:lnTo>
                    <a:pt x="48" y="5667"/>
                  </a:lnTo>
                  <a:lnTo>
                    <a:pt x="0" y="6772"/>
                  </a:lnTo>
                  <a:lnTo>
                    <a:pt x="0" y="7828"/>
                  </a:lnTo>
                  <a:lnTo>
                    <a:pt x="48" y="8885"/>
                  </a:lnTo>
                  <a:lnTo>
                    <a:pt x="144" y="9845"/>
                  </a:lnTo>
                  <a:lnTo>
                    <a:pt x="288" y="10710"/>
                  </a:lnTo>
                  <a:lnTo>
                    <a:pt x="432" y="11046"/>
                  </a:lnTo>
                  <a:lnTo>
                    <a:pt x="528" y="11382"/>
                  </a:lnTo>
                  <a:lnTo>
                    <a:pt x="672" y="11718"/>
                  </a:lnTo>
                  <a:lnTo>
                    <a:pt x="865" y="11958"/>
                  </a:lnTo>
                  <a:lnTo>
                    <a:pt x="1057" y="12151"/>
                  </a:lnTo>
                  <a:lnTo>
                    <a:pt x="1297" y="12295"/>
                  </a:lnTo>
                  <a:lnTo>
                    <a:pt x="2305" y="12775"/>
                  </a:lnTo>
                  <a:lnTo>
                    <a:pt x="3458" y="13207"/>
                  </a:lnTo>
                  <a:lnTo>
                    <a:pt x="4658" y="13591"/>
                  </a:lnTo>
                  <a:lnTo>
                    <a:pt x="5859" y="13927"/>
                  </a:lnTo>
                  <a:lnTo>
                    <a:pt x="7780" y="14456"/>
                  </a:lnTo>
                  <a:lnTo>
                    <a:pt x="8597" y="14648"/>
                  </a:lnTo>
                  <a:lnTo>
                    <a:pt x="8693" y="15032"/>
                  </a:lnTo>
                  <a:lnTo>
                    <a:pt x="8981" y="15896"/>
                  </a:lnTo>
                  <a:lnTo>
                    <a:pt x="9173" y="16281"/>
                  </a:lnTo>
                  <a:lnTo>
                    <a:pt x="9365" y="16617"/>
                  </a:lnTo>
                  <a:lnTo>
                    <a:pt x="9461" y="16761"/>
                  </a:lnTo>
                  <a:lnTo>
                    <a:pt x="9557" y="16809"/>
                  </a:lnTo>
                  <a:lnTo>
                    <a:pt x="9653" y="16857"/>
                  </a:lnTo>
                  <a:lnTo>
                    <a:pt x="9749" y="16809"/>
                  </a:lnTo>
                  <a:lnTo>
                    <a:pt x="9845" y="16665"/>
                  </a:lnTo>
                  <a:lnTo>
                    <a:pt x="9893" y="16473"/>
                  </a:lnTo>
                  <a:lnTo>
                    <a:pt x="9989" y="15800"/>
                  </a:lnTo>
                  <a:lnTo>
                    <a:pt x="10037" y="14936"/>
                  </a:lnTo>
                  <a:lnTo>
                    <a:pt x="10085" y="14024"/>
                  </a:lnTo>
                  <a:lnTo>
                    <a:pt x="10037" y="12295"/>
                  </a:lnTo>
                  <a:lnTo>
                    <a:pt x="10037" y="11526"/>
                  </a:lnTo>
                  <a:lnTo>
                    <a:pt x="9269" y="11334"/>
                  </a:lnTo>
                  <a:lnTo>
                    <a:pt x="7492" y="10806"/>
                  </a:lnTo>
                  <a:lnTo>
                    <a:pt x="6531" y="10470"/>
                  </a:lnTo>
                  <a:lnTo>
                    <a:pt x="5667" y="10133"/>
                  </a:lnTo>
                  <a:lnTo>
                    <a:pt x="5283" y="9941"/>
                  </a:lnTo>
                  <a:lnTo>
                    <a:pt x="4995" y="9749"/>
                  </a:lnTo>
                  <a:lnTo>
                    <a:pt x="4755" y="9557"/>
                  </a:lnTo>
                  <a:lnTo>
                    <a:pt x="4610" y="9365"/>
                  </a:lnTo>
                  <a:lnTo>
                    <a:pt x="4562" y="9125"/>
                  </a:lnTo>
                  <a:lnTo>
                    <a:pt x="4514" y="8789"/>
                  </a:lnTo>
                  <a:lnTo>
                    <a:pt x="4466" y="7732"/>
                  </a:lnTo>
                  <a:lnTo>
                    <a:pt x="4514" y="6484"/>
                  </a:lnTo>
                  <a:lnTo>
                    <a:pt x="4610" y="5091"/>
                  </a:lnTo>
                  <a:lnTo>
                    <a:pt x="4803" y="2594"/>
                  </a:lnTo>
                  <a:lnTo>
                    <a:pt x="4899" y="1537"/>
                  </a:lnTo>
                  <a:lnTo>
                    <a:pt x="720"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7" name="Google Shape;4227;p71"/>
            <p:cNvSpPr/>
            <p:nvPr/>
          </p:nvSpPr>
          <p:spPr>
            <a:xfrm>
              <a:off x="2240775" y="1553600"/>
              <a:ext cx="252150" cy="421425"/>
            </a:xfrm>
            <a:custGeom>
              <a:avLst/>
              <a:gdLst/>
              <a:ahLst/>
              <a:cxnLst/>
              <a:rect l="l" t="t" r="r" b="b"/>
              <a:pathLst>
                <a:path w="10086" h="16857" fill="none" extrusionOk="0">
                  <a:moveTo>
                    <a:pt x="720" y="0"/>
                  </a:moveTo>
                  <a:lnTo>
                    <a:pt x="720" y="0"/>
                  </a:lnTo>
                  <a:lnTo>
                    <a:pt x="432" y="1729"/>
                  </a:lnTo>
                  <a:lnTo>
                    <a:pt x="240" y="3554"/>
                  </a:lnTo>
                  <a:lnTo>
                    <a:pt x="48" y="5667"/>
                  </a:lnTo>
                  <a:lnTo>
                    <a:pt x="0" y="6772"/>
                  </a:lnTo>
                  <a:lnTo>
                    <a:pt x="0" y="7828"/>
                  </a:lnTo>
                  <a:lnTo>
                    <a:pt x="48" y="8885"/>
                  </a:lnTo>
                  <a:lnTo>
                    <a:pt x="144" y="9845"/>
                  </a:lnTo>
                  <a:lnTo>
                    <a:pt x="288" y="10710"/>
                  </a:lnTo>
                  <a:lnTo>
                    <a:pt x="432" y="11046"/>
                  </a:lnTo>
                  <a:lnTo>
                    <a:pt x="528" y="11382"/>
                  </a:lnTo>
                  <a:lnTo>
                    <a:pt x="672" y="11718"/>
                  </a:lnTo>
                  <a:lnTo>
                    <a:pt x="865" y="11958"/>
                  </a:lnTo>
                  <a:lnTo>
                    <a:pt x="1057" y="12151"/>
                  </a:lnTo>
                  <a:lnTo>
                    <a:pt x="1297" y="12295"/>
                  </a:lnTo>
                  <a:lnTo>
                    <a:pt x="1297" y="12295"/>
                  </a:lnTo>
                  <a:lnTo>
                    <a:pt x="2305" y="12775"/>
                  </a:lnTo>
                  <a:lnTo>
                    <a:pt x="3458" y="13207"/>
                  </a:lnTo>
                  <a:lnTo>
                    <a:pt x="4658" y="13591"/>
                  </a:lnTo>
                  <a:lnTo>
                    <a:pt x="5859" y="13927"/>
                  </a:lnTo>
                  <a:lnTo>
                    <a:pt x="7780" y="14456"/>
                  </a:lnTo>
                  <a:lnTo>
                    <a:pt x="8597" y="14648"/>
                  </a:lnTo>
                  <a:lnTo>
                    <a:pt x="8597" y="14648"/>
                  </a:lnTo>
                  <a:lnTo>
                    <a:pt x="8693" y="15032"/>
                  </a:lnTo>
                  <a:lnTo>
                    <a:pt x="8981" y="15896"/>
                  </a:lnTo>
                  <a:lnTo>
                    <a:pt x="9173" y="16281"/>
                  </a:lnTo>
                  <a:lnTo>
                    <a:pt x="9365" y="16617"/>
                  </a:lnTo>
                  <a:lnTo>
                    <a:pt x="9461" y="16761"/>
                  </a:lnTo>
                  <a:lnTo>
                    <a:pt x="9557" y="16809"/>
                  </a:lnTo>
                  <a:lnTo>
                    <a:pt x="9653" y="16857"/>
                  </a:lnTo>
                  <a:lnTo>
                    <a:pt x="9749" y="16809"/>
                  </a:lnTo>
                  <a:lnTo>
                    <a:pt x="9749" y="16809"/>
                  </a:lnTo>
                  <a:lnTo>
                    <a:pt x="9845" y="16665"/>
                  </a:lnTo>
                  <a:lnTo>
                    <a:pt x="9893" y="16473"/>
                  </a:lnTo>
                  <a:lnTo>
                    <a:pt x="9989" y="15800"/>
                  </a:lnTo>
                  <a:lnTo>
                    <a:pt x="10037" y="14936"/>
                  </a:lnTo>
                  <a:lnTo>
                    <a:pt x="10085" y="14024"/>
                  </a:lnTo>
                  <a:lnTo>
                    <a:pt x="10037" y="12295"/>
                  </a:lnTo>
                  <a:lnTo>
                    <a:pt x="10037" y="11526"/>
                  </a:lnTo>
                  <a:lnTo>
                    <a:pt x="10037" y="11526"/>
                  </a:lnTo>
                  <a:lnTo>
                    <a:pt x="9269" y="11334"/>
                  </a:lnTo>
                  <a:lnTo>
                    <a:pt x="7492" y="10806"/>
                  </a:lnTo>
                  <a:lnTo>
                    <a:pt x="6531" y="10470"/>
                  </a:lnTo>
                  <a:lnTo>
                    <a:pt x="5667" y="10133"/>
                  </a:lnTo>
                  <a:lnTo>
                    <a:pt x="5283" y="9941"/>
                  </a:lnTo>
                  <a:lnTo>
                    <a:pt x="4995" y="9749"/>
                  </a:lnTo>
                  <a:lnTo>
                    <a:pt x="4755" y="9557"/>
                  </a:lnTo>
                  <a:lnTo>
                    <a:pt x="4610" y="9365"/>
                  </a:lnTo>
                  <a:lnTo>
                    <a:pt x="4610" y="9365"/>
                  </a:lnTo>
                  <a:lnTo>
                    <a:pt x="4562" y="9125"/>
                  </a:lnTo>
                  <a:lnTo>
                    <a:pt x="4514" y="8789"/>
                  </a:lnTo>
                  <a:lnTo>
                    <a:pt x="4466" y="7732"/>
                  </a:lnTo>
                  <a:lnTo>
                    <a:pt x="4514" y="6484"/>
                  </a:lnTo>
                  <a:lnTo>
                    <a:pt x="4610" y="5091"/>
                  </a:lnTo>
                  <a:lnTo>
                    <a:pt x="4803" y="2594"/>
                  </a:lnTo>
                  <a:lnTo>
                    <a:pt x="4899" y="1537"/>
                  </a:lnTo>
                  <a:lnTo>
                    <a:pt x="72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8" name="Google Shape;4228;p71"/>
            <p:cNvSpPr/>
            <p:nvPr/>
          </p:nvSpPr>
          <p:spPr>
            <a:xfrm>
              <a:off x="2231150" y="1574000"/>
              <a:ext cx="432250" cy="345800"/>
            </a:xfrm>
            <a:custGeom>
              <a:avLst/>
              <a:gdLst/>
              <a:ahLst/>
              <a:cxnLst/>
              <a:rect l="l" t="t" r="r" b="b"/>
              <a:pathLst>
                <a:path w="17290" h="13832" extrusionOk="0">
                  <a:moveTo>
                    <a:pt x="673" y="1"/>
                  </a:moveTo>
                  <a:lnTo>
                    <a:pt x="481" y="1585"/>
                  </a:lnTo>
                  <a:lnTo>
                    <a:pt x="289" y="3218"/>
                  </a:lnTo>
                  <a:lnTo>
                    <a:pt x="97" y="5139"/>
                  </a:lnTo>
                  <a:lnTo>
                    <a:pt x="49" y="6148"/>
                  </a:lnTo>
                  <a:lnTo>
                    <a:pt x="1" y="7156"/>
                  </a:lnTo>
                  <a:lnTo>
                    <a:pt x="1" y="8069"/>
                  </a:lnTo>
                  <a:lnTo>
                    <a:pt x="49" y="8981"/>
                  </a:lnTo>
                  <a:lnTo>
                    <a:pt x="145" y="9750"/>
                  </a:lnTo>
                  <a:lnTo>
                    <a:pt x="337" y="10470"/>
                  </a:lnTo>
                  <a:lnTo>
                    <a:pt x="433" y="10758"/>
                  </a:lnTo>
                  <a:lnTo>
                    <a:pt x="529" y="10998"/>
                  </a:lnTo>
                  <a:lnTo>
                    <a:pt x="673" y="11190"/>
                  </a:lnTo>
                  <a:lnTo>
                    <a:pt x="865" y="11335"/>
                  </a:lnTo>
                  <a:lnTo>
                    <a:pt x="1201" y="11623"/>
                  </a:lnTo>
                  <a:lnTo>
                    <a:pt x="1682" y="11863"/>
                  </a:lnTo>
                  <a:lnTo>
                    <a:pt x="2162" y="12103"/>
                  </a:lnTo>
                  <a:lnTo>
                    <a:pt x="2738" y="12343"/>
                  </a:lnTo>
                  <a:lnTo>
                    <a:pt x="3891" y="12775"/>
                  </a:lnTo>
                  <a:lnTo>
                    <a:pt x="5092" y="13111"/>
                  </a:lnTo>
                  <a:lnTo>
                    <a:pt x="6196" y="13448"/>
                  </a:lnTo>
                  <a:lnTo>
                    <a:pt x="7109" y="13640"/>
                  </a:lnTo>
                  <a:lnTo>
                    <a:pt x="7973" y="13832"/>
                  </a:lnTo>
                  <a:lnTo>
                    <a:pt x="8453" y="9894"/>
                  </a:lnTo>
                  <a:lnTo>
                    <a:pt x="7925" y="9750"/>
                  </a:lnTo>
                  <a:lnTo>
                    <a:pt x="6724" y="9269"/>
                  </a:lnTo>
                  <a:lnTo>
                    <a:pt x="6100" y="8981"/>
                  </a:lnTo>
                  <a:lnTo>
                    <a:pt x="5572" y="8645"/>
                  </a:lnTo>
                  <a:lnTo>
                    <a:pt x="5380" y="8453"/>
                  </a:lnTo>
                  <a:lnTo>
                    <a:pt x="5188" y="8309"/>
                  </a:lnTo>
                  <a:lnTo>
                    <a:pt x="5092" y="8117"/>
                  </a:lnTo>
                  <a:lnTo>
                    <a:pt x="5043" y="7973"/>
                  </a:lnTo>
                  <a:lnTo>
                    <a:pt x="5236" y="5043"/>
                  </a:lnTo>
                  <a:lnTo>
                    <a:pt x="5428" y="2786"/>
                  </a:lnTo>
                  <a:lnTo>
                    <a:pt x="5860" y="3891"/>
                  </a:lnTo>
                  <a:lnTo>
                    <a:pt x="6388" y="4995"/>
                  </a:lnTo>
                  <a:lnTo>
                    <a:pt x="7013" y="6292"/>
                  </a:lnTo>
                  <a:lnTo>
                    <a:pt x="7397" y="6964"/>
                  </a:lnTo>
                  <a:lnTo>
                    <a:pt x="7829" y="7589"/>
                  </a:lnTo>
                  <a:lnTo>
                    <a:pt x="8261" y="8213"/>
                  </a:lnTo>
                  <a:lnTo>
                    <a:pt x="8693" y="8789"/>
                  </a:lnTo>
                  <a:lnTo>
                    <a:pt x="9174" y="9269"/>
                  </a:lnTo>
                  <a:lnTo>
                    <a:pt x="9654" y="9654"/>
                  </a:lnTo>
                  <a:lnTo>
                    <a:pt x="9942" y="9798"/>
                  </a:lnTo>
                  <a:lnTo>
                    <a:pt x="10182" y="9894"/>
                  </a:lnTo>
                  <a:lnTo>
                    <a:pt x="10422" y="9990"/>
                  </a:lnTo>
                  <a:lnTo>
                    <a:pt x="10710" y="10038"/>
                  </a:lnTo>
                  <a:lnTo>
                    <a:pt x="11239" y="10086"/>
                  </a:lnTo>
                  <a:lnTo>
                    <a:pt x="11767" y="9990"/>
                  </a:lnTo>
                  <a:lnTo>
                    <a:pt x="12295" y="9846"/>
                  </a:lnTo>
                  <a:lnTo>
                    <a:pt x="12872" y="9654"/>
                  </a:lnTo>
                  <a:lnTo>
                    <a:pt x="13448" y="9414"/>
                  </a:lnTo>
                  <a:lnTo>
                    <a:pt x="13976" y="9125"/>
                  </a:lnTo>
                  <a:lnTo>
                    <a:pt x="15033" y="8501"/>
                  </a:lnTo>
                  <a:lnTo>
                    <a:pt x="15945" y="7829"/>
                  </a:lnTo>
                  <a:lnTo>
                    <a:pt x="16666" y="7252"/>
                  </a:lnTo>
                  <a:lnTo>
                    <a:pt x="17290" y="6676"/>
                  </a:lnTo>
                  <a:lnTo>
                    <a:pt x="16089" y="4035"/>
                  </a:lnTo>
                  <a:lnTo>
                    <a:pt x="12968" y="5764"/>
                  </a:lnTo>
                  <a:lnTo>
                    <a:pt x="11575" y="2978"/>
                  </a:lnTo>
                  <a:lnTo>
                    <a:pt x="67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9" name="Google Shape;4229;p71"/>
            <p:cNvSpPr/>
            <p:nvPr/>
          </p:nvSpPr>
          <p:spPr>
            <a:xfrm>
              <a:off x="2231150" y="1574000"/>
              <a:ext cx="432250" cy="345800"/>
            </a:xfrm>
            <a:custGeom>
              <a:avLst/>
              <a:gdLst/>
              <a:ahLst/>
              <a:cxnLst/>
              <a:rect l="l" t="t" r="r" b="b"/>
              <a:pathLst>
                <a:path w="17290" h="13832" fill="none" extrusionOk="0">
                  <a:moveTo>
                    <a:pt x="673" y="1"/>
                  </a:moveTo>
                  <a:lnTo>
                    <a:pt x="673" y="1"/>
                  </a:lnTo>
                  <a:lnTo>
                    <a:pt x="481" y="1585"/>
                  </a:lnTo>
                  <a:lnTo>
                    <a:pt x="289" y="3218"/>
                  </a:lnTo>
                  <a:lnTo>
                    <a:pt x="97" y="5139"/>
                  </a:lnTo>
                  <a:lnTo>
                    <a:pt x="49" y="6148"/>
                  </a:lnTo>
                  <a:lnTo>
                    <a:pt x="1" y="7156"/>
                  </a:lnTo>
                  <a:lnTo>
                    <a:pt x="1" y="8069"/>
                  </a:lnTo>
                  <a:lnTo>
                    <a:pt x="49" y="8981"/>
                  </a:lnTo>
                  <a:lnTo>
                    <a:pt x="145" y="9750"/>
                  </a:lnTo>
                  <a:lnTo>
                    <a:pt x="337" y="10470"/>
                  </a:lnTo>
                  <a:lnTo>
                    <a:pt x="433" y="10758"/>
                  </a:lnTo>
                  <a:lnTo>
                    <a:pt x="529" y="10998"/>
                  </a:lnTo>
                  <a:lnTo>
                    <a:pt x="673" y="11190"/>
                  </a:lnTo>
                  <a:lnTo>
                    <a:pt x="865" y="11335"/>
                  </a:lnTo>
                  <a:lnTo>
                    <a:pt x="865" y="11335"/>
                  </a:lnTo>
                  <a:lnTo>
                    <a:pt x="1201" y="11623"/>
                  </a:lnTo>
                  <a:lnTo>
                    <a:pt x="1682" y="11863"/>
                  </a:lnTo>
                  <a:lnTo>
                    <a:pt x="2162" y="12103"/>
                  </a:lnTo>
                  <a:lnTo>
                    <a:pt x="2738" y="12343"/>
                  </a:lnTo>
                  <a:lnTo>
                    <a:pt x="3891" y="12775"/>
                  </a:lnTo>
                  <a:lnTo>
                    <a:pt x="5092" y="13111"/>
                  </a:lnTo>
                  <a:lnTo>
                    <a:pt x="6196" y="13448"/>
                  </a:lnTo>
                  <a:lnTo>
                    <a:pt x="7109" y="13640"/>
                  </a:lnTo>
                  <a:lnTo>
                    <a:pt x="7973" y="13832"/>
                  </a:lnTo>
                  <a:lnTo>
                    <a:pt x="8453" y="9894"/>
                  </a:lnTo>
                  <a:lnTo>
                    <a:pt x="8453" y="9894"/>
                  </a:lnTo>
                  <a:lnTo>
                    <a:pt x="7925" y="9750"/>
                  </a:lnTo>
                  <a:lnTo>
                    <a:pt x="6724" y="9269"/>
                  </a:lnTo>
                  <a:lnTo>
                    <a:pt x="6100" y="8981"/>
                  </a:lnTo>
                  <a:lnTo>
                    <a:pt x="5572" y="8645"/>
                  </a:lnTo>
                  <a:lnTo>
                    <a:pt x="5380" y="8453"/>
                  </a:lnTo>
                  <a:lnTo>
                    <a:pt x="5188" y="8309"/>
                  </a:lnTo>
                  <a:lnTo>
                    <a:pt x="5092" y="8117"/>
                  </a:lnTo>
                  <a:lnTo>
                    <a:pt x="5043" y="7973"/>
                  </a:lnTo>
                  <a:lnTo>
                    <a:pt x="5043" y="7973"/>
                  </a:lnTo>
                  <a:lnTo>
                    <a:pt x="5236" y="5043"/>
                  </a:lnTo>
                  <a:lnTo>
                    <a:pt x="5428" y="2786"/>
                  </a:lnTo>
                  <a:lnTo>
                    <a:pt x="5428" y="2786"/>
                  </a:lnTo>
                  <a:lnTo>
                    <a:pt x="5860" y="3891"/>
                  </a:lnTo>
                  <a:lnTo>
                    <a:pt x="6388" y="4995"/>
                  </a:lnTo>
                  <a:lnTo>
                    <a:pt x="7013" y="6292"/>
                  </a:lnTo>
                  <a:lnTo>
                    <a:pt x="7397" y="6964"/>
                  </a:lnTo>
                  <a:lnTo>
                    <a:pt x="7829" y="7589"/>
                  </a:lnTo>
                  <a:lnTo>
                    <a:pt x="8261" y="8213"/>
                  </a:lnTo>
                  <a:lnTo>
                    <a:pt x="8693" y="8789"/>
                  </a:lnTo>
                  <a:lnTo>
                    <a:pt x="9174" y="9269"/>
                  </a:lnTo>
                  <a:lnTo>
                    <a:pt x="9654" y="9654"/>
                  </a:lnTo>
                  <a:lnTo>
                    <a:pt x="9942" y="9798"/>
                  </a:lnTo>
                  <a:lnTo>
                    <a:pt x="10182" y="9894"/>
                  </a:lnTo>
                  <a:lnTo>
                    <a:pt x="10422" y="9990"/>
                  </a:lnTo>
                  <a:lnTo>
                    <a:pt x="10710" y="10038"/>
                  </a:lnTo>
                  <a:lnTo>
                    <a:pt x="10710" y="10038"/>
                  </a:lnTo>
                  <a:lnTo>
                    <a:pt x="11239" y="10086"/>
                  </a:lnTo>
                  <a:lnTo>
                    <a:pt x="11767" y="9990"/>
                  </a:lnTo>
                  <a:lnTo>
                    <a:pt x="12295" y="9846"/>
                  </a:lnTo>
                  <a:lnTo>
                    <a:pt x="12872" y="9654"/>
                  </a:lnTo>
                  <a:lnTo>
                    <a:pt x="13448" y="9414"/>
                  </a:lnTo>
                  <a:lnTo>
                    <a:pt x="13976" y="9125"/>
                  </a:lnTo>
                  <a:lnTo>
                    <a:pt x="15033" y="8501"/>
                  </a:lnTo>
                  <a:lnTo>
                    <a:pt x="15945" y="7829"/>
                  </a:lnTo>
                  <a:lnTo>
                    <a:pt x="16666" y="7252"/>
                  </a:lnTo>
                  <a:lnTo>
                    <a:pt x="17290" y="6676"/>
                  </a:lnTo>
                  <a:lnTo>
                    <a:pt x="16089" y="4035"/>
                  </a:lnTo>
                  <a:lnTo>
                    <a:pt x="12968" y="5764"/>
                  </a:lnTo>
                  <a:lnTo>
                    <a:pt x="11575" y="2978"/>
                  </a:lnTo>
                  <a:lnTo>
                    <a:pt x="67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0" name="Google Shape;4230;p71"/>
            <p:cNvSpPr/>
            <p:nvPr/>
          </p:nvSpPr>
          <p:spPr>
            <a:xfrm>
              <a:off x="2243175" y="1593200"/>
              <a:ext cx="291775" cy="82875"/>
            </a:xfrm>
            <a:custGeom>
              <a:avLst/>
              <a:gdLst/>
              <a:ahLst/>
              <a:cxnLst/>
              <a:rect l="l" t="t" r="r" b="b"/>
              <a:pathLst>
                <a:path w="11671" h="3315" extrusionOk="0">
                  <a:moveTo>
                    <a:pt x="96" y="1"/>
                  </a:moveTo>
                  <a:lnTo>
                    <a:pt x="0" y="769"/>
                  </a:lnTo>
                  <a:lnTo>
                    <a:pt x="11670" y="3315"/>
                  </a:lnTo>
                  <a:lnTo>
                    <a:pt x="11430" y="2882"/>
                  </a:lnTo>
                  <a:lnTo>
                    <a:pt x="144" y="49"/>
                  </a:lnTo>
                  <a:lnTo>
                    <a:pt x="96" y="1"/>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1" name="Google Shape;4231;p71"/>
            <p:cNvSpPr/>
            <p:nvPr/>
          </p:nvSpPr>
          <p:spPr>
            <a:xfrm>
              <a:off x="2243175" y="1593200"/>
              <a:ext cx="291775" cy="82875"/>
            </a:xfrm>
            <a:custGeom>
              <a:avLst/>
              <a:gdLst/>
              <a:ahLst/>
              <a:cxnLst/>
              <a:rect l="l" t="t" r="r" b="b"/>
              <a:pathLst>
                <a:path w="11671" h="3315" fill="none" extrusionOk="0">
                  <a:moveTo>
                    <a:pt x="96" y="1"/>
                  </a:moveTo>
                  <a:lnTo>
                    <a:pt x="96" y="1"/>
                  </a:lnTo>
                  <a:lnTo>
                    <a:pt x="0" y="769"/>
                  </a:lnTo>
                  <a:lnTo>
                    <a:pt x="11670" y="3315"/>
                  </a:lnTo>
                  <a:lnTo>
                    <a:pt x="11430" y="2882"/>
                  </a:lnTo>
                  <a:lnTo>
                    <a:pt x="144" y="49"/>
                  </a:lnTo>
                  <a:lnTo>
                    <a:pt x="144" y="49"/>
                  </a:lnTo>
                  <a:lnTo>
                    <a:pt x="9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2" name="Google Shape;4232;p71"/>
            <p:cNvSpPr/>
            <p:nvPr/>
          </p:nvSpPr>
          <p:spPr>
            <a:xfrm>
              <a:off x="2428050" y="1828525"/>
              <a:ext cx="82875" cy="165725"/>
            </a:xfrm>
            <a:custGeom>
              <a:avLst/>
              <a:gdLst/>
              <a:ahLst/>
              <a:cxnLst/>
              <a:rect l="l" t="t" r="r" b="b"/>
              <a:pathLst>
                <a:path w="3315" h="6629" extrusionOk="0">
                  <a:moveTo>
                    <a:pt x="1778" y="1"/>
                  </a:moveTo>
                  <a:lnTo>
                    <a:pt x="1730" y="97"/>
                  </a:lnTo>
                  <a:lnTo>
                    <a:pt x="1730" y="193"/>
                  </a:lnTo>
                  <a:lnTo>
                    <a:pt x="1682" y="625"/>
                  </a:lnTo>
                  <a:lnTo>
                    <a:pt x="1682" y="1922"/>
                  </a:lnTo>
                  <a:lnTo>
                    <a:pt x="1730" y="3747"/>
                  </a:lnTo>
                  <a:lnTo>
                    <a:pt x="1682" y="3603"/>
                  </a:lnTo>
                  <a:lnTo>
                    <a:pt x="1586" y="3315"/>
                  </a:lnTo>
                  <a:lnTo>
                    <a:pt x="1394" y="2978"/>
                  </a:lnTo>
                  <a:lnTo>
                    <a:pt x="1250" y="2834"/>
                  </a:lnTo>
                  <a:lnTo>
                    <a:pt x="1106" y="2690"/>
                  </a:lnTo>
                  <a:lnTo>
                    <a:pt x="961" y="2642"/>
                  </a:lnTo>
                  <a:lnTo>
                    <a:pt x="817" y="2642"/>
                  </a:lnTo>
                  <a:lnTo>
                    <a:pt x="625" y="2738"/>
                  </a:lnTo>
                  <a:lnTo>
                    <a:pt x="481" y="2834"/>
                  </a:lnTo>
                  <a:lnTo>
                    <a:pt x="241" y="3123"/>
                  </a:lnTo>
                  <a:lnTo>
                    <a:pt x="1" y="3411"/>
                  </a:lnTo>
                  <a:lnTo>
                    <a:pt x="1" y="3507"/>
                  </a:lnTo>
                  <a:lnTo>
                    <a:pt x="1" y="3603"/>
                  </a:lnTo>
                  <a:lnTo>
                    <a:pt x="49" y="3795"/>
                  </a:lnTo>
                  <a:lnTo>
                    <a:pt x="193" y="3987"/>
                  </a:lnTo>
                  <a:lnTo>
                    <a:pt x="385" y="4179"/>
                  </a:lnTo>
                  <a:lnTo>
                    <a:pt x="769" y="4515"/>
                  </a:lnTo>
                  <a:lnTo>
                    <a:pt x="961" y="4659"/>
                  </a:lnTo>
                  <a:lnTo>
                    <a:pt x="1106" y="4996"/>
                  </a:lnTo>
                  <a:lnTo>
                    <a:pt x="1490" y="5716"/>
                  </a:lnTo>
                  <a:lnTo>
                    <a:pt x="1730" y="6052"/>
                  </a:lnTo>
                  <a:lnTo>
                    <a:pt x="2018" y="6388"/>
                  </a:lnTo>
                  <a:lnTo>
                    <a:pt x="2306" y="6580"/>
                  </a:lnTo>
                  <a:lnTo>
                    <a:pt x="2450" y="6628"/>
                  </a:lnTo>
                  <a:lnTo>
                    <a:pt x="2642" y="6628"/>
                  </a:lnTo>
                  <a:lnTo>
                    <a:pt x="2738" y="6532"/>
                  </a:lnTo>
                  <a:lnTo>
                    <a:pt x="2834" y="6340"/>
                  </a:lnTo>
                  <a:lnTo>
                    <a:pt x="2931" y="6004"/>
                  </a:lnTo>
                  <a:lnTo>
                    <a:pt x="3027" y="5572"/>
                  </a:lnTo>
                  <a:lnTo>
                    <a:pt x="3171" y="4563"/>
                  </a:lnTo>
                  <a:lnTo>
                    <a:pt x="3267" y="3411"/>
                  </a:lnTo>
                  <a:lnTo>
                    <a:pt x="3315" y="2258"/>
                  </a:lnTo>
                  <a:lnTo>
                    <a:pt x="3315" y="1202"/>
                  </a:lnTo>
                  <a:lnTo>
                    <a:pt x="3315" y="481"/>
                  </a:lnTo>
                  <a:lnTo>
                    <a:pt x="3267" y="145"/>
                  </a:lnTo>
                  <a:lnTo>
                    <a:pt x="3171" y="49"/>
                  </a:lnTo>
                  <a:lnTo>
                    <a:pt x="302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3" name="Google Shape;4233;p71"/>
            <p:cNvSpPr/>
            <p:nvPr/>
          </p:nvSpPr>
          <p:spPr>
            <a:xfrm>
              <a:off x="2428050" y="1828525"/>
              <a:ext cx="82875" cy="165725"/>
            </a:xfrm>
            <a:custGeom>
              <a:avLst/>
              <a:gdLst/>
              <a:ahLst/>
              <a:cxnLst/>
              <a:rect l="l" t="t" r="r" b="b"/>
              <a:pathLst>
                <a:path w="3315" h="6629" fill="none" extrusionOk="0">
                  <a:moveTo>
                    <a:pt x="1" y="3411"/>
                  </a:moveTo>
                  <a:lnTo>
                    <a:pt x="1" y="3411"/>
                  </a:lnTo>
                  <a:lnTo>
                    <a:pt x="241" y="3123"/>
                  </a:lnTo>
                  <a:lnTo>
                    <a:pt x="481" y="2834"/>
                  </a:lnTo>
                  <a:lnTo>
                    <a:pt x="625" y="2738"/>
                  </a:lnTo>
                  <a:lnTo>
                    <a:pt x="817" y="2642"/>
                  </a:lnTo>
                  <a:lnTo>
                    <a:pt x="961" y="2642"/>
                  </a:lnTo>
                  <a:lnTo>
                    <a:pt x="1106" y="2690"/>
                  </a:lnTo>
                  <a:lnTo>
                    <a:pt x="1106" y="2690"/>
                  </a:lnTo>
                  <a:lnTo>
                    <a:pt x="1250" y="2834"/>
                  </a:lnTo>
                  <a:lnTo>
                    <a:pt x="1394" y="2978"/>
                  </a:lnTo>
                  <a:lnTo>
                    <a:pt x="1586" y="3315"/>
                  </a:lnTo>
                  <a:lnTo>
                    <a:pt x="1682" y="3603"/>
                  </a:lnTo>
                  <a:lnTo>
                    <a:pt x="1730" y="3747"/>
                  </a:lnTo>
                  <a:lnTo>
                    <a:pt x="1730" y="3747"/>
                  </a:lnTo>
                  <a:lnTo>
                    <a:pt x="1682" y="1922"/>
                  </a:lnTo>
                  <a:lnTo>
                    <a:pt x="1682" y="625"/>
                  </a:lnTo>
                  <a:lnTo>
                    <a:pt x="1730" y="193"/>
                  </a:lnTo>
                  <a:lnTo>
                    <a:pt x="1730" y="97"/>
                  </a:lnTo>
                  <a:lnTo>
                    <a:pt x="1778" y="1"/>
                  </a:lnTo>
                  <a:lnTo>
                    <a:pt x="1778" y="1"/>
                  </a:lnTo>
                  <a:lnTo>
                    <a:pt x="2114" y="1"/>
                  </a:lnTo>
                  <a:lnTo>
                    <a:pt x="2546" y="1"/>
                  </a:lnTo>
                  <a:lnTo>
                    <a:pt x="3027" y="1"/>
                  </a:lnTo>
                  <a:lnTo>
                    <a:pt x="3171" y="49"/>
                  </a:lnTo>
                  <a:lnTo>
                    <a:pt x="3267" y="145"/>
                  </a:lnTo>
                  <a:lnTo>
                    <a:pt x="3267" y="145"/>
                  </a:lnTo>
                  <a:lnTo>
                    <a:pt x="3315" y="481"/>
                  </a:lnTo>
                  <a:lnTo>
                    <a:pt x="3315" y="1202"/>
                  </a:lnTo>
                  <a:lnTo>
                    <a:pt x="3315" y="2258"/>
                  </a:lnTo>
                  <a:lnTo>
                    <a:pt x="3267" y="3411"/>
                  </a:lnTo>
                  <a:lnTo>
                    <a:pt x="3171" y="4563"/>
                  </a:lnTo>
                  <a:lnTo>
                    <a:pt x="3027" y="5572"/>
                  </a:lnTo>
                  <a:lnTo>
                    <a:pt x="2931" y="6004"/>
                  </a:lnTo>
                  <a:lnTo>
                    <a:pt x="2834" y="6340"/>
                  </a:lnTo>
                  <a:lnTo>
                    <a:pt x="2738" y="6532"/>
                  </a:lnTo>
                  <a:lnTo>
                    <a:pt x="2642" y="6628"/>
                  </a:lnTo>
                  <a:lnTo>
                    <a:pt x="2594" y="6628"/>
                  </a:lnTo>
                  <a:lnTo>
                    <a:pt x="2594" y="6628"/>
                  </a:lnTo>
                  <a:lnTo>
                    <a:pt x="2450" y="6628"/>
                  </a:lnTo>
                  <a:lnTo>
                    <a:pt x="2306" y="6580"/>
                  </a:lnTo>
                  <a:lnTo>
                    <a:pt x="2018" y="6388"/>
                  </a:lnTo>
                  <a:lnTo>
                    <a:pt x="1730" y="6052"/>
                  </a:lnTo>
                  <a:lnTo>
                    <a:pt x="1490" y="5716"/>
                  </a:lnTo>
                  <a:lnTo>
                    <a:pt x="1106" y="4996"/>
                  </a:lnTo>
                  <a:lnTo>
                    <a:pt x="961" y="4659"/>
                  </a:lnTo>
                  <a:lnTo>
                    <a:pt x="961" y="4659"/>
                  </a:lnTo>
                  <a:lnTo>
                    <a:pt x="769" y="4515"/>
                  </a:lnTo>
                  <a:lnTo>
                    <a:pt x="385" y="4179"/>
                  </a:lnTo>
                  <a:lnTo>
                    <a:pt x="193" y="3987"/>
                  </a:lnTo>
                  <a:lnTo>
                    <a:pt x="49" y="3795"/>
                  </a:lnTo>
                  <a:lnTo>
                    <a:pt x="1" y="3603"/>
                  </a:lnTo>
                  <a:lnTo>
                    <a:pt x="1" y="3507"/>
                  </a:lnTo>
                  <a:lnTo>
                    <a:pt x="1" y="341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4" name="Google Shape;4234;p71"/>
            <p:cNvSpPr/>
            <p:nvPr/>
          </p:nvSpPr>
          <p:spPr>
            <a:xfrm>
              <a:off x="2426850" y="1827325"/>
              <a:ext cx="84075" cy="166925"/>
            </a:xfrm>
            <a:custGeom>
              <a:avLst/>
              <a:gdLst/>
              <a:ahLst/>
              <a:cxnLst/>
              <a:rect l="l" t="t" r="r" b="b"/>
              <a:pathLst>
                <a:path w="3363" h="6677" extrusionOk="0">
                  <a:moveTo>
                    <a:pt x="2498" y="1"/>
                  </a:moveTo>
                  <a:lnTo>
                    <a:pt x="2114" y="49"/>
                  </a:lnTo>
                  <a:lnTo>
                    <a:pt x="1826" y="49"/>
                  </a:lnTo>
                  <a:lnTo>
                    <a:pt x="1778" y="145"/>
                  </a:lnTo>
                  <a:lnTo>
                    <a:pt x="1778" y="337"/>
                  </a:lnTo>
                  <a:lnTo>
                    <a:pt x="1730" y="817"/>
                  </a:lnTo>
                  <a:lnTo>
                    <a:pt x="1730" y="1442"/>
                  </a:lnTo>
                  <a:lnTo>
                    <a:pt x="1730" y="3026"/>
                  </a:lnTo>
                  <a:lnTo>
                    <a:pt x="1778" y="3795"/>
                  </a:lnTo>
                  <a:lnTo>
                    <a:pt x="1730" y="3651"/>
                  </a:lnTo>
                  <a:lnTo>
                    <a:pt x="1634" y="3363"/>
                  </a:lnTo>
                  <a:lnTo>
                    <a:pt x="1442" y="3026"/>
                  </a:lnTo>
                  <a:lnTo>
                    <a:pt x="1298" y="2882"/>
                  </a:lnTo>
                  <a:lnTo>
                    <a:pt x="1154" y="2738"/>
                  </a:lnTo>
                  <a:lnTo>
                    <a:pt x="961" y="2690"/>
                  </a:lnTo>
                  <a:lnTo>
                    <a:pt x="769" y="2738"/>
                  </a:lnTo>
                  <a:lnTo>
                    <a:pt x="529" y="2882"/>
                  </a:lnTo>
                  <a:lnTo>
                    <a:pt x="337" y="3075"/>
                  </a:lnTo>
                  <a:lnTo>
                    <a:pt x="193" y="3267"/>
                  </a:lnTo>
                  <a:lnTo>
                    <a:pt x="49" y="3459"/>
                  </a:lnTo>
                  <a:lnTo>
                    <a:pt x="1" y="3603"/>
                  </a:lnTo>
                  <a:lnTo>
                    <a:pt x="49" y="3747"/>
                  </a:lnTo>
                  <a:lnTo>
                    <a:pt x="193" y="3939"/>
                  </a:lnTo>
                  <a:lnTo>
                    <a:pt x="529" y="4323"/>
                  </a:lnTo>
                  <a:lnTo>
                    <a:pt x="865" y="4611"/>
                  </a:lnTo>
                  <a:lnTo>
                    <a:pt x="1009" y="4707"/>
                  </a:lnTo>
                  <a:lnTo>
                    <a:pt x="1154" y="4996"/>
                  </a:lnTo>
                  <a:lnTo>
                    <a:pt x="1538" y="5716"/>
                  </a:lnTo>
                  <a:lnTo>
                    <a:pt x="1778" y="6052"/>
                  </a:lnTo>
                  <a:lnTo>
                    <a:pt x="2018" y="6388"/>
                  </a:lnTo>
                  <a:lnTo>
                    <a:pt x="2306" y="6628"/>
                  </a:lnTo>
                  <a:lnTo>
                    <a:pt x="2450" y="6676"/>
                  </a:lnTo>
                  <a:lnTo>
                    <a:pt x="2642" y="6676"/>
                  </a:lnTo>
                  <a:lnTo>
                    <a:pt x="2738" y="6628"/>
                  </a:lnTo>
                  <a:lnTo>
                    <a:pt x="2834" y="6532"/>
                  </a:lnTo>
                  <a:lnTo>
                    <a:pt x="2979" y="6100"/>
                  </a:lnTo>
                  <a:lnTo>
                    <a:pt x="3123" y="5524"/>
                  </a:lnTo>
                  <a:lnTo>
                    <a:pt x="3219" y="4755"/>
                  </a:lnTo>
                  <a:lnTo>
                    <a:pt x="3315" y="3123"/>
                  </a:lnTo>
                  <a:lnTo>
                    <a:pt x="3363" y="1538"/>
                  </a:lnTo>
                  <a:lnTo>
                    <a:pt x="3363" y="577"/>
                  </a:lnTo>
                  <a:lnTo>
                    <a:pt x="3315" y="193"/>
                  </a:lnTo>
                  <a:lnTo>
                    <a:pt x="3219" y="97"/>
                  </a:lnTo>
                  <a:lnTo>
                    <a:pt x="3027" y="49"/>
                  </a:lnTo>
                  <a:lnTo>
                    <a:pt x="249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5" name="Google Shape;4235;p71"/>
            <p:cNvSpPr/>
            <p:nvPr/>
          </p:nvSpPr>
          <p:spPr>
            <a:xfrm>
              <a:off x="2426850" y="1827325"/>
              <a:ext cx="84075" cy="166925"/>
            </a:xfrm>
            <a:custGeom>
              <a:avLst/>
              <a:gdLst/>
              <a:ahLst/>
              <a:cxnLst/>
              <a:rect l="l" t="t" r="r" b="b"/>
              <a:pathLst>
                <a:path w="3363" h="6677" fill="none" extrusionOk="0">
                  <a:moveTo>
                    <a:pt x="2498" y="1"/>
                  </a:moveTo>
                  <a:lnTo>
                    <a:pt x="2498" y="1"/>
                  </a:lnTo>
                  <a:lnTo>
                    <a:pt x="2114" y="49"/>
                  </a:lnTo>
                  <a:lnTo>
                    <a:pt x="1826" y="49"/>
                  </a:lnTo>
                  <a:lnTo>
                    <a:pt x="1826" y="49"/>
                  </a:lnTo>
                  <a:lnTo>
                    <a:pt x="1778" y="145"/>
                  </a:lnTo>
                  <a:lnTo>
                    <a:pt x="1778" y="337"/>
                  </a:lnTo>
                  <a:lnTo>
                    <a:pt x="1778" y="337"/>
                  </a:lnTo>
                  <a:lnTo>
                    <a:pt x="1730" y="817"/>
                  </a:lnTo>
                  <a:lnTo>
                    <a:pt x="1730" y="1442"/>
                  </a:lnTo>
                  <a:lnTo>
                    <a:pt x="1730" y="1442"/>
                  </a:lnTo>
                  <a:lnTo>
                    <a:pt x="1730" y="3026"/>
                  </a:lnTo>
                  <a:lnTo>
                    <a:pt x="1778" y="3795"/>
                  </a:lnTo>
                  <a:lnTo>
                    <a:pt x="1778" y="3795"/>
                  </a:lnTo>
                  <a:lnTo>
                    <a:pt x="1778" y="3795"/>
                  </a:lnTo>
                  <a:lnTo>
                    <a:pt x="1778" y="3795"/>
                  </a:lnTo>
                  <a:lnTo>
                    <a:pt x="1730" y="3651"/>
                  </a:lnTo>
                  <a:lnTo>
                    <a:pt x="1634" y="3363"/>
                  </a:lnTo>
                  <a:lnTo>
                    <a:pt x="1442" y="3026"/>
                  </a:lnTo>
                  <a:lnTo>
                    <a:pt x="1298" y="2882"/>
                  </a:lnTo>
                  <a:lnTo>
                    <a:pt x="1154" y="2738"/>
                  </a:lnTo>
                  <a:lnTo>
                    <a:pt x="1154" y="2738"/>
                  </a:lnTo>
                  <a:lnTo>
                    <a:pt x="961" y="2690"/>
                  </a:lnTo>
                  <a:lnTo>
                    <a:pt x="961" y="2690"/>
                  </a:lnTo>
                  <a:lnTo>
                    <a:pt x="769" y="2738"/>
                  </a:lnTo>
                  <a:lnTo>
                    <a:pt x="529" y="2882"/>
                  </a:lnTo>
                  <a:lnTo>
                    <a:pt x="337" y="3075"/>
                  </a:lnTo>
                  <a:lnTo>
                    <a:pt x="193" y="3267"/>
                  </a:lnTo>
                  <a:lnTo>
                    <a:pt x="193" y="3267"/>
                  </a:lnTo>
                  <a:lnTo>
                    <a:pt x="49" y="3459"/>
                  </a:lnTo>
                  <a:lnTo>
                    <a:pt x="49" y="3459"/>
                  </a:lnTo>
                  <a:lnTo>
                    <a:pt x="1" y="3603"/>
                  </a:lnTo>
                  <a:lnTo>
                    <a:pt x="1" y="3603"/>
                  </a:lnTo>
                  <a:lnTo>
                    <a:pt x="49" y="3747"/>
                  </a:lnTo>
                  <a:lnTo>
                    <a:pt x="193" y="3939"/>
                  </a:lnTo>
                  <a:lnTo>
                    <a:pt x="529" y="4323"/>
                  </a:lnTo>
                  <a:lnTo>
                    <a:pt x="865" y="4611"/>
                  </a:lnTo>
                  <a:lnTo>
                    <a:pt x="1009" y="4707"/>
                  </a:lnTo>
                  <a:lnTo>
                    <a:pt x="1009" y="4707"/>
                  </a:lnTo>
                  <a:lnTo>
                    <a:pt x="1154" y="4996"/>
                  </a:lnTo>
                  <a:lnTo>
                    <a:pt x="1538" y="5716"/>
                  </a:lnTo>
                  <a:lnTo>
                    <a:pt x="1778" y="6052"/>
                  </a:lnTo>
                  <a:lnTo>
                    <a:pt x="2018" y="6388"/>
                  </a:lnTo>
                  <a:lnTo>
                    <a:pt x="2306" y="6628"/>
                  </a:lnTo>
                  <a:lnTo>
                    <a:pt x="2450" y="6676"/>
                  </a:lnTo>
                  <a:lnTo>
                    <a:pt x="2546" y="6676"/>
                  </a:lnTo>
                  <a:lnTo>
                    <a:pt x="2546" y="6676"/>
                  </a:lnTo>
                  <a:lnTo>
                    <a:pt x="2642" y="6676"/>
                  </a:lnTo>
                  <a:lnTo>
                    <a:pt x="2642" y="6676"/>
                  </a:lnTo>
                  <a:lnTo>
                    <a:pt x="2738" y="6628"/>
                  </a:lnTo>
                  <a:lnTo>
                    <a:pt x="2834" y="6532"/>
                  </a:lnTo>
                  <a:lnTo>
                    <a:pt x="2979" y="6100"/>
                  </a:lnTo>
                  <a:lnTo>
                    <a:pt x="3123" y="5524"/>
                  </a:lnTo>
                  <a:lnTo>
                    <a:pt x="3219" y="4755"/>
                  </a:lnTo>
                  <a:lnTo>
                    <a:pt x="3315" y="3123"/>
                  </a:lnTo>
                  <a:lnTo>
                    <a:pt x="3363" y="1538"/>
                  </a:lnTo>
                  <a:lnTo>
                    <a:pt x="3363" y="1538"/>
                  </a:lnTo>
                  <a:lnTo>
                    <a:pt x="3363" y="577"/>
                  </a:lnTo>
                  <a:lnTo>
                    <a:pt x="3315" y="193"/>
                  </a:lnTo>
                  <a:lnTo>
                    <a:pt x="3315" y="193"/>
                  </a:lnTo>
                  <a:lnTo>
                    <a:pt x="3219" y="97"/>
                  </a:lnTo>
                  <a:lnTo>
                    <a:pt x="3027" y="49"/>
                  </a:lnTo>
                  <a:lnTo>
                    <a:pt x="249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6" name="Google Shape;4236;p71"/>
            <p:cNvSpPr/>
            <p:nvPr/>
          </p:nvSpPr>
          <p:spPr>
            <a:xfrm>
              <a:off x="2428050" y="1828525"/>
              <a:ext cx="70875" cy="164525"/>
            </a:xfrm>
            <a:custGeom>
              <a:avLst/>
              <a:gdLst/>
              <a:ahLst/>
              <a:cxnLst/>
              <a:rect l="l" t="t" r="r" b="b"/>
              <a:pathLst>
                <a:path w="2835" h="6581" extrusionOk="0">
                  <a:moveTo>
                    <a:pt x="1778" y="1"/>
                  </a:moveTo>
                  <a:lnTo>
                    <a:pt x="1730" y="97"/>
                  </a:lnTo>
                  <a:lnTo>
                    <a:pt x="1730" y="193"/>
                  </a:lnTo>
                  <a:lnTo>
                    <a:pt x="1682" y="625"/>
                  </a:lnTo>
                  <a:lnTo>
                    <a:pt x="1682" y="1922"/>
                  </a:lnTo>
                  <a:lnTo>
                    <a:pt x="1730" y="3747"/>
                  </a:lnTo>
                  <a:lnTo>
                    <a:pt x="1682" y="3603"/>
                  </a:lnTo>
                  <a:lnTo>
                    <a:pt x="1586" y="3315"/>
                  </a:lnTo>
                  <a:lnTo>
                    <a:pt x="1394" y="2978"/>
                  </a:lnTo>
                  <a:lnTo>
                    <a:pt x="1250" y="2834"/>
                  </a:lnTo>
                  <a:lnTo>
                    <a:pt x="1106" y="2690"/>
                  </a:lnTo>
                  <a:lnTo>
                    <a:pt x="961" y="2642"/>
                  </a:lnTo>
                  <a:lnTo>
                    <a:pt x="817" y="2642"/>
                  </a:lnTo>
                  <a:lnTo>
                    <a:pt x="625" y="2738"/>
                  </a:lnTo>
                  <a:lnTo>
                    <a:pt x="481" y="2834"/>
                  </a:lnTo>
                  <a:lnTo>
                    <a:pt x="241" y="3123"/>
                  </a:lnTo>
                  <a:lnTo>
                    <a:pt x="1" y="3411"/>
                  </a:lnTo>
                  <a:lnTo>
                    <a:pt x="1" y="3507"/>
                  </a:lnTo>
                  <a:lnTo>
                    <a:pt x="1" y="3603"/>
                  </a:lnTo>
                  <a:lnTo>
                    <a:pt x="49" y="3795"/>
                  </a:lnTo>
                  <a:lnTo>
                    <a:pt x="193" y="3987"/>
                  </a:lnTo>
                  <a:lnTo>
                    <a:pt x="385" y="4179"/>
                  </a:lnTo>
                  <a:lnTo>
                    <a:pt x="769" y="4515"/>
                  </a:lnTo>
                  <a:lnTo>
                    <a:pt x="961" y="4659"/>
                  </a:lnTo>
                  <a:lnTo>
                    <a:pt x="1058" y="4899"/>
                  </a:lnTo>
                  <a:lnTo>
                    <a:pt x="1394" y="5476"/>
                  </a:lnTo>
                  <a:lnTo>
                    <a:pt x="1586" y="5812"/>
                  </a:lnTo>
                  <a:lnTo>
                    <a:pt x="1778" y="6100"/>
                  </a:lnTo>
                  <a:lnTo>
                    <a:pt x="2018" y="6388"/>
                  </a:lnTo>
                  <a:lnTo>
                    <a:pt x="2258" y="6580"/>
                  </a:lnTo>
                  <a:lnTo>
                    <a:pt x="2354" y="6292"/>
                  </a:lnTo>
                  <a:lnTo>
                    <a:pt x="2450" y="5956"/>
                  </a:lnTo>
                  <a:lnTo>
                    <a:pt x="2594" y="5140"/>
                  </a:lnTo>
                  <a:lnTo>
                    <a:pt x="2690" y="4227"/>
                  </a:lnTo>
                  <a:lnTo>
                    <a:pt x="2738" y="3219"/>
                  </a:lnTo>
                  <a:lnTo>
                    <a:pt x="2834" y="1298"/>
                  </a:lnTo>
                  <a:lnTo>
                    <a:pt x="28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7" name="Google Shape;4237;p71"/>
            <p:cNvSpPr/>
            <p:nvPr/>
          </p:nvSpPr>
          <p:spPr>
            <a:xfrm>
              <a:off x="2455675" y="1946200"/>
              <a:ext cx="38450" cy="46850"/>
            </a:xfrm>
            <a:custGeom>
              <a:avLst/>
              <a:gdLst/>
              <a:ahLst/>
              <a:cxnLst/>
              <a:rect l="l" t="t" r="r" b="b"/>
              <a:pathLst>
                <a:path w="1538" h="1874" extrusionOk="0">
                  <a:moveTo>
                    <a:pt x="1153" y="0"/>
                  </a:moveTo>
                  <a:lnTo>
                    <a:pt x="721" y="48"/>
                  </a:lnTo>
                  <a:lnTo>
                    <a:pt x="385" y="192"/>
                  </a:lnTo>
                  <a:lnTo>
                    <a:pt x="1" y="289"/>
                  </a:lnTo>
                  <a:lnTo>
                    <a:pt x="241" y="721"/>
                  </a:lnTo>
                  <a:lnTo>
                    <a:pt x="529" y="1153"/>
                  </a:lnTo>
                  <a:lnTo>
                    <a:pt x="817" y="1585"/>
                  </a:lnTo>
                  <a:lnTo>
                    <a:pt x="1009" y="1729"/>
                  </a:lnTo>
                  <a:lnTo>
                    <a:pt x="1153" y="1873"/>
                  </a:lnTo>
                  <a:lnTo>
                    <a:pt x="1297" y="1489"/>
                  </a:lnTo>
                  <a:lnTo>
                    <a:pt x="1393" y="1057"/>
                  </a:lnTo>
                  <a:lnTo>
                    <a:pt x="153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8" name="Google Shape;4238;p71"/>
            <p:cNvSpPr/>
            <p:nvPr/>
          </p:nvSpPr>
          <p:spPr>
            <a:xfrm>
              <a:off x="2630975" y="1632825"/>
              <a:ext cx="109275" cy="148900"/>
            </a:xfrm>
            <a:custGeom>
              <a:avLst/>
              <a:gdLst/>
              <a:ahLst/>
              <a:cxnLst/>
              <a:rect l="l" t="t" r="r" b="b"/>
              <a:pathLst>
                <a:path w="4371" h="5956" extrusionOk="0">
                  <a:moveTo>
                    <a:pt x="1201" y="1"/>
                  </a:moveTo>
                  <a:lnTo>
                    <a:pt x="1057" y="49"/>
                  </a:lnTo>
                  <a:lnTo>
                    <a:pt x="673" y="289"/>
                  </a:lnTo>
                  <a:lnTo>
                    <a:pt x="288" y="529"/>
                  </a:lnTo>
                  <a:lnTo>
                    <a:pt x="48" y="721"/>
                  </a:lnTo>
                  <a:lnTo>
                    <a:pt x="0" y="817"/>
                  </a:lnTo>
                  <a:lnTo>
                    <a:pt x="48" y="913"/>
                  </a:lnTo>
                  <a:lnTo>
                    <a:pt x="288" y="1297"/>
                  </a:lnTo>
                  <a:lnTo>
                    <a:pt x="961" y="2354"/>
                  </a:lnTo>
                  <a:lnTo>
                    <a:pt x="2017" y="3891"/>
                  </a:lnTo>
                  <a:lnTo>
                    <a:pt x="1921" y="3795"/>
                  </a:lnTo>
                  <a:lnTo>
                    <a:pt x="1633" y="3603"/>
                  </a:lnTo>
                  <a:lnTo>
                    <a:pt x="1297" y="3411"/>
                  </a:lnTo>
                  <a:lnTo>
                    <a:pt x="1105" y="3363"/>
                  </a:lnTo>
                  <a:lnTo>
                    <a:pt x="913" y="3363"/>
                  </a:lnTo>
                  <a:lnTo>
                    <a:pt x="769" y="3411"/>
                  </a:lnTo>
                  <a:lnTo>
                    <a:pt x="625" y="3507"/>
                  </a:lnTo>
                  <a:lnTo>
                    <a:pt x="529" y="3603"/>
                  </a:lnTo>
                  <a:lnTo>
                    <a:pt x="480" y="3795"/>
                  </a:lnTo>
                  <a:lnTo>
                    <a:pt x="384" y="4179"/>
                  </a:lnTo>
                  <a:lnTo>
                    <a:pt x="384" y="4563"/>
                  </a:lnTo>
                  <a:lnTo>
                    <a:pt x="384" y="4659"/>
                  </a:lnTo>
                  <a:lnTo>
                    <a:pt x="432" y="4707"/>
                  </a:lnTo>
                  <a:lnTo>
                    <a:pt x="625" y="4851"/>
                  </a:lnTo>
                  <a:lnTo>
                    <a:pt x="865" y="4899"/>
                  </a:lnTo>
                  <a:lnTo>
                    <a:pt x="1153" y="4995"/>
                  </a:lnTo>
                  <a:lnTo>
                    <a:pt x="1633" y="5043"/>
                  </a:lnTo>
                  <a:lnTo>
                    <a:pt x="1873" y="5091"/>
                  </a:lnTo>
                  <a:lnTo>
                    <a:pt x="2161" y="5284"/>
                  </a:lnTo>
                  <a:lnTo>
                    <a:pt x="2882" y="5668"/>
                  </a:lnTo>
                  <a:lnTo>
                    <a:pt x="3314" y="5812"/>
                  </a:lnTo>
                  <a:lnTo>
                    <a:pt x="3698" y="5956"/>
                  </a:lnTo>
                  <a:lnTo>
                    <a:pt x="4034" y="5956"/>
                  </a:lnTo>
                  <a:lnTo>
                    <a:pt x="4178" y="5908"/>
                  </a:lnTo>
                  <a:lnTo>
                    <a:pt x="4323" y="5860"/>
                  </a:lnTo>
                  <a:lnTo>
                    <a:pt x="4323" y="5764"/>
                  </a:lnTo>
                  <a:lnTo>
                    <a:pt x="4371" y="5716"/>
                  </a:lnTo>
                  <a:lnTo>
                    <a:pt x="4371" y="5428"/>
                  </a:lnTo>
                  <a:lnTo>
                    <a:pt x="4274" y="5140"/>
                  </a:lnTo>
                  <a:lnTo>
                    <a:pt x="4130" y="4707"/>
                  </a:lnTo>
                  <a:lnTo>
                    <a:pt x="3698" y="3795"/>
                  </a:lnTo>
                  <a:lnTo>
                    <a:pt x="3122" y="2786"/>
                  </a:lnTo>
                  <a:lnTo>
                    <a:pt x="2498" y="1778"/>
                  </a:lnTo>
                  <a:lnTo>
                    <a:pt x="1969" y="913"/>
                  </a:lnTo>
                  <a:lnTo>
                    <a:pt x="1537" y="289"/>
                  </a:lnTo>
                  <a:lnTo>
                    <a:pt x="1345" y="49"/>
                  </a:lnTo>
                  <a:lnTo>
                    <a:pt x="12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9" name="Google Shape;4239;p71"/>
            <p:cNvSpPr/>
            <p:nvPr/>
          </p:nvSpPr>
          <p:spPr>
            <a:xfrm>
              <a:off x="2630975" y="1632825"/>
              <a:ext cx="109275" cy="148900"/>
            </a:xfrm>
            <a:custGeom>
              <a:avLst/>
              <a:gdLst/>
              <a:ahLst/>
              <a:cxnLst/>
              <a:rect l="l" t="t" r="r" b="b"/>
              <a:pathLst>
                <a:path w="4371" h="5956" fill="none" extrusionOk="0">
                  <a:moveTo>
                    <a:pt x="384" y="4563"/>
                  </a:moveTo>
                  <a:lnTo>
                    <a:pt x="384" y="4563"/>
                  </a:lnTo>
                  <a:lnTo>
                    <a:pt x="384" y="4179"/>
                  </a:lnTo>
                  <a:lnTo>
                    <a:pt x="480" y="3795"/>
                  </a:lnTo>
                  <a:lnTo>
                    <a:pt x="529" y="3603"/>
                  </a:lnTo>
                  <a:lnTo>
                    <a:pt x="625" y="3507"/>
                  </a:lnTo>
                  <a:lnTo>
                    <a:pt x="769" y="3411"/>
                  </a:lnTo>
                  <a:lnTo>
                    <a:pt x="913" y="3363"/>
                  </a:lnTo>
                  <a:lnTo>
                    <a:pt x="913" y="3363"/>
                  </a:lnTo>
                  <a:lnTo>
                    <a:pt x="1105" y="3363"/>
                  </a:lnTo>
                  <a:lnTo>
                    <a:pt x="1297" y="3411"/>
                  </a:lnTo>
                  <a:lnTo>
                    <a:pt x="1633" y="3603"/>
                  </a:lnTo>
                  <a:lnTo>
                    <a:pt x="1921" y="3795"/>
                  </a:lnTo>
                  <a:lnTo>
                    <a:pt x="2017" y="3891"/>
                  </a:lnTo>
                  <a:lnTo>
                    <a:pt x="2017" y="3891"/>
                  </a:lnTo>
                  <a:lnTo>
                    <a:pt x="961" y="2354"/>
                  </a:lnTo>
                  <a:lnTo>
                    <a:pt x="288" y="1297"/>
                  </a:lnTo>
                  <a:lnTo>
                    <a:pt x="48" y="913"/>
                  </a:lnTo>
                  <a:lnTo>
                    <a:pt x="0" y="817"/>
                  </a:lnTo>
                  <a:lnTo>
                    <a:pt x="48" y="721"/>
                  </a:lnTo>
                  <a:lnTo>
                    <a:pt x="48" y="721"/>
                  </a:lnTo>
                  <a:lnTo>
                    <a:pt x="288" y="529"/>
                  </a:lnTo>
                  <a:lnTo>
                    <a:pt x="673" y="289"/>
                  </a:lnTo>
                  <a:lnTo>
                    <a:pt x="1057" y="49"/>
                  </a:lnTo>
                  <a:lnTo>
                    <a:pt x="1201" y="1"/>
                  </a:lnTo>
                  <a:lnTo>
                    <a:pt x="1345" y="49"/>
                  </a:lnTo>
                  <a:lnTo>
                    <a:pt x="1345" y="49"/>
                  </a:lnTo>
                  <a:lnTo>
                    <a:pt x="1537" y="289"/>
                  </a:lnTo>
                  <a:lnTo>
                    <a:pt x="1969" y="913"/>
                  </a:lnTo>
                  <a:lnTo>
                    <a:pt x="2498" y="1778"/>
                  </a:lnTo>
                  <a:lnTo>
                    <a:pt x="3122" y="2786"/>
                  </a:lnTo>
                  <a:lnTo>
                    <a:pt x="3698" y="3795"/>
                  </a:lnTo>
                  <a:lnTo>
                    <a:pt x="4130" y="4707"/>
                  </a:lnTo>
                  <a:lnTo>
                    <a:pt x="4274" y="5140"/>
                  </a:lnTo>
                  <a:lnTo>
                    <a:pt x="4371" y="5428"/>
                  </a:lnTo>
                  <a:lnTo>
                    <a:pt x="4371" y="5716"/>
                  </a:lnTo>
                  <a:lnTo>
                    <a:pt x="4323" y="5764"/>
                  </a:lnTo>
                  <a:lnTo>
                    <a:pt x="4323" y="5860"/>
                  </a:lnTo>
                  <a:lnTo>
                    <a:pt x="4323" y="5860"/>
                  </a:lnTo>
                  <a:lnTo>
                    <a:pt x="4178" y="5908"/>
                  </a:lnTo>
                  <a:lnTo>
                    <a:pt x="4034" y="5956"/>
                  </a:lnTo>
                  <a:lnTo>
                    <a:pt x="3698" y="5956"/>
                  </a:lnTo>
                  <a:lnTo>
                    <a:pt x="3314" y="5812"/>
                  </a:lnTo>
                  <a:lnTo>
                    <a:pt x="2882" y="5668"/>
                  </a:lnTo>
                  <a:lnTo>
                    <a:pt x="2161" y="5284"/>
                  </a:lnTo>
                  <a:lnTo>
                    <a:pt x="1873" y="5091"/>
                  </a:lnTo>
                  <a:lnTo>
                    <a:pt x="1873" y="5091"/>
                  </a:lnTo>
                  <a:lnTo>
                    <a:pt x="1633" y="5043"/>
                  </a:lnTo>
                  <a:lnTo>
                    <a:pt x="1153" y="4995"/>
                  </a:lnTo>
                  <a:lnTo>
                    <a:pt x="865" y="4899"/>
                  </a:lnTo>
                  <a:lnTo>
                    <a:pt x="625" y="4851"/>
                  </a:lnTo>
                  <a:lnTo>
                    <a:pt x="432" y="4707"/>
                  </a:lnTo>
                  <a:lnTo>
                    <a:pt x="384" y="4659"/>
                  </a:lnTo>
                  <a:lnTo>
                    <a:pt x="384" y="456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0" name="Google Shape;4240;p71"/>
            <p:cNvSpPr/>
            <p:nvPr/>
          </p:nvSpPr>
          <p:spPr>
            <a:xfrm>
              <a:off x="2630975" y="1632825"/>
              <a:ext cx="109275" cy="148900"/>
            </a:xfrm>
            <a:custGeom>
              <a:avLst/>
              <a:gdLst/>
              <a:ahLst/>
              <a:cxnLst/>
              <a:rect l="l" t="t" r="r" b="b"/>
              <a:pathLst>
                <a:path w="4371" h="5956" extrusionOk="0">
                  <a:moveTo>
                    <a:pt x="1249" y="1"/>
                  </a:moveTo>
                  <a:lnTo>
                    <a:pt x="1105" y="49"/>
                  </a:lnTo>
                  <a:lnTo>
                    <a:pt x="961" y="97"/>
                  </a:lnTo>
                  <a:lnTo>
                    <a:pt x="577" y="337"/>
                  </a:lnTo>
                  <a:lnTo>
                    <a:pt x="240" y="577"/>
                  </a:lnTo>
                  <a:lnTo>
                    <a:pt x="48" y="721"/>
                  </a:lnTo>
                  <a:lnTo>
                    <a:pt x="0" y="769"/>
                  </a:lnTo>
                  <a:lnTo>
                    <a:pt x="96" y="1009"/>
                  </a:lnTo>
                  <a:lnTo>
                    <a:pt x="336" y="1394"/>
                  </a:lnTo>
                  <a:lnTo>
                    <a:pt x="1009" y="2450"/>
                  </a:lnTo>
                  <a:lnTo>
                    <a:pt x="2017" y="3891"/>
                  </a:lnTo>
                  <a:lnTo>
                    <a:pt x="1681" y="3603"/>
                  </a:lnTo>
                  <a:lnTo>
                    <a:pt x="1345" y="3411"/>
                  </a:lnTo>
                  <a:lnTo>
                    <a:pt x="1153" y="3363"/>
                  </a:lnTo>
                  <a:lnTo>
                    <a:pt x="865" y="3363"/>
                  </a:lnTo>
                  <a:lnTo>
                    <a:pt x="721" y="3411"/>
                  </a:lnTo>
                  <a:lnTo>
                    <a:pt x="625" y="3507"/>
                  </a:lnTo>
                  <a:lnTo>
                    <a:pt x="529" y="3651"/>
                  </a:lnTo>
                  <a:lnTo>
                    <a:pt x="480" y="3795"/>
                  </a:lnTo>
                  <a:lnTo>
                    <a:pt x="384" y="4131"/>
                  </a:lnTo>
                  <a:lnTo>
                    <a:pt x="384" y="4467"/>
                  </a:lnTo>
                  <a:lnTo>
                    <a:pt x="384" y="4563"/>
                  </a:lnTo>
                  <a:lnTo>
                    <a:pt x="384" y="4659"/>
                  </a:lnTo>
                  <a:lnTo>
                    <a:pt x="432" y="4707"/>
                  </a:lnTo>
                  <a:lnTo>
                    <a:pt x="625" y="4851"/>
                  </a:lnTo>
                  <a:lnTo>
                    <a:pt x="865" y="4899"/>
                  </a:lnTo>
                  <a:lnTo>
                    <a:pt x="1153" y="4995"/>
                  </a:lnTo>
                  <a:lnTo>
                    <a:pt x="1633" y="5043"/>
                  </a:lnTo>
                  <a:lnTo>
                    <a:pt x="1873" y="5091"/>
                  </a:lnTo>
                  <a:lnTo>
                    <a:pt x="2065" y="5188"/>
                  </a:lnTo>
                  <a:lnTo>
                    <a:pt x="2642" y="5524"/>
                  </a:lnTo>
                  <a:lnTo>
                    <a:pt x="3314" y="5812"/>
                  </a:lnTo>
                  <a:lnTo>
                    <a:pt x="3650" y="5908"/>
                  </a:lnTo>
                  <a:lnTo>
                    <a:pt x="3938" y="5956"/>
                  </a:lnTo>
                  <a:lnTo>
                    <a:pt x="4130" y="5956"/>
                  </a:lnTo>
                  <a:lnTo>
                    <a:pt x="4323" y="5860"/>
                  </a:lnTo>
                  <a:lnTo>
                    <a:pt x="4371" y="5764"/>
                  </a:lnTo>
                  <a:lnTo>
                    <a:pt x="4371" y="5620"/>
                  </a:lnTo>
                  <a:lnTo>
                    <a:pt x="4323" y="5380"/>
                  </a:lnTo>
                  <a:lnTo>
                    <a:pt x="4226" y="5091"/>
                  </a:lnTo>
                  <a:lnTo>
                    <a:pt x="3938" y="4275"/>
                  </a:lnTo>
                  <a:lnTo>
                    <a:pt x="3458" y="3411"/>
                  </a:lnTo>
                  <a:lnTo>
                    <a:pt x="2930" y="2450"/>
                  </a:lnTo>
                  <a:lnTo>
                    <a:pt x="1873" y="769"/>
                  </a:lnTo>
                  <a:lnTo>
                    <a:pt x="1489" y="241"/>
                  </a:lnTo>
                  <a:lnTo>
                    <a:pt x="1345" y="49"/>
                  </a:lnTo>
                  <a:lnTo>
                    <a:pt x="124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1" name="Google Shape;4241;p71"/>
            <p:cNvSpPr/>
            <p:nvPr/>
          </p:nvSpPr>
          <p:spPr>
            <a:xfrm>
              <a:off x="2630975" y="1632825"/>
              <a:ext cx="109275" cy="148900"/>
            </a:xfrm>
            <a:custGeom>
              <a:avLst/>
              <a:gdLst/>
              <a:ahLst/>
              <a:cxnLst/>
              <a:rect l="l" t="t" r="r" b="b"/>
              <a:pathLst>
                <a:path w="4371" h="5956" fill="none" extrusionOk="0">
                  <a:moveTo>
                    <a:pt x="1249" y="1"/>
                  </a:moveTo>
                  <a:lnTo>
                    <a:pt x="1249" y="1"/>
                  </a:lnTo>
                  <a:lnTo>
                    <a:pt x="1105" y="49"/>
                  </a:lnTo>
                  <a:lnTo>
                    <a:pt x="961" y="97"/>
                  </a:lnTo>
                  <a:lnTo>
                    <a:pt x="577" y="337"/>
                  </a:lnTo>
                  <a:lnTo>
                    <a:pt x="240" y="577"/>
                  </a:lnTo>
                  <a:lnTo>
                    <a:pt x="48" y="721"/>
                  </a:lnTo>
                  <a:lnTo>
                    <a:pt x="48" y="721"/>
                  </a:lnTo>
                  <a:lnTo>
                    <a:pt x="0" y="769"/>
                  </a:lnTo>
                  <a:lnTo>
                    <a:pt x="0" y="769"/>
                  </a:lnTo>
                  <a:lnTo>
                    <a:pt x="96" y="1009"/>
                  </a:lnTo>
                  <a:lnTo>
                    <a:pt x="336" y="1394"/>
                  </a:lnTo>
                  <a:lnTo>
                    <a:pt x="1009" y="2450"/>
                  </a:lnTo>
                  <a:lnTo>
                    <a:pt x="2017" y="3891"/>
                  </a:lnTo>
                  <a:lnTo>
                    <a:pt x="2017" y="3891"/>
                  </a:lnTo>
                  <a:lnTo>
                    <a:pt x="2017" y="3891"/>
                  </a:lnTo>
                  <a:lnTo>
                    <a:pt x="2017" y="3891"/>
                  </a:lnTo>
                  <a:lnTo>
                    <a:pt x="1681" y="3603"/>
                  </a:lnTo>
                  <a:lnTo>
                    <a:pt x="1345" y="3411"/>
                  </a:lnTo>
                  <a:lnTo>
                    <a:pt x="1153" y="3363"/>
                  </a:lnTo>
                  <a:lnTo>
                    <a:pt x="1009" y="3363"/>
                  </a:lnTo>
                  <a:lnTo>
                    <a:pt x="1009" y="3363"/>
                  </a:lnTo>
                  <a:lnTo>
                    <a:pt x="913" y="3363"/>
                  </a:lnTo>
                  <a:lnTo>
                    <a:pt x="913" y="3363"/>
                  </a:lnTo>
                  <a:lnTo>
                    <a:pt x="865" y="3363"/>
                  </a:lnTo>
                  <a:lnTo>
                    <a:pt x="865" y="3363"/>
                  </a:lnTo>
                  <a:lnTo>
                    <a:pt x="721" y="3411"/>
                  </a:lnTo>
                  <a:lnTo>
                    <a:pt x="625" y="3507"/>
                  </a:lnTo>
                  <a:lnTo>
                    <a:pt x="529" y="3651"/>
                  </a:lnTo>
                  <a:lnTo>
                    <a:pt x="480" y="3795"/>
                  </a:lnTo>
                  <a:lnTo>
                    <a:pt x="384" y="4131"/>
                  </a:lnTo>
                  <a:lnTo>
                    <a:pt x="384" y="4467"/>
                  </a:lnTo>
                  <a:lnTo>
                    <a:pt x="384" y="4467"/>
                  </a:lnTo>
                  <a:lnTo>
                    <a:pt x="384" y="4563"/>
                  </a:lnTo>
                  <a:lnTo>
                    <a:pt x="384" y="4563"/>
                  </a:lnTo>
                  <a:lnTo>
                    <a:pt x="384" y="4659"/>
                  </a:lnTo>
                  <a:lnTo>
                    <a:pt x="432" y="4707"/>
                  </a:lnTo>
                  <a:lnTo>
                    <a:pt x="625" y="4851"/>
                  </a:lnTo>
                  <a:lnTo>
                    <a:pt x="865" y="4899"/>
                  </a:lnTo>
                  <a:lnTo>
                    <a:pt x="1153" y="4995"/>
                  </a:lnTo>
                  <a:lnTo>
                    <a:pt x="1633" y="5043"/>
                  </a:lnTo>
                  <a:lnTo>
                    <a:pt x="1873" y="5091"/>
                  </a:lnTo>
                  <a:lnTo>
                    <a:pt x="1873" y="5091"/>
                  </a:lnTo>
                  <a:lnTo>
                    <a:pt x="2065" y="5188"/>
                  </a:lnTo>
                  <a:lnTo>
                    <a:pt x="2642" y="5524"/>
                  </a:lnTo>
                  <a:lnTo>
                    <a:pt x="3314" y="5812"/>
                  </a:lnTo>
                  <a:lnTo>
                    <a:pt x="3650" y="5908"/>
                  </a:lnTo>
                  <a:lnTo>
                    <a:pt x="3938" y="5956"/>
                  </a:lnTo>
                  <a:lnTo>
                    <a:pt x="3938" y="5956"/>
                  </a:lnTo>
                  <a:lnTo>
                    <a:pt x="4130" y="5956"/>
                  </a:lnTo>
                  <a:lnTo>
                    <a:pt x="4323" y="5860"/>
                  </a:lnTo>
                  <a:lnTo>
                    <a:pt x="4323" y="5860"/>
                  </a:lnTo>
                  <a:lnTo>
                    <a:pt x="4371" y="5764"/>
                  </a:lnTo>
                  <a:lnTo>
                    <a:pt x="4371" y="5620"/>
                  </a:lnTo>
                  <a:lnTo>
                    <a:pt x="4371" y="5620"/>
                  </a:lnTo>
                  <a:lnTo>
                    <a:pt x="4323" y="5380"/>
                  </a:lnTo>
                  <a:lnTo>
                    <a:pt x="4226" y="5091"/>
                  </a:lnTo>
                  <a:lnTo>
                    <a:pt x="3938" y="4275"/>
                  </a:lnTo>
                  <a:lnTo>
                    <a:pt x="3458" y="3411"/>
                  </a:lnTo>
                  <a:lnTo>
                    <a:pt x="2930" y="2450"/>
                  </a:lnTo>
                  <a:lnTo>
                    <a:pt x="1873" y="769"/>
                  </a:lnTo>
                  <a:lnTo>
                    <a:pt x="1489" y="241"/>
                  </a:lnTo>
                  <a:lnTo>
                    <a:pt x="1345" y="49"/>
                  </a:lnTo>
                  <a:lnTo>
                    <a:pt x="1345" y="49"/>
                  </a:lnTo>
                  <a:lnTo>
                    <a:pt x="124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2" name="Google Shape;4242;p71"/>
            <p:cNvSpPr/>
            <p:nvPr/>
          </p:nvSpPr>
          <p:spPr>
            <a:xfrm>
              <a:off x="2630975" y="1636425"/>
              <a:ext cx="99675" cy="145300"/>
            </a:xfrm>
            <a:custGeom>
              <a:avLst/>
              <a:gdLst/>
              <a:ahLst/>
              <a:cxnLst/>
              <a:rect l="l" t="t" r="r" b="b"/>
              <a:pathLst>
                <a:path w="3987" h="5812" extrusionOk="0">
                  <a:moveTo>
                    <a:pt x="865" y="1"/>
                  </a:moveTo>
                  <a:lnTo>
                    <a:pt x="336" y="337"/>
                  </a:lnTo>
                  <a:lnTo>
                    <a:pt x="48" y="577"/>
                  </a:lnTo>
                  <a:lnTo>
                    <a:pt x="0" y="673"/>
                  </a:lnTo>
                  <a:lnTo>
                    <a:pt x="48" y="769"/>
                  </a:lnTo>
                  <a:lnTo>
                    <a:pt x="288" y="1153"/>
                  </a:lnTo>
                  <a:lnTo>
                    <a:pt x="961" y="2210"/>
                  </a:lnTo>
                  <a:lnTo>
                    <a:pt x="2017" y="3747"/>
                  </a:lnTo>
                  <a:lnTo>
                    <a:pt x="1921" y="3651"/>
                  </a:lnTo>
                  <a:lnTo>
                    <a:pt x="1633" y="3459"/>
                  </a:lnTo>
                  <a:lnTo>
                    <a:pt x="1297" y="3267"/>
                  </a:lnTo>
                  <a:lnTo>
                    <a:pt x="1105" y="3219"/>
                  </a:lnTo>
                  <a:lnTo>
                    <a:pt x="913" y="3219"/>
                  </a:lnTo>
                  <a:lnTo>
                    <a:pt x="769" y="3267"/>
                  </a:lnTo>
                  <a:lnTo>
                    <a:pt x="625" y="3363"/>
                  </a:lnTo>
                  <a:lnTo>
                    <a:pt x="529" y="3459"/>
                  </a:lnTo>
                  <a:lnTo>
                    <a:pt x="480" y="3651"/>
                  </a:lnTo>
                  <a:lnTo>
                    <a:pt x="384" y="4035"/>
                  </a:lnTo>
                  <a:lnTo>
                    <a:pt x="384" y="4419"/>
                  </a:lnTo>
                  <a:lnTo>
                    <a:pt x="384" y="4515"/>
                  </a:lnTo>
                  <a:lnTo>
                    <a:pt x="432" y="4563"/>
                  </a:lnTo>
                  <a:lnTo>
                    <a:pt x="625" y="4707"/>
                  </a:lnTo>
                  <a:lnTo>
                    <a:pt x="865" y="4755"/>
                  </a:lnTo>
                  <a:lnTo>
                    <a:pt x="1153" y="4851"/>
                  </a:lnTo>
                  <a:lnTo>
                    <a:pt x="1633" y="4899"/>
                  </a:lnTo>
                  <a:lnTo>
                    <a:pt x="1873" y="4947"/>
                  </a:lnTo>
                  <a:lnTo>
                    <a:pt x="2113" y="5092"/>
                  </a:lnTo>
                  <a:lnTo>
                    <a:pt x="2642" y="5380"/>
                  </a:lnTo>
                  <a:lnTo>
                    <a:pt x="3026" y="5572"/>
                  </a:lnTo>
                  <a:lnTo>
                    <a:pt x="3362" y="5716"/>
                  </a:lnTo>
                  <a:lnTo>
                    <a:pt x="3698" y="5812"/>
                  </a:lnTo>
                  <a:lnTo>
                    <a:pt x="3986" y="5812"/>
                  </a:lnTo>
                  <a:lnTo>
                    <a:pt x="3938" y="5524"/>
                  </a:lnTo>
                  <a:lnTo>
                    <a:pt x="3842" y="5188"/>
                  </a:lnTo>
                  <a:lnTo>
                    <a:pt x="3506" y="4467"/>
                  </a:lnTo>
                  <a:lnTo>
                    <a:pt x="3074" y="3603"/>
                  </a:lnTo>
                  <a:lnTo>
                    <a:pt x="2594" y="2738"/>
                  </a:lnTo>
                  <a:lnTo>
                    <a:pt x="1585" y="1105"/>
                  </a:lnTo>
                  <a:lnTo>
                    <a:pt x="86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3" name="Google Shape;4243;p71"/>
            <p:cNvSpPr/>
            <p:nvPr/>
          </p:nvSpPr>
          <p:spPr>
            <a:xfrm>
              <a:off x="2686200" y="1737300"/>
              <a:ext cx="44450" cy="44425"/>
            </a:xfrm>
            <a:custGeom>
              <a:avLst/>
              <a:gdLst/>
              <a:ahLst/>
              <a:cxnLst/>
              <a:rect l="l" t="t" r="r" b="b"/>
              <a:pathLst>
                <a:path w="1778" h="1777" extrusionOk="0">
                  <a:moveTo>
                    <a:pt x="1105" y="0"/>
                  </a:moveTo>
                  <a:lnTo>
                    <a:pt x="769" y="240"/>
                  </a:lnTo>
                  <a:lnTo>
                    <a:pt x="481" y="528"/>
                  </a:lnTo>
                  <a:lnTo>
                    <a:pt x="193" y="816"/>
                  </a:lnTo>
                  <a:lnTo>
                    <a:pt x="0" y="1105"/>
                  </a:lnTo>
                  <a:lnTo>
                    <a:pt x="385" y="1345"/>
                  </a:lnTo>
                  <a:lnTo>
                    <a:pt x="865" y="1537"/>
                  </a:lnTo>
                  <a:lnTo>
                    <a:pt x="1345" y="1729"/>
                  </a:lnTo>
                  <a:lnTo>
                    <a:pt x="1585" y="1777"/>
                  </a:lnTo>
                  <a:lnTo>
                    <a:pt x="1777" y="1777"/>
                  </a:lnTo>
                  <a:lnTo>
                    <a:pt x="1681" y="1441"/>
                  </a:lnTo>
                  <a:lnTo>
                    <a:pt x="1537" y="1009"/>
                  </a:lnTo>
                  <a:lnTo>
                    <a:pt x="11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4" name="Google Shape;4244;p71"/>
            <p:cNvSpPr/>
            <p:nvPr/>
          </p:nvSpPr>
          <p:spPr>
            <a:xfrm>
              <a:off x="2238375" y="1228225"/>
              <a:ext cx="303775" cy="439450"/>
            </a:xfrm>
            <a:custGeom>
              <a:avLst/>
              <a:gdLst/>
              <a:ahLst/>
              <a:cxnLst/>
              <a:rect l="l" t="t" r="r" b="b"/>
              <a:pathLst>
                <a:path w="12151" h="17578" extrusionOk="0">
                  <a:moveTo>
                    <a:pt x="5427" y="0"/>
                  </a:moveTo>
                  <a:lnTo>
                    <a:pt x="5043" y="96"/>
                  </a:lnTo>
                  <a:lnTo>
                    <a:pt x="4754" y="192"/>
                  </a:lnTo>
                  <a:lnTo>
                    <a:pt x="4514" y="337"/>
                  </a:lnTo>
                  <a:lnTo>
                    <a:pt x="4226" y="577"/>
                  </a:lnTo>
                  <a:lnTo>
                    <a:pt x="3938" y="865"/>
                  </a:lnTo>
                  <a:lnTo>
                    <a:pt x="3698" y="1201"/>
                  </a:lnTo>
                  <a:lnTo>
                    <a:pt x="3410" y="1585"/>
                  </a:lnTo>
                  <a:lnTo>
                    <a:pt x="2882" y="2498"/>
                  </a:lnTo>
                  <a:lnTo>
                    <a:pt x="2401" y="3506"/>
                  </a:lnTo>
                  <a:lnTo>
                    <a:pt x="1921" y="4659"/>
                  </a:lnTo>
                  <a:lnTo>
                    <a:pt x="1489" y="5859"/>
                  </a:lnTo>
                  <a:lnTo>
                    <a:pt x="1105" y="7156"/>
                  </a:lnTo>
                  <a:lnTo>
                    <a:pt x="768" y="8405"/>
                  </a:lnTo>
                  <a:lnTo>
                    <a:pt x="480" y="9653"/>
                  </a:lnTo>
                  <a:lnTo>
                    <a:pt x="240" y="10806"/>
                  </a:lnTo>
                  <a:lnTo>
                    <a:pt x="96" y="11911"/>
                  </a:lnTo>
                  <a:lnTo>
                    <a:pt x="0" y="12871"/>
                  </a:lnTo>
                  <a:lnTo>
                    <a:pt x="0" y="13639"/>
                  </a:lnTo>
                  <a:lnTo>
                    <a:pt x="48" y="13976"/>
                  </a:lnTo>
                  <a:lnTo>
                    <a:pt x="96" y="14264"/>
                  </a:lnTo>
                  <a:lnTo>
                    <a:pt x="192" y="14456"/>
                  </a:lnTo>
                  <a:lnTo>
                    <a:pt x="336" y="14648"/>
                  </a:lnTo>
                  <a:lnTo>
                    <a:pt x="12006" y="17578"/>
                  </a:lnTo>
                  <a:lnTo>
                    <a:pt x="12006" y="17578"/>
                  </a:lnTo>
                  <a:lnTo>
                    <a:pt x="11862" y="17433"/>
                  </a:lnTo>
                  <a:lnTo>
                    <a:pt x="11814" y="17241"/>
                  </a:lnTo>
                  <a:lnTo>
                    <a:pt x="11718" y="16761"/>
                  </a:lnTo>
                  <a:lnTo>
                    <a:pt x="11670" y="16137"/>
                  </a:lnTo>
                  <a:lnTo>
                    <a:pt x="11670" y="15320"/>
                  </a:lnTo>
                  <a:lnTo>
                    <a:pt x="11814" y="13399"/>
                  </a:lnTo>
                  <a:lnTo>
                    <a:pt x="12006" y="11190"/>
                  </a:lnTo>
                  <a:lnTo>
                    <a:pt x="12102" y="9990"/>
                  </a:lnTo>
                  <a:lnTo>
                    <a:pt x="12150" y="8789"/>
                  </a:lnTo>
                  <a:lnTo>
                    <a:pt x="12150" y="7588"/>
                  </a:lnTo>
                  <a:lnTo>
                    <a:pt x="12150" y="6388"/>
                  </a:lnTo>
                  <a:lnTo>
                    <a:pt x="12054" y="5235"/>
                  </a:lnTo>
                  <a:lnTo>
                    <a:pt x="11862" y="4130"/>
                  </a:lnTo>
                  <a:lnTo>
                    <a:pt x="11766" y="3650"/>
                  </a:lnTo>
                  <a:lnTo>
                    <a:pt x="11622" y="3122"/>
                  </a:lnTo>
                  <a:lnTo>
                    <a:pt x="11430" y="2642"/>
                  </a:lnTo>
                  <a:lnTo>
                    <a:pt x="11238" y="2209"/>
                  </a:lnTo>
                  <a:lnTo>
                    <a:pt x="11094" y="1969"/>
                  </a:lnTo>
                  <a:lnTo>
                    <a:pt x="10902" y="1777"/>
                  </a:lnTo>
                  <a:lnTo>
                    <a:pt x="10614" y="1537"/>
                  </a:lnTo>
                  <a:lnTo>
                    <a:pt x="10325" y="1297"/>
                  </a:lnTo>
                  <a:lnTo>
                    <a:pt x="9509" y="913"/>
                  </a:lnTo>
                  <a:lnTo>
                    <a:pt x="8645" y="529"/>
                  </a:lnTo>
                  <a:lnTo>
                    <a:pt x="7684" y="240"/>
                  </a:lnTo>
                  <a:lnTo>
                    <a:pt x="6724" y="48"/>
                  </a:lnTo>
                  <a:lnTo>
                    <a:pt x="62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5" name="Google Shape;4245;p71"/>
            <p:cNvSpPr/>
            <p:nvPr/>
          </p:nvSpPr>
          <p:spPr>
            <a:xfrm>
              <a:off x="2238375" y="1228225"/>
              <a:ext cx="303775" cy="439450"/>
            </a:xfrm>
            <a:custGeom>
              <a:avLst/>
              <a:gdLst/>
              <a:ahLst/>
              <a:cxnLst/>
              <a:rect l="l" t="t" r="r" b="b"/>
              <a:pathLst>
                <a:path w="12151" h="17578" fill="none" extrusionOk="0">
                  <a:moveTo>
                    <a:pt x="12006" y="17578"/>
                  </a:moveTo>
                  <a:lnTo>
                    <a:pt x="12006" y="17578"/>
                  </a:lnTo>
                  <a:lnTo>
                    <a:pt x="11862" y="17433"/>
                  </a:lnTo>
                  <a:lnTo>
                    <a:pt x="11814" y="17241"/>
                  </a:lnTo>
                  <a:lnTo>
                    <a:pt x="11718" y="16761"/>
                  </a:lnTo>
                  <a:lnTo>
                    <a:pt x="11670" y="16137"/>
                  </a:lnTo>
                  <a:lnTo>
                    <a:pt x="11670" y="15320"/>
                  </a:lnTo>
                  <a:lnTo>
                    <a:pt x="11814" y="13399"/>
                  </a:lnTo>
                  <a:lnTo>
                    <a:pt x="12006" y="11190"/>
                  </a:lnTo>
                  <a:lnTo>
                    <a:pt x="12102" y="9990"/>
                  </a:lnTo>
                  <a:lnTo>
                    <a:pt x="12150" y="8789"/>
                  </a:lnTo>
                  <a:lnTo>
                    <a:pt x="12150" y="7588"/>
                  </a:lnTo>
                  <a:lnTo>
                    <a:pt x="12150" y="6388"/>
                  </a:lnTo>
                  <a:lnTo>
                    <a:pt x="12054" y="5235"/>
                  </a:lnTo>
                  <a:lnTo>
                    <a:pt x="11862" y="4130"/>
                  </a:lnTo>
                  <a:lnTo>
                    <a:pt x="11766" y="3650"/>
                  </a:lnTo>
                  <a:lnTo>
                    <a:pt x="11622" y="3122"/>
                  </a:lnTo>
                  <a:lnTo>
                    <a:pt x="11430" y="2642"/>
                  </a:lnTo>
                  <a:lnTo>
                    <a:pt x="11238" y="2209"/>
                  </a:lnTo>
                  <a:lnTo>
                    <a:pt x="11238" y="2209"/>
                  </a:lnTo>
                  <a:lnTo>
                    <a:pt x="11094" y="1969"/>
                  </a:lnTo>
                  <a:lnTo>
                    <a:pt x="10902" y="1777"/>
                  </a:lnTo>
                  <a:lnTo>
                    <a:pt x="10614" y="1537"/>
                  </a:lnTo>
                  <a:lnTo>
                    <a:pt x="10325" y="1297"/>
                  </a:lnTo>
                  <a:lnTo>
                    <a:pt x="9509" y="913"/>
                  </a:lnTo>
                  <a:lnTo>
                    <a:pt x="8645" y="529"/>
                  </a:lnTo>
                  <a:lnTo>
                    <a:pt x="7684" y="240"/>
                  </a:lnTo>
                  <a:lnTo>
                    <a:pt x="6724" y="48"/>
                  </a:lnTo>
                  <a:lnTo>
                    <a:pt x="6243" y="0"/>
                  </a:lnTo>
                  <a:lnTo>
                    <a:pt x="5811" y="0"/>
                  </a:lnTo>
                  <a:lnTo>
                    <a:pt x="5427" y="0"/>
                  </a:lnTo>
                  <a:lnTo>
                    <a:pt x="5043" y="96"/>
                  </a:lnTo>
                  <a:lnTo>
                    <a:pt x="5043" y="96"/>
                  </a:lnTo>
                  <a:lnTo>
                    <a:pt x="4754" y="192"/>
                  </a:lnTo>
                  <a:lnTo>
                    <a:pt x="4514" y="337"/>
                  </a:lnTo>
                  <a:lnTo>
                    <a:pt x="4226" y="577"/>
                  </a:lnTo>
                  <a:lnTo>
                    <a:pt x="3938" y="865"/>
                  </a:lnTo>
                  <a:lnTo>
                    <a:pt x="3698" y="1201"/>
                  </a:lnTo>
                  <a:lnTo>
                    <a:pt x="3410" y="1585"/>
                  </a:lnTo>
                  <a:lnTo>
                    <a:pt x="2882" y="2498"/>
                  </a:lnTo>
                  <a:lnTo>
                    <a:pt x="2401" y="3506"/>
                  </a:lnTo>
                  <a:lnTo>
                    <a:pt x="1921" y="4659"/>
                  </a:lnTo>
                  <a:lnTo>
                    <a:pt x="1489" y="5859"/>
                  </a:lnTo>
                  <a:lnTo>
                    <a:pt x="1105" y="7156"/>
                  </a:lnTo>
                  <a:lnTo>
                    <a:pt x="768" y="8405"/>
                  </a:lnTo>
                  <a:lnTo>
                    <a:pt x="480" y="9653"/>
                  </a:lnTo>
                  <a:lnTo>
                    <a:pt x="240" y="10806"/>
                  </a:lnTo>
                  <a:lnTo>
                    <a:pt x="96" y="11911"/>
                  </a:lnTo>
                  <a:lnTo>
                    <a:pt x="0" y="12871"/>
                  </a:lnTo>
                  <a:lnTo>
                    <a:pt x="0" y="13639"/>
                  </a:lnTo>
                  <a:lnTo>
                    <a:pt x="48" y="13976"/>
                  </a:lnTo>
                  <a:lnTo>
                    <a:pt x="96" y="14264"/>
                  </a:lnTo>
                  <a:lnTo>
                    <a:pt x="192" y="14456"/>
                  </a:lnTo>
                  <a:lnTo>
                    <a:pt x="336" y="14648"/>
                  </a:lnTo>
                  <a:lnTo>
                    <a:pt x="12006" y="1757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6" name="Google Shape;4246;p71"/>
            <p:cNvSpPr/>
            <p:nvPr/>
          </p:nvSpPr>
          <p:spPr>
            <a:xfrm>
              <a:off x="2238375" y="1228225"/>
              <a:ext cx="303775" cy="439450"/>
            </a:xfrm>
            <a:custGeom>
              <a:avLst/>
              <a:gdLst/>
              <a:ahLst/>
              <a:cxnLst/>
              <a:rect l="l" t="t" r="r" b="b"/>
              <a:pathLst>
                <a:path w="12151" h="17578" extrusionOk="0">
                  <a:moveTo>
                    <a:pt x="5427" y="0"/>
                  </a:moveTo>
                  <a:lnTo>
                    <a:pt x="5043" y="96"/>
                  </a:lnTo>
                  <a:lnTo>
                    <a:pt x="4803" y="192"/>
                  </a:lnTo>
                  <a:lnTo>
                    <a:pt x="4562" y="288"/>
                  </a:lnTo>
                  <a:lnTo>
                    <a:pt x="4370" y="481"/>
                  </a:lnTo>
                  <a:lnTo>
                    <a:pt x="4130" y="673"/>
                  </a:lnTo>
                  <a:lnTo>
                    <a:pt x="3650" y="1201"/>
                  </a:lnTo>
                  <a:lnTo>
                    <a:pt x="3218" y="1873"/>
                  </a:lnTo>
                  <a:lnTo>
                    <a:pt x="2785" y="2690"/>
                  </a:lnTo>
                  <a:lnTo>
                    <a:pt x="2401" y="3554"/>
                  </a:lnTo>
                  <a:lnTo>
                    <a:pt x="1969" y="4515"/>
                  </a:lnTo>
                  <a:lnTo>
                    <a:pt x="1633" y="5523"/>
                  </a:lnTo>
                  <a:lnTo>
                    <a:pt x="1249" y="6580"/>
                  </a:lnTo>
                  <a:lnTo>
                    <a:pt x="961" y="7636"/>
                  </a:lnTo>
                  <a:lnTo>
                    <a:pt x="672" y="8693"/>
                  </a:lnTo>
                  <a:lnTo>
                    <a:pt x="432" y="9701"/>
                  </a:lnTo>
                  <a:lnTo>
                    <a:pt x="240" y="10710"/>
                  </a:lnTo>
                  <a:lnTo>
                    <a:pt x="96" y="11622"/>
                  </a:lnTo>
                  <a:lnTo>
                    <a:pt x="48" y="12487"/>
                  </a:lnTo>
                  <a:lnTo>
                    <a:pt x="0" y="13207"/>
                  </a:lnTo>
                  <a:lnTo>
                    <a:pt x="0" y="13688"/>
                  </a:lnTo>
                  <a:lnTo>
                    <a:pt x="96" y="14120"/>
                  </a:lnTo>
                  <a:lnTo>
                    <a:pt x="192" y="14408"/>
                  </a:lnTo>
                  <a:lnTo>
                    <a:pt x="336" y="14648"/>
                  </a:lnTo>
                  <a:lnTo>
                    <a:pt x="12006" y="17578"/>
                  </a:lnTo>
                  <a:lnTo>
                    <a:pt x="11814" y="17337"/>
                  </a:lnTo>
                  <a:lnTo>
                    <a:pt x="11718" y="17001"/>
                  </a:lnTo>
                  <a:lnTo>
                    <a:pt x="11670" y="16521"/>
                  </a:lnTo>
                  <a:lnTo>
                    <a:pt x="11670" y="15945"/>
                  </a:lnTo>
                  <a:lnTo>
                    <a:pt x="11670" y="15176"/>
                  </a:lnTo>
                  <a:lnTo>
                    <a:pt x="11718" y="14312"/>
                  </a:lnTo>
                  <a:lnTo>
                    <a:pt x="11910" y="12247"/>
                  </a:lnTo>
                  <a:lnTo>
                    <a:pt x="12102" y="9990"/>
                  </a:lnTo>
                  <a:lnTo>
                    <a:pt x="12150" y="8837"/>
                  </a:lnTo>
                  <a:lnTo>
                    <a:pt x="12150" y="7636"/>
                  </a:lnTo>
                  <a:lnTo>
                    <a:pt x="12102" y="6148"/>
                  </a:lnTo>
                  <a:lnTo>
                    <a:pt x="12054" y="5427"/>
                  </a:lnTo>
                  <a:lnTo>
                    <a:pt x="11958" y="4707"/>
                  </a:lnTo>
                  <a:lnTo>
                    <a:pt x="11862" y="4034"/>
                  </a:lnTo>
                  <a:lnTo>
                    <a:pt x="11670" y="3410"/>
                  </a:lnTo>
                  <a:lnTo>
                    <a:pt x="11478" y="2786"/>
                  </a:lnTo>
                  <a:lnTo>
                    <a:pt x="11238" y="2209"/>
                  </a:lnTo>
                  <a:lnTo>
                    <a:pt x="11046" y="1873"/>
                  </a:lnTo>
                  <a:lnTo>
                    <a:pt x="10710" y="1585"/>
                  </a:lnTo>
                  <a:lnTo>
                    <a:pt x="9797" y="1393"/>
                  </a:lnTo>
                  <a:lnTo>
                    <a:pt x="9653" y="1633"/>
                  </a:lnTo>
                  <a:lnTo>
                    <a:pt x="9509" y="1873"/>
                  </a:lnTo>
                  <a:lnTo>
                    <a:pt x="9317" y="2065"/>
                  </a:lnTo>
                  <a:lnTo>
                    <a:pt x="9125" y="2258"/>
                  </a:lnTo>
                  <a:lnTo>
                    <a:pt x="8933" y="2402"/>
                  </a:lnTo>
                  <a:lnTo>
                    <a:pt x="8693" y="2498"/>
                  </a:lnTo>
                  <a:lnTo>
                    <a:pt x="8404" y="2594"/>
                  </a:lnTo>
                  <a:lnTo>
                    <a:pt x="7876" y="2594"/>
                  </a:lnTo>
                  <a:lnTo>
                    <a:pt x="7588" y="2498"/>
                  </a:lnTo>
                  <a:lnTo>
                    <a:pt x="7252" y="2354"/>
                  </a:lnTo>
                  <a:lnTo>
                    <a:pt x="7012" y="2113"/>
                  </a:lnTo>
                  <a:lnTo>
                    <a:pt x="6820" y="1873"/>
                  </a:lnTo>
                  <a:lnTo>
                    <a:pt x="6627" y="1537"/>
                  </a:lnTo>
                  <a:lnTo>
                    <a:pt x="6531" y="1201"/>
                  </a:lnTo>
                  <a:lnTo>
                    <a:pt x="6483" y="865"/>
                  </a:lnTo>
                  <a:lnTo>
                    <a:pt x="6531" y="481"/>
                  </a:lnTo>
                  <a:lnTo>
                    <a:pt x="6676" y="48"/>
                  </a:lnTo>
                  <a:lnTo>
                    <a:pt x="7012" y="96"/>
                  </a:lnTo>
                  <a:lnTo>
                    <a:pt x="6435" y="0"/>
                  </a:lnTo>
                  <a:close/>
                </a:path>
              </a:pathLst>
            </a:custGeom>
            <a:solidFill>
              <a:srgbClr val="FFE4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7" name="Google Shape;4247;p71"/>
            <p:cNvSpPr/>
            <p:nvPr/>
          </p:nvSpPr>
          <p:spPr>
            <a:xfrm>
              <a:off x="2238375" y="1228225"/>
              <a:ext cx="303775" cy="439450"/>
            </a:xfrm>
            <a:custGeom>
              <a:avLst/>
              <a:gdLst/>
              <a:ahLst/>
              <a:cxnLst/>
              <a:rect l="l" t="t" r="r" b="b"/>
              <a:pathLst>
                <a:path w="12151" h="17578" fill="none" extrusionOk="0">
                  <a:moveTo>
                    <a:pt x="5907" y="0"/>
                  </a:moveTo>
                  <a:lnTo>
                    <a:pt x="5907" y="0"/>
                  </a:lnTo>
                  <a:lnTo>
                    <a:pt x="5427" y="0"/>
                  </a:lnTo>
                  <a:lnTo>
                    <a:pt x="5043" y="96"/>
                  </a:lnTo>
                  <a:lnTo>
                    <a:pt x="5043" y="96"/>
                  </a:lnTo>
                  <a:lnTo>
                    <a:pt x="4803" y="192"/>
                  </a:lnTo>
                  <a:lnTo>
                    <a:pt x="4562" y="288"/>
                  </a:lnTo>
                  <a:lnTo>
                    <a:pt x="4370" y="481"/>
                  </a:lnTo>
                  <a:lnTo>
                    <a:pt x="4130" y="673"/>
                  </a:lnTo>
                  <a:lnTo>
                    <a:pt x="3650" y="1201"/>
                  </a:lnTo>
                  <a:lnTo>
                    <a:pt x="3218" y="1873"/>
                  </a:lnTo>
                  <a:lnTo>
                    <a:pt x="2785" y="2690"/>
                  </a:lnTo>
                  <a:lnTo>
                    <a:pt x="2401" y="3554"/>
                  </a:lnTo>
                  <a:lnTo>
                    <a:pt x="1969" y="4515"/>
                  </a:lnTo>
                  <a:lnTo>
                    <a:pt x="1633" y="5523"/>
                  </a:lnTo>
                  <a:lnTo>
                    <a:pt x="1249" y="6580"/>
                  </a:lnTo>
                  <a:lnTo>
                    <a:pt x="961" y="7636"/>
                  </a:lnTo>
                  <a:lnTo>
                    <a:pt x="672" y="8693"/>
                  </a:lnTo>
                  <a:lnTo>
                    <a:pt x="432" y="9701"/>
                  </a:lnTo>
                  <a:lnTo>
                    <a:pt x="240" y="10710"/>
                  </a:lnTo>
                  <a:lnTo>
                    <a:pt x="96" y="11622"/>
                  </a:lnTo>
                  <a:lnTo>
                    <a:pt x="48" y="12487"/>
                  </a:lnTo>
                  <a:lnTo>
                    <a:pt x="0" y="13207"/>
                  </a:lnTo>
                  <a:lnTo>
                    <a:pt x="0" y="13207"/>
                  </a:lnTo>
                  <a:lnTo>
                    <a:pt x="0" y="13688"/>
                  </a:lnTo>
                  <a:lnTo>
                    <a:pt x="96" y="14120"/>
                  </a:lnTo>
                  <a:lnTo>
                    <a:pt x="192" y="14408"/>
                  </a:lnTo>
                  <a:lnTo>
                    <a:pt x="336" y="14648"/>
                  </a:lnTo>
                  <a:lnTo>
                    <a:pt x="12006" y="17578"/>
                  </a:lnTo>
                  <a:lnTo>
                    <a:pt x="12006" y="17578"/>
                  </a:lnTo>
                  <a:lnTo>
                    <a:pt x="11814" y="17337"/>
                  </a:lnTo>
                  <a:lnTo>
                    <a:pt x="11718" y="17001"/>
                  </a:lnTo>
                  <a:lnTo>
                    <a:pt x="11670" y="16521"/>
                  </a:lnTo>
                  <a:lnTo>
                    <a:pt x="11670" y="15945"/>
                  </a:lnTo>
                  <a:lnTo>
                    <a:pt x="11670" y="15945"/>
                  </a:lnTo>
                  <a:lnTo>
                    <a:pt x="11670" y="15176"/>
                  </a:lnTo>
                  <a:lnTo>
                    <a:pt x="11718" y="14312"/>
                  </a:lnTo>
                  <a:lnTo>
                    <a:pt x="11910" y="12247"/>
                  </a:lnTo>
                  <a:lnTo>
                    <a:pt x="12102" y="9990"/>
                  </a:lnTo>
                  <a:lnTo>
                    <a:pt x="12150" y="8837"/>
                  </a:lnTo>
                  <a:lnTo>
                    <a:pt x="12150" y="7636"/>
                  </a:lnTo>
                  <a:lnTo>
                    <a:pt x="12150" y="7636"/>
                  </a:lnTo>
                  <a:lnTo>
                    <a:pt x="12102" y="6148"/>
                  </a:lnTo>
                  <a:lnTo>
                    <a:pt x="12054" y="5427"/>
                  </a:lnTo>
                  <a:lnTo>
                    <a:pt x="11958" y="4707"/>
                  </a:lnTo>
                  <a:lnTo>
                    <a:pt x="11862" y="4034"/>
                  </a:lnTo>
                  <a:lnTo>
                    <a:pt x="11670" y="3410"/>
                  </a:lnTo>
                  <a:lnTo>
                    <a:pt x="11478" y="2786"/>
                  </a:lnTo>
                  <a:lnTo>
                    <a:pt x="11238" y="2209"/>
                  </a:lnTo>
                  <a:lnTo>
                    <a:pt x="11238" y="2209"/>
                  </a:lnTo>
                  <a:lnTo>
                    <a:pt x="11046" y="1873"/>
                  </a:lnTo>
                  <a:lnTo>
                    <a:pt x="10710" y="1585"/>
                  </a:lnTo>
                  <a:lnTo>
                    <a:pt x="10710" y="1585"/>
                  </a:lnTo>
                  <a:lnTo>
                    <a:pt x="9797" y="1393"/>
                  </a:lnTo>
                  <a:lnTo>
                    <a:pt x="9797" y="1393"/>
                  </a:lnTo>
                  <a:lnTo>
                    <a:pt x="9653" y="1633"/>
                  </a:lnTo>
                  <a:lnTo>
                    <a:pt x="9509" y="1873"/>
                  </a:lnTo>
                  <a:lnTo>
                    <a:pt x="9317" y="2065"/>
                  </a:lnTo>
                  <a:lnTo>
                    <a:pt x="9125" y="2258"/>
                  </a:lnTo>
                  <a:lnTo>
                    <a:pt x="8933" y="2402"/>
                  </a:lnTo>
                  <a:lnTo>
                    <a:pt x="8693" y="2498"/>
                  </a:lnTo>
                  <a:lnTo>
                    <a:pt x="8404" y="2594"/>
                  </a:lnTo>
                  <a:lnTo>
                    <a:pt x="8164" y="2594"/>
                  </a:lnTo>
                  <a:lnTo>
                    <a:pt x="8164" y="2594"/>
                  </a:lnTo>
                  <a:lnTo>
                    <a:pt x="7876" y="2594"/>
                  </a:lnTo>
                  <a:lnTo>
                    <a:pt x="7876" y="2594"/>
                  </a:lnTo>
                  <a:lnTo>
                    <a:pt x="7588" y="2498"/>
                  </a:lnTo>
                  <a:lnTo>
                    <a:pt x="7252" y="2354"/>
                  </a:lnTo>
                  <a:lnTo>
                    <a:pt x="7012" y="2113"/>
                  </a:lnTo>
                  <a:lnTo>
                    <a:pt x="6820" y="1873"/>
                  </a:lnTo>
                  <a:lnTo>
                    <a:pt x="6627" y="1537"/>
                  </a:lnTo>
                  <a:lnTo>
                    <a:pt x="6531" y="1201"/>
                  </a:lnTo>
                  <a:lnTo>
                    <a:pt x="6483" y="865"/>
                  </a:lnTo>
                  <a:lnTo>
                    <a:pt x="6531" y="481"/>
                  </a:lnTo>
                  <a:lnTo>
                    <a:pt x="6531" y="481"/>
                  </a:lnTo>
                  <a:lnTo>
                    <a:pt x="6676" y="48"/>
                  </a:lnTo>
                  <a:lnTo>
                    <a:pt x="6676" y="48"/>
                  </a:lnTo>
                  <a:lnTo>
                    <a:pt x="7012" y="96"/>
                  </a:lnTo>
                  <a:lnTo>
                    <a:pt x="7012" y="96"/>
                  </a:lnTo>
                  <a:lnTo>
                    <a:pt x="7012" y="96"/>
                  </a:lnTo>
                  <a:lnTo>
                    <a:pt x="6435" y="0"/>
                  </a:lnTo>
                  <a:lnTo>
                    <a:pt x="590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8" name="Google Shape;4248;p71"/>
            <p:cNvSpPr/>
            <p:nvPr/>
          </p:nvSpPr>
          <p:spPr>
            <a:xfrm>
              <a:off x="2400450" y="1229425"/>
              <a:ext cx="84075" cy="63650"/>
            </a:xfrm>
            <a:custGeom>
              <a:avLst/>
              <a:gdLst/>
              <a:ahLst/>
              <a:cxnLst/>
              <a:rect l="l" t="t" r="r" b="b"/>
              <a:pathLst>
                <a:path w="3363" h="2546" extrusionOk="0">
                  <a:moveTo>
                    <a:pt x="193" y="0"/>
                  </a:moveTo>
                  <a:lnTo>
                    <a:pt x="48" y="433"/>
                  </a:lnTo>
                  <a:lnTo>
                    <a:pt x="0" y="817"/>
                  </a:lnTo>
                  <a:lnTo>
                    <a:pt x="48" y="1153"/>
                  </a:lnTo>
                  <a:lnTo>
                    <a:pt x="144" y="1489"/>
                  </a:lnTo>
                  <a:lnTo>
                    <a:pt x="337" y="1825"/>
                  </a:lnTo>
                  <a:lnTo>
                    <a:pt x="529" y="2065"/>
                  </a:lnTo>
                  <a:lnTo>
                    <a:pt x="769" y="2306"/>
                  </a:lnTo>
                  <a:lnTo>
                    <a:pt x="1105" y="2450"/>
                  </a:lnTo>
                  <a:lnTo>
                    <a:pt x="1393" y="2546"/>
                  </a:lnTo>
                  <a:lnTo>
                    <a:pt x="1729" y="2546"/>
                  </a:lnTo>
                  <a:lnTo>
                    <a:pt x="2065" y="2498"/>
                  </a:lnTo>
                  <a:lnTo>
                    <a:pt x="2402" y="2402"/>
                  </a:lnTo>
                  <a:lnTo>
                    <a:pt x="2690" y="2210"/>
                  </a:lnTo>
                  <a:lnTo>
                    <a:pt x="2930" y="1969"/>
                  </a:lnTo>
                  <a:lnTo>
                    <a:pt x="3122" y="1681"/>
                  </a:lnTo>
                  <a:lnTo>
                    <a:pt x="3266" y="1345"/>
                  </a:lnTo>
                  <a:lnTo>
                    <a:pt x="3362" y="1009"/>
                  </a:lnTo>
                  <a:lnTo>
                    <a:pt x="2642" y="673"/>
                  </a:lnTo>
                  <a:lnTo>
                    <a:pt x="1825" y="385"/>
                  </a:lnTo>
                  <a:lnTo>
                    <a:pt x="1009" y="144"/>
                  </a:lnTo>
                  <a:lnTo>
                    <a:pt x="19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9" name="Google Shape;4249;p71"/>
            <p:cNvSpPr/>
            <p:nvPr/>
          </p:nvSpPr>
          <p:spPr>
            <a:xfrm>
              <a:off x="2400450" y="1229425"/>
              <a:ext cx="84075" cy="63650"/>
            </a:xfrm>
            <a:custGeom>
              <a:avLst/>
              <a:gdLst/>
              <a:ahLst/>
              <a:cxnLst/>
              <a:rect l="l" t="t" r="r" b="b"/>
              <a:pathLst>
                <a:path w="3363" h="2546" fill="none" extrusionOk="0">
                  <a:moveTo>
                    <a:pt x="1393" y="2546"/>
                  </a:moveTo>
                  <a:lnTo>
                    <a:pt x="1393" y="2546"/>
                  </a:lnTo>
                  <a:lnTo>
                    <a:pt x="1729" y="2546"/>
                  </a:lnTo>
                  <a:lnTo>
                    <a:pt x="2065" y="2498"/>
                  </a:lnTo>
                  <a:lnTo>
                    <a:pt x="2402" y="2402"/>
                  </a:lnTo>
                  <a:lnTo>
                    <a:pt x="2690" y="2210"/>
                  </a:lnTo>
                  <a:lnTo>
                    <a:pt x="2930" y="1969"/>
                  </a:lnTo>
                  <a:lnTo>
                    <a:pt x="3122" y="1681"/>
                  </a:lnTo>
                  <a:lnTo>
                    <a:pt x="3266" y="1345"/>
                  </a:lnTo>
                  <a:lnTo>
                    <a:pt x="3362" y="1009"/>
                  </a:lnTo>
                  <a:lnTo>
                    <a:pt x="3362" y="1009"/>
                  </a:lnTo>
                  <a:lnTo>
                    <a:pt x="2642" y="673"/>
                  </a:lnTo>
                  <a:lnTo>
                    <a:pt x="1825" y="385"/>
                  </a:lnTo>
                  <a:lnTo>
                    <a:pt x="1009" y="144"/>
                  </a:lnTo>
                  <a:lnTo>
                    <a:pt x="193" y="0"/>
                  </a:lnTo>
                  <a:lnTo>
                    <a:pt x="193" y="0"/>
                  </a:lnTo>
                  <a:lnTo>
                    <a:pt x="48" y="433"/>
                  </a:lnTo>
                  <a:lnTo>
                    <a:pt x="48" y="433"/>
                  </a:lnTo>
                  <a:lnTo>
                    <a:pt x="0" y="817"/>
                  </a:lnTo>
                  <a:lnTo>
                    <a:pt x="48" y="1153"/>
                  </a:lnTo>
                  <a:lnTo>
                    <a:pt x="144" y="1489"/>
                  </a:lnTo>
                  <a:lnTo>
                    <a:pt x="337" y="1825"/>
                  </a:lnTo>
                  <a:lnTo>
                    <a:pt x="529" y="2065"/>
                  </a:lnTo>
                  <a:lnTo>
                    <a:pt x="769" y="2306"/>
                  </a:lnTo>
                  <a:lnTo>
                    <a:pt x="1105" y="2450"/>
                  </a:lnTo>
                  <a:lnTo>
                    <a:pt x="1393" y="254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0" name="Google Shape;4250;p71"/>
            <p:cNvSpPr/>
            <p:nvPr/>
          </p:nvSpPr>
          <p:spPr>
            <a:xfrm>
              <a:off x="2419650" y="1218625"/>
              <a:ext cx="46850" cy="51650"/>
            </a:xfrm>
            <a:custGeom>
              <a:avLst/>
              <a:gdLst/>
              <a:ahLst/>
              <a:cxnLst/>
              <a:rect l="l" t="t" r="r" b="b"/>
              <a:pathLst>
                <a:path w="1874" h="2066" extrusionOk="0">
                  <a:moveTo>
                    <a:pt x="481" y="0"/>
                  </a:moveTo>
                  <a:lnTo>
                    <a:pt x="1" y="1489"/>
                  </a:lnTo>
                  <a:lnTo>
                    <a:pt x="1490" y="2065"/>
                  </a:lnTo>
                  <a:lnTo>
                    <a:pt x="1874" y="384"/>
                  </a:lnTo>
                  <a:lnTo>
                    <a:pt x="481"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1" name="Google Shape;4251;p71"/>
            <p:cNvSpPr/>
            <p:nvPr/>
          </p:nvSpPr>
          <p:spPr>
            <a:xfrm>
              <a:off x="2419650" y="1218625"/>
              <a:ext cx="46850" cy="51650"/>
            </a:xfrm>
            <a:custGeom>
              <a:avLst/>
              <a:gdLst/>
              <a:ahLst/>
              <a:cxnLst/>
              <a:rect l="l" t="t" r="r" b="b"/>
              <a:pathLst>
                <a:path w="1874" h="2066" fill="none" extrusionOk="0">
                  <a:moveTo>
                    <a:pt x="481" y="0"/>
                  </a:moveTo>
                  <a:lnTo>
                    <a:pt x="1" y="1489"/>
                  </a:lnTo>
                  <a:lnTo>
                    <a:pt x="1490" y="2065"/>
                  </a:lnTo>
                  <a:lnTo>
                    <a:pt x="1874" y="384"/>
                  </a:lnTo>
                  <a:lnTo>
                    <a:pt x="48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2" name="Google Shape;4252;p71"/>
            <p:cNvSpPr/>
            <p:nvPr/>
          </p:nvSpPr>
          <p:spPr>
            <a:xfrm>
              <a:off x="2419650" y="1237825"/>
              <a:ext cx="40850" cy="32450"/>
            </a:xfrm>
            <a:custGeom>
              <a:avLst/>
              <a:gdLst/>
              <a:ahLst/>
              <a:cxnLst/>
              <a:rect l="l" t="t" r="r" b="b"/>
              <a:pathLst>
                <a:path w="1634" h="1298" extrusionOk="0">
                  <a:moveTo>
                    <a:pt x="241" y="1"/>
                  </a:moveTo>
                  <a:lnTo>
                    <a:pt x="1" y="721"/>
                  </a:lnTo>
                  <a:lnTo>
                    <a:pt x="1490" y="1297"/>
                  </a:lnTo>
                  <a:lnTo>
                    <a:pt x="1634" y="673"/>
                  </a:lnTo>
                  <a:lnTo>
                    <a:pt x="961" y="385"/>
                  </a:lnTo>
                  <a:lnTo>
                    <a:pt x="289"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3" name="Google Shape;4253;p71"/>
            <p:cNvSpPr/>
            <p:nvPr/>
          </p:nvSpPr>
          <p:spPr>
            <a:xfrm>
              <a:off x="2419650" y="1237825"/>
              <a:ext cx="40850" cy="32450"/>
            </a:xfrm>
            <a:custGeom>
              <a:avLst/>
              <a:gdLst/>
              <a:ahLst/>
              <a:cxnLst/>
              <a:rect l="l" t="t" r="r" b="b"/>
              <a:pathLst>
                <a:path w="1634" h="1298" fill="none" extrusionOk="0">
                  <a:moveTo>
                    <a:pt x="241" y="1"/>
                  </a:moveTo>
                  <a:lnTo>
                    <a:pt x="1" y="721"/>
                  </a:lnTo>
                  <a:lnTo>
                    <a:pt x="1490" y="1297"/>
                  </a:lnTo>
                  <a:lnTo>
                    <a:pt x="1634" y="673"/>
                  </a:lnTo>
                  <a:lnTo>
                    <a:pt x="1634" y="673"/>
                  </a:lnTo>
                  <a:lnTo>
                    <a:pt x="961" y="385"/>
                  </a:lnTo>
                  <a:lnTo>
                    <a:pt x="289" y="1"/>
                  </a:lnTo>
                  <a:lnTo>
                    <a:pt x="24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4" name="Google Shape;4254;p71"/>
            <p:cNvSpPr/>
            <p:nvPr/>
          </p:nvSpPr>
          <p:spPr>
            <a:xfrm>
              <a:off x="2216750" y="852425"/>
              <a:ext cx="147700" cy="152500"/>
            </a:xfrm>
            <a:custGeom>
              <a:avLst/>
              <a:gdLst/>
              <a:ahLst/>
              <a:cxnLst/>
              <a:rect l="l" t="t" r="r" b="b"/>
              <a:pathLst>
                <a:path w="5908" h="6100" extrusionOk="0">
                  <a:moveTo>
                    <a:pt x="2930" y="0"/>
                  </a:moveTo>
                  <a:lnTo>
                    <a:pt x="2354" y="96"/>
                  </a:lnTo>
                  <a:lnTo>
                    <a:pt x="1826" y="337"/>
                  </a:lnTo>
                  <a:lnTo>
                    <a:pt x="1297" y="625"/>
                  </a:lnTo>
                  <a:lnTo>
                    <a:pt x="865" y="1057"/>
                  </a:lnTo>
                  <a:lnTo>
                    <a:pt x="673" y="1297"/>
                  </a:lnTo>
                  <a:lnTo>
                    <a:pt x="481" y="1537"/>
                  </a:lnTo>
                  <a:lnTo>
                    <a:pt x="337" y="1825"/>
                  </a:lnTo>
                  <a:lnTo>
                    <a:pt x="241" y="2114"/>
                  </a:lnTo>
                  <a:lnTo>
                    <a:pt x="49" y="2690"/>
                  </a:lnTo>
                  <a:lnTo>
                    <a:pt x="1" y="3314"/>
                  </a:lnTo>
                  <a:lnTo>
                    <a:pt x="49" y="3890"/>
                  </a:lnTo>
                  <a:lnTo>
                    <a:pt x="241" y="4419"/>
                  </a:lnTo>
                  <a:lnTo>
                    <a:pt x="337" y="4707"/>
                  </a:lnTo>
                  <a:lnTo>
                    <a:pt x="481" y="4947"/>
                  </a:lnTo>
                  <a:lnTo>
                    <a:pt x="673" y="5139"/>
                  </a:lnTo>
                  <a:lnTo>
                    <a:pt x="865" y="5379"/>
                  </a:lnTo>
                  <a:lnTo>
                    <a:pt x="1057" y="5571"/>
                  </a:lnTo>
                  <a:lnTo>
                    <a:pt x="1345" y="5715"/>
                  </a:lnTo>
                  <a:lnTo>
                    <a:pt x="1585" y="5860"/>
                  </a:lnTo>
                  <a:lnTo>
                    <a:pt x="1826" y="5956"/>
                  </a:lnTo>
                  <a:lnTo>
                    <a:pt x="2114" y="6052"/>
                  </a:lnTo>
                  <a:lnTo>
                    <a:pt x="2402" y="6100"/>
                  </a:lnTo>
                  <a:lnTo>
                    <a:pt x="2978" y="6100"/>
                  </a:lnTo>
                  <a:lnTo>
                    <a:pt x="3554" y="6004"/>
                  </a:lnTo>
                  <a:lnTo>
                    <a:pt x="4083" y="5763"/>
                  </a:lnTo>
                  <a:lnTo>
                    <a:pt x="4563" y="5475"/>
                  </a:lnTo>
                  <a:lnTo>
                    <a:pt x="5043" y="5043"/>
                  </a:lnTo>
                  <a:lnTo>
                    <a:pt x="5235" y="4803"/>
                  </a:lnTo>
                  <a:lnTo>
                    <a:pt x="5379" y="4515"/>
                  </a:lnTo>
                  <a:lnTo>
                    <a:pt x="5571" y="4275"/>
                  </a:lnTo>
                  <a:lnTo>
                    <a:pt x="5668" y="3987"/>
                  </a:lnTo>
                  <a:lnTo>
                    <a:pt x="5860" y="3362"/>
                  </a:lnTo>
                  <a:lnTo>
                    <a:pt x="5908" y="2786"/>
                  </a:lnTo>
                  <a:lnTo>
                    <a:pt x="5812" y="2210"/>
                  </a:lnTo>
                  <a:lnTo>
                    <a:pt x="5668" y="1681"/>
                  </a:lnTo>
                  <a:lnTo>
                    <a:pt x="5523" y="1393"/>
                  </a:lnTo>
                  <a:lnTo>
                    <a:pt x="5379" y="1153"/>
                  </a:lnTo>
                  <a:lnTo>
                    <a:pt x="5235" y="913"/>
                  </a:lnTo>
                  <a:lnTo>
                    <a:pt x="5043" y="721"/>
                  </a:lnTo>
                  <a:lnTo>
                    <a:pt x="4803" y="529"/>
                  </a:lnTo>
                  <a:lnTo>
                    <a:pt x="4563" y="385"/>
                  </a:lnTo>
                  <a:lnTo>
                    <a:pt x="4323" y="241"/>
                  </a:lnTo>
                  <a:lnTo>
                    <a:pt x="4035" y="145"/>
                  </a:lnTo>
                  <a:lnTo>
                    <a:pt x="3747" y="48"/>
                  </a:lnTo>
                  <a:lnTo>
                    <a:pt x="3506"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5" name="Google Shape;4255;p71"/>
            <p:cNvSpPr/>
            <p:nvPr/>
          </p:nvSpPr>
          <p:spPr>
            <a:xfrm>
              <a:off x="2216750" y="852425"/>
              <a:ext cx="147700" cy="152500"/>
            </a:xfrm>
            <a:custGeom>
              <a:avLst/>
              <a:gdLst/>
              <a:ahLst/>
              <a:cxnLst/>
              <a:rect l="l" t="t" r="r" b="b"/>
              <a:pathLst>
                <a:path w="5908" h="6100" fill="none" extrusionOk="0">
                  <a:moveTo>
                    <a:pt x="481" y="1537"/>
                  </a:moveTo>
                  <a:lnTo>
                    <a:pt x="481" y="1537"/>
                  </a:lnTo>
                  <a:lnTo>
                    <a:pt x="337" y="1825"/>
                  </a:lnTo>
                  <a:lnTo>
                    <a:pt x="241" y="2114"/>
                  </a:lnTo>
                  <a:lnTo>
                    <a:pt x="49" y="2690"/>
                  </a:lnTo>
                  <a:lnTo>
                    <a:pt x="1" y="3314"/>
                  </a:lnTo>
                  <a:lnTo>
                    <a:pt x="49" y="3890"/>
                  </a:lnTo>
                  <a:lnTo>
                    <a:pt x="241" y="4419"/>
                  </a:lnTo>
                  <a:lnTo>
                    <a:pt x="337" y="4707"/>
                  </a:lnTo>
                  <a:lnTo>
                    <a:pt x="481" y="4947"/>
                  </a:lnTo>
                  <a:lnTo>
                    <a:pt x="673" y="5139"/>
                  </a:lnTo>
                  <a:lnTo>
                    <a:pt x="865" y="5379"/>
                  </a:lnTo>
                  <a:lnTo>
                    <a:pt x="1057" y="5571"/>
                  </a:lnTo>
                  <a:lnTo>
                    <a:pt x="1345" y="5715"/>
                  </a:lnTo>
                  <a:lnTo>
                    <a:pt x="1345" y="5715"/>
                  </a:lnTo>
                  <a:lnTo>
                    <a:pt x="1585" y="5860"/>
                  </a:lnTo>
                  <a:lnTo>
                    <a:pt x="1826" y="5956"/>
                  </a:lnTo>
                  <a:lnTo>
                    <a:pt x="2114" y="6052"/>
                  </a:lnTo>
                  <a:lnTo>
                    <a:pt x="2402" y="6100"/>
                  </a:lnTo>
                  <a:lnTo>
                    <a:pt x="2690" y="6100"/>
                  </a:lnTo>
                  <a:lnTo>
                    <a:pt x="2978" y="6100"/>
                  </a:lnTo>
                  <a:lnTo>
                    <a:pt x="3554" y="6004"/>
                  </a:lnTo>
                  <a:lnTo>
                    <a:pt x="4083" y="5763"/>
                  </a:lnTo>
                  <a:lnTo>
                    <a:pt x="4563" y="5475"/>
                  </a:lnTo>
                  <a:lnTo>
                    <a:pt x="5043" y="5043"/>
                  </a:lnTo>
                  <a:lnTo>
                    <a:pt x="5235" y="4803"/>
                  </a:lnTo>
                  <a:lnTo>
                    <a:pt x="5379" y="4515"/>
                  </a:lnTo>
                  <a:lnTo>
                    <a:pt x="5379" y="4515"/>
                  </a:lnTo>
                  <a:lnTo>
                    <a:pt x="5571" y="4275"/>
                  </a:lnTo>
                  <a:lnTo>
                    <a:pt x="5668" y="3987"/>
                  </a:lnTo>
                  <a:lnTo>
                    <a:pt x="5860" y="3362"/>
                  </a:lnTo>
                  <a:lnTo>
                    <a:pt x="5908" y="2786"/>
                  </a:lnTo>
                  <a:lnTo>
                    <a:pt x="5812" y="2210"/>
                  </a:lnTo>
                  <a:lnTo>
                    <a:pt x="5668" y="1681"/>
                  </a:lnTo>
                  <a:lnTo>
                    <a:pt x="5523" y="1393"/>
                  </a:lnTo>
                  <a:lnTo>
                    <a:pt x="5379" y="1153"/>
                  </a:lnTo>
                  <a:lnTo>
                    <a:pt x="5235" y="913"/>
                  </a:lnTo>
                  <a:lnTo>
                    <a:pt x="5043" y="721"/>
                  </a:lnTo>
                  <a:lnTo>
                    <a:pt x="4803" y="529"/>
                  </a:lnTo>
                  <a:lnTo>
                    <a:pt x="4563" y="385"/>
                  </a:lnTo>
                  <a:lnTo>
                    <a:pt x="4563" y="385"/>
                  </a:lnTo>
                  <a:lnTo>
                    <a:pt x="4323" y="241"/>
                  </a:lnTo>
                  <a:lnTo>
                    <a:pt x="4035" y="145"/>
                  </a:lnTo>
                  <a:lnTo>
                    <a:pt x="3747" y="48"/>
                  </a:lnTo>
                  <a:lnTo>
                    <a:pt x="3506" y="0"/>
                  </a:lnTo>
                  <a:lnTo>
                    <a:pt x="3218" y="0"/>
                  </a:lnTo>
                  <a:lnTo>
                    <a:pt x="2930" y="0"/>
                  </a:lnTo>
                  <a:lnTo>
                    <a:pt x="2354" y="96"/>
                  </a:lnTo>
                  <a:lnTo>
                    <a:pt x="1826" y="337"/>
                  </a:lnTo>
                  <a:lnTo>
                    <a:pt x="1297" y="625"/>
                  </a:lnTo>
                  <a:lnTo>
                    <a:pt x="865" y="1057"/>
                  </a:lnTo>
                  <a:lnTo>
                    <a:pt x="673" y="1297"/>
                  </a:lnTo>
                  <a:lnTo>
                    <a:pt x="481" y="153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6" name="Google Shape;4256;p71"/>
            <p:cNvSpPr/>
            <p:nvPr/>
          </p:nvSpPr>
          <p:spPr>
            <a:xfrm>
              <a:off x="2237150" y="877625"/>
              <a:ext cx="49275" cy="90075"/>
            </a:xfrm>
            <a:custGeom>
              <a:avLst/>
              <a:gdLst/>
              <a:ahLst/>
              <a:cxnLst/>
              <a:rect l="l" t="t" r="r" b="b"/>
              <a:pathLst>
                <a:path w="1971" h="3603" extrusionOk="0">
                  <a:moveTo>
                    <a:pt x="1634" y="1"/>
                  </a:moveTo>
                  <a:lnTo>
                    <a:pt x="1442" y="49"/>
                  </a:lnTo>
                  <a:lnTo>
                    <a:pt x="1202" y="145"/>
                  </a:lnTo>
                  <a:lnTo>
                    <a:pt x="1010" y="241"/>
                  </a:lnTo>
                  <a:lnTo>
                    <a:pt x="769" y="385"/>
                  </a:lnTo>
                  <a:lnTo>
                    <a:pt x="625" y="529"/>
                  </a:lnTo>
                  <a:lnTo>
                    <a:pt x="433" y="721"/>
                  </a:lnTo>
                  <a:lnTo>
                    <a:pt x="289" y="913"/>
                  </a:lnTo>
                  <a:lnTo>
                    <a:pt x="145" y="1250"/>
                  </a:lnTo>
                  <a:lnTo>
                    <a:pt x="49" y="1634"/>
                  </a:lnTo>
                  <a:lnTo>
                    <a:pt x="1" y="1970"/>
                  </a:lnTo>
                  <a:lnTo>
                    <a:pt x="49" y="2306"/>
                  </a:lnTo>
                  <a:lnTo>
                    <a:pt x="145" y="2642"/>
                  </a:lnTo>
                  <a:lnTo>
                    <a:pt x="289" y="2931"/>
                  </a:lnTo>
                  <a:lnTo>
                    <a:pt x="481" y="3171"/>
                  </a:lnTo>
                  <a:lnTo>
                    <a:pt x="769" y="3363"/>
                  </a:lnTo>
                  <a:lnTo>
                    <a:pt x="1154" y="3555"/>
                  </a:lnTo>
                  <a:lnTo>
                    <a:pt x="1538" y="3603"/>
                  </a:lnTo>
                  <a:lnTo>
                    <a:pt x="1730" y="3171"/>
                  </a:lnTo>
                  <a:lnTo>
                    <a:pt x="1730" y="2354"/>
                  </a:lnTo>
                  <a:lnTo>
                    <a:pt x="1778" y="1538"/>
                  </a:lnTo>
                  <a:lnTo>
                    <a:pt x="1826" y="769"/>
                  </a:lnTo>
                  <a:lnTo>
                    <a:pt x="1970"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7" name="Google Shape;4257;p71"/>
            <p:cNvSpPr/>
            <p:nvPr/>
          </p:nvSpPr>
          <p:spPr>
            <a:xfrm>
              <a:off x="2237150" y="877625"/>
              <a:ext cx="49275" cy="90075"/>
            </a:xfrm>
            <a:custGeom>
              <a:avLst/>
              <a:gdLst/>
              <a:ahLst/>
              <a:cxnLst/>
              <a:rect l="l" t="t" r="r" b="b"/>
              <a:pathLst>
                <a:path w="1971" h="3603" fill="none" extrusionOk="0">
                  <a:moveTo>
                    <a:pt x="1874" y="1"/>
                  </a:moveTo>
                  <a:lnTo>
                    <a:pt x="1874" y="1"/>
                  </a:lnTo>
                  <a:lnTo>
                    <a:pt x="1634" y="1"/>
                  </a:lnTo>
                  <a:lnTo>
                    <a:pt x="1442" y="49"/>
                  </a:lnTo>
                  <a:lnTo>
                    <a:pt x="1202" y="145"/>
                  </a:lnTo>
                  <a:lnTo>
                    <a:pt x="1010" y="241"/>
                  </a:lnTo>
                  <a:lnTo>
                    <a:pt x="769" y="385"/>
                  </a:lnTo>
                  <a:lnTo>
                    <a:pt x="625" y="529"/>
                  </a:lnTo>
                  <a:lnTo>
                    <a:pt x="433" y="721"/>
                  </a:lnTo>
                  <a:lnTo>
                    <a:pt x="289" y="913"/>
                  </a:lnTo>
                  <a:lnTo>
                    <a:pt x="289" y="913"/>
                  </a:lnTo>
                  <a:lnTo>
                    <a:pt x="145" y="1250"/>
                  </a:lnTo>
                  <a:lnTo>
                    <a:pt x="49" y="1634"/>
                  </a:lnTo>
                  <a:lnTo>
                    <a:pt x="1" y="1970"/>
                  </a:lnTo>
                  <a:lnTo>
                    <a:pt x="49" y="2306"/>
                  </a:lnTo>
                  <a:lnTo>
                    <a:pt x="145" y="2642"/>
                  </a:lnTo>
                  <a:lnTo>
                    <a:pt x="289" y="2931"/>
                  </a:lnTo>
                  <a:lnTo>
                    <a:pt x="481" y="3171"/>
                  </a:lnTo>
                  <a:lnTo>
                    <a:pt x="769" y="3363"/>
                  </a:lnTo>
                  <a:lnTo>
                    <a:pt x="769" y="3363"/>
                  </a:lnTo>
                  <a:lnTo>
                    <a:pt x="1154" y="3555"/>
                  </a:lnTo>
                  <a:lnTo>
                    <a:pt x="1538" y="3603"/>
                  </a:lnTo>
                  <a:lnTo>
                    <a:pt x="1538" y="3603"/>
                  </a:lnTo>
                  <a:lnTo>
                    <a:pt x="1730" y="3171"/>
                  </a:lnTo>
                  <a:lnTo>
                    <a:pt x="1730" y="3171"/>
                  </a:lnTo>
                  <a:lnTo>
                    <a:pt x="1730" y="2354"/>
                  </a:lnTo>
                  <a:lnTo>
                    <a:pt x="1778" y="1538"/>
                  </a:lnTo>
                  <a:lnTo>
                    <a:pt x="1826" y="769"/>
                  </a:lnTo>
                  <a:lnTo>
                    <a:pt x="1970" y="1"/>
                  </a:lnTo>
                  <a:lnTo>
                    <a:pt x="1970" y="1"/>
                  </a:lnTo>
                  <a:lnTo>
                    <a:pt x="1874"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8" name="Google Shape;4258;p71"/>
            <p:cNvSpPr/>
            <p:nvPr/>
          </p:nvSpPr>
          <p:spPr>
            <a:xfrm>
              <a:off x="2264775" y="800800"/>
              <a:ext cx="483875" cy="470675"/>
            </a:xfrm>
            <a:custGeom>
              <a:avLst/>
              <a:gdLst/>
              <a:ahLst/>
              <a:cxnLst/>
              <a:rect l="l" t="t" r="r" b="b"/>
              <a:pathLst>
                <a:path w="19355" h="18827" extrusionOk="0">
                  <a:moveTo>
                    <a:pt x="8933" y="0"/>
                  </a:moveTo>
                  <a:lnTo>
                    <a:pt x="8165" y="48"/>
                  </a:lnTo>
                  <a:lnTo>
                    <a:pt x="7444" y="192"/>
                  </a:lnTo>
                  <a:lnTo>
                    <a:pt x="6676" y="385"/>
                  </a:lnTo>
                  <a:lnTo>
                    <a:pt x="5908" y="673"/>
                  </a:lnTo>
                  <a:lnTo>
                    <a:pt x="5235" y="1009"/>
                  </a:lnTo>
                  <a:lnTo>
                    <a:pt x="4515" y="1441"/>
                  </a:lnTo>
                  <a:lnTo>
                    <a:pt x="3891" y="1873"/>
                  </a:lnTo>
                  <a:lnTo>
                    <a:pt x="3266" y="2402"/>
                  </a:lnTo>
                  <a:lnTo>
                    <a:pt x="2738" y="2930"/>
                  </a:lnTo>
                  <a:lnTo>
                    <a:pt x="2210" y="3554"/>
                  </a:lnTo>
                  <a:lnTo>
                    <a:pt x="1777" y="4227"/>
                  </a:lnTo>
                  <a:lnTo>
                    <a:pt x="1105" y="5283"/>
                  </a:lnTo>
                  <a:lnTo>
                    <a:pt x="721" y="6004"/>
                  </a:lnTo>
                  <a:lnTo>
                    <a:pt x="433" y="6676"/>
                  </a:lnTo>
                  <a:lnTo>
                    <a:pt x="241" y="7396"/>
                  </a:lnTo>
                  <a:lnTo>
                    <a:pt x="97" y="8165"/>
                  </a:lnTo>
                  <a:lnTo>
                    <a:pt x="1" y="8885"/>
                  </a:lnTo>
                  <a:lnTo>
                    <a:pt x="1" y="9605"/>
                  </a:lnTo>
                  <a:lnTo>
                    <a:pt x="97" y="10374"/>
                  </a:lnTo>
                  <a:lnTo>
                    <a:pt x="241" y="11094"/>
                  </a:lnTo>
                  <a:lnTo>
                    <a:pt x="433" y="11767"/>
                  </a:lnTo>
                  <a:lnTo>
                    <a:pt x="721" y="12487"/>
                  </a:lnTo>
                  <a:lnTo>
                    <a:pt x="1057" y="13111"/>
                  </a:lnTo>
                  <a:lnTo>
                    <a:pt x="1441" y="13736"/>
                  </a:lnTo>
                  <a:lnTo>
                    <a:pt x="1922" y="14312"/>
                  </a:lnTo>
                  <a:lnTo>
                    <a:pt x="2450" y="14888"/>
                  </a:lnTo>
                  <a:lnTo>
                    <a:pt x="3026" y="15368"/>
                  </a:lnTo>
                  <a:lnTo>
                    <a:pt x="3698" y="15801"/>
                  </a:lnTo>
                  <a:lnTo>
                    <a:pt x="6484" y="17482"/>
                  </a:lnTo>
                  <a:lnTo>
                    <a:pt x="7204" y="17866"/>
                  </a:lnTo>
                  <a:lnTo>
                    <a:pt x="7925" y="18202"/>
                  </a:lnTo>
                  <a:lnTo>
                    <a:pt x="8693" y="18442"/>
                  </a:lnTo>
                  <a:lnTo>
                    <a:pt x="9510" y="18634"/>
                  </a:lnTo>
                  <a:lnTo>
                    <a:pt x="10326" y="18778"/>
                  </a:lnTo>
                  <a:lnTo>
                    <a:pt x="11094" y="18826"/>
                  </a:lnTo>
                  <a:lnTo>
                    <a:pt x="11911" y="18826"/>
                  </a:lnTo>
                  <a:lnTo>
                    <a:pt x="12679" y="18730"/>
                  </a:lnTo>
                  <a:lnTo>
                    <a:pt x="13448" y="18538"/>
                  </a:lnTo>
                  <a:lnTo>
                    <a:pt x="14168" y="18298"/>
                  </a:lnTo>
                  <a:lnTo>
                    <a:pt x="14792" y="17962"/>
                  </a:lnTo>
                  <a:lnTo>
                    <a:pt x="15417" y="17530"/>
                  </a:lnTo>
                  <a:lnTo>
                    <a:pt x="15657" y="17289"/>
                  </a:lnTo>
                  <a:lnTo>
                    <a:pt x="15945" y="17001"/>
                  </a:lnTo>
                  <a:lnTo>
                    <a:pt x="16185" y="16713"/>
                  </a:lnTo>
                  <a:lnTo>
                    <a:pt x="16377" y="16425"/>
                  </a:lnTo>
                  <a:lnTo>
                    <a:pt x="16569" y="16089"/>
                  </a:lnTo>
                  <a:lnTo>
                    <a:pt x="16713" y="15705"/>
                  </a:lnTo>
                  <a:lnTo>
                    <a:pt x="16857" y="15368"/>
                  </a:lnTo>
                  <a:lnTo>
                    <a:pt x="17001" y="14936"/>
                  </a:lnTo>
                  <a:lnTo>
                    <a:pt x="17626" y="13880"/>
                  </a:lnTo>
                  <a:lnTo>
                    <a:pt x="18058" y="13159"/>
                  </a:lnTo>
                  <a:lnTo>
                    <a:pt x="18394" y="12439"/>
                  </a:lnTo>
                  <a:lnTo>
                    <a:pt x="18682" y="11719"/>
                  </a:lnTo>
                  <a:lnTo>
                    <a:pt x="18971" y="10998"/>
                  </a:lnTo>
                  <a:lnTo>
                    <a:pt x="19163" y="10230"/>
                  </a:lnTo>
                  <a:lnTo>
                    <a:pt x="19307" y="9509"/>
                  </a:lnTo>
                  <a:lnTo>
                    <a:pt x="19355" y="8789"/>
                  </a:lnTo>
                  <a:lnTo>
                    <a:pt x="19355" y="8021"/>
                  </a:lnTo>
                  <a:lnTo>
                    <a:pt x="19259" y="7348"/>
                  </a:lnTo>
                  <a:lnTo>
                    <a:pt x="19115" y="6628"/>
                  </a:lnTo>
                  <a:lnTo>
                    <a:pt x="18826" y="5955"/>
                  </a:lnTo>
                  <a:lnTo>
                    <a:pt x="18490" y="5331"/>
                  </a:lnTo>
                  <a:lnTo>
                    <a:pt x="18010" y="4755"/>
                  </a:lnTo>
                  <a:lnTo>
                    <a:pt x="17434" y="4227"/>
                  </a:lnTo>
                  <a:lnTo>
                    <a:pt x="16761" y="3698"/>
                  </a:lnTo>
                  <a:lnTo>
                    <a:pt x="15945" y="3266"/>
                  </a:lnTo>
                  <a:lnTo>
                    <a:pt x="12631" y="961"/>
                  </a:lnTo>
                  <a:lnTo>
                    <a:pt x="11911" y="577"/>
                  </a:lnTo>
                  <a:lnTo>
                    <a:pt x="11190" y="289"/>
                  </a:lnTo>
                  <a:lnTo>
                    <a:pt x="10470" y="144"/>
                  </a:lnTo>
                  <a:lnTo>
                    <a:pt x="9702" y="48"/>
                  </a:lnTo>
                  <a:lnTo>
                    <a:pt x="8933"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9" name="Google Shape;4259;p71"/>
            <p:cNvSpPr/>
            <p:nvPr/>
          </p:nvSpPr>
          <p:spPr>
            <a:xfrm>
              <a:off x="2264775" y="800800"/>
              <a:ext cx="483875" cy="470675"/>
            </a:xfrm>
            <a:custGeom>
              <a:avLst/>
              <a:gdLst/>
              <a:ahLst/>
              <a:cxnLst/>
              <a:rect l="l" t="t" r="r" b="b"/>
              <a:pathLst>
                <a:path w="19355" h="18827" fill="none" extrusionOk="0">
                  <a:moveTo>
                    <a:pt x="12631" y="961"/>
                  </a:moveTo>
                  <a:lnTo>
                    <a:pt x="15945" y="3266"/>
                  </a:lnTo>
                  <a:lnTo>
                    <a:pt x="15945" y="3266"/>
                  </a:lnTo>
                  <a:lnTo>
                    <a:pt x="16761" y="3698"/>
                  </a:lnTo>
                  <a:lnTo>
                    <a:pt x="17434" y="4227"/>
                  </a:lnTo>
                  <a:lnTo>
                    <a:pt x="18010" y="4755"/>
                  </a:lnTo>
                  <a:lnTo>
                    <a:pt x="18490" y="5331"/>
                  </a:lnTo>
                  <a:lnTo>
                    <a:pt x="18826" y="5955"/>
                  </a:lnTo>
                  <a:lnTo>
                    <a:pt x="19115" y="6628"/>
                  </a:lnTo>
                  <a:lnTo>
                    <a:pt x="19259" y="7348"/>
                  </a:lnTo>
                  <a:lnTo>
                    <a:pt x="19355" y="8021"/>
                  </a:lnTo>
                  <a:lnTo>
                    <a:pt x="19355" y="8789"/>
                  </a:lnTo>
                  <a:lnTo>
                    <a:pt x="19307" y="9509"/>
                  </a:lnTo>
                  <a:lnTo>
                    <a:pt x="19163" y="10230"/>
                  </a:lnTo>
                  <a:lnTo>
                    <a:pt x="18971" y="10998"/>
                  </a:lnTo>
                  <a:lnTo>
                    <a:pt x="18682" y="11719"/>
                  </a:lnTo>
                  <a:lnTo>
                    <a:pt x="18394" y="12439"/>
                  </a:lnTo>
                  <a:lnTo>
                    <a:pt x="18058" y="13159"/>
                  </a:lnTo>
                  <a:lnTo>
                    <a:pt x="17626" y="13880"/>
                  </a:lnTo>
                  <a:lnTo>
                    <a:pt x="17001" y="14936"/>
                  </a:lnTo>
                  <a:lnTo>
                    <a:pt x="17001" y="14936"/>
                  </a:lnTo>
                  <a:lnTo>
                    <a:pt x="16857" y="15368"/>
                  </a:lnTo>
                  <a:lnTo>
                    <a:pt x="16713" y="15705"/>
                  </a:lnTo>
                  <a:lnTo>
                    <a:pt x="16569" y="16089"/>
                  </a:lnTo>
                  <a:lnTo>
                    <a:pt x="16377" y="16425"/>
                  </a:lnTo>
                  <a:lnTo>
                    <a:pt x="16185" y="16713"/>
                  </a:lnTo>
                  <a:lnTo>
                    <a:pt x="15945" y="17001"/>
                  </a:lnTo>
                  <a:lnTo>
                    <a:pt x="15657" y="17289"/>
                  </a:lnTo>
                  <a:lnTo>
                    <a:pt x="15417" y="17530"/>
                  </a:lnTo>
                  <a:lnTo>
                    <a:pt x="14792" y="17962"/>
                  </a:lnTo>
                  <a:lnTo>
                    <a:pt x="14168" y="18298"/>
                  </a:lnTo>
                  <a:lnTo>
                    <a:pt x="13448" y="18538"/>
                  </a:lnTo>
                  <a:lnTo>
                    <a:pt x="12679" y="18730"/>
                  </a:lnTo>
                  <a:lnTo>
                    <a:pt x="11911" y="18826"/>
                  </a:lnTo>
                  <a:lnTo>
                    <a:pt x="11094" y="18826"/>
                  </a:lnTo>
                  <a:lnTo>
                    <a:pt x="10326" y="18778"/>
                  </a:lnTo>
                  <a:lnTo>
                    <a:pt x="9510" y="18634"/>
                  </a:lnTo>
                  <a:lnTo>
                    <a:pt x="8693" y="18442"/>
                  </a:lnTo>
                  <a:lnTo>
                    <a:pt x="7925" y="18202"/>
                  </a:lnTo>
                  <a:lnTo>
                    <a:pt x="7204" y="17866"/>
                  </a:lnTo>
                  <a:lnTo>
                    <a:pt x="6484" y="17482"/>
                  </a:lnTo>
                  <a:lnTo>
                    <a:pt x="3698" y="15801"/>
                  </a:lnTo>
                  <a:lnTo>
                    <a:pt x="3698" y="15801"/>
                  </a:lnTo>
                  <a:lnTo>
                    <a:pt x="3026" y="15368"/>
                  </a:lnTo>
                  <a:lnTo>
                    <a:pt x="2450" y="14888"/>
                  </a:lnTo>
                  <a:lnTo>
                    <a:pt x="1922" y="14312"/>
                  </a:lnTo>
                  <a:lnTo>
                    <a:pt x="1441" y="13736"/>
                  </a:lnTo>
                  <a:lnTo>
                    <a:pt x="1057" y="13111"/>
                  </a:lnTo>
                  <a:lnTo>
                    <a:pt x="721" y="12487"/>
                  </a:lnTo>
                  <a:lnTo>
                    <a:pt x="433" y="11767"/>
                  </a:lnTo>
                  <a:lnTo>
                    <a:pt x="241" y="11094"/>
                  </a:lnTo>
                  <a:lnTo>
                    <a:pt x="97" y="10374"/>
                  </a:lnTo>
                  <a:lnTo>
                    <a:pt x="1" y="9605"/>
                  </a:lnTo>
                  <a:lnTo>
                    <a:pt x="1" y="8885"/>
                  </a:lnTo>
                  <a:lnTo>
                    <a:pt x="97" y="8165"/>
                  </a:lnTo>
                  <a:lnTo>
                    <a:pt x="241" y="7396"/>
                  </a:lnTo>
                  <a:lnTo>
                    <a:pt x="433" y="6676"/>
                  </a:lnTo>
                  <a:lnTo>
                    <a:pt x="721" y="6004"/>
                  </a:lnTo>
                  <a:lnTo>
                    <a:pt x="1105" y="5283"/>
                  </a:lnTo>
                  <a:lnTo>
                    <a:pt x="1777" y="4227"/>
                  </a:lnTo>
                  <a:lnTo>
                    <a:pt x="1777" y="4227"/>
                  </a:lnTo>
                  <a:lnTo>
                    <a:pt x="2210" y="3554"/>
                  </a:lnTo>
                  <a:lnTo>
                    <a:pt x="2738" y="2930"/>
                  </a:lnTo>
                  <a:lnTo>
                    <a:pt x="3266" y="2402"/>
                  </a:lnTo>
                  <a:lnTo>
                    <a:pt x="3891" y="1873"/>
                  </a:lnTo>
                  <a:lnTo>
                    <a:pt x="4515" y="1441"/>
                  </a:lnTo>
                  <a:lnTo>
                    <a:pt x="5235" y="1009"/>
                  </a:lnTo>
                  <a:lnTo>
                    <a:pt x="5908" y="673"/>
                  </a:lnTo>
                  <a:lnTo>
                    <a:pt x="6676" y="385"/>
                  </a:lnTo>
                  <a:lnTo>
                    <a:pt x="7444" y="192"/>
                  </a:lnTo>
                  <a:lnTo>
                    <a:pt x="8165" y="48"/>
                  </a:lnTo>
                  <a:lnTo>
                    <a:pt x="8933" y="0"/>
                  </a:lnTo>
                  <a:lnTo>
                    <a:pt x="9702" y="48"/>
                  </a:lnTo>
                  <a:lnTo>
                    <a:pt x="10470" y="144"/>
                  </a:lnTo>
                  <a:lnTo>
                    <a:pt x="11190" y="289"/>
                  </a:lnTo>
                  <a:lnTo>
                    <a:pt x="11911" y="577"/>
                  </a:lnTo>
                  <a:lnTo>
                    <a:pt x="12631" y="96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0" name="Google Shape;4260;p71"/>
            <p:cNvSpPr/>
            <p:nvPr/>
          </p:nvSpPr>
          <p:spPr>
            <a:xfrm>
              <a:off x="2632175" y="1082950"/>
              <a:ext cx="147700" cy="152500"/>
            </a:xfrm>
            <a:custGeom>
              <a:avLst/>
              <a:gdLst/>
              <a:ahLst/>
              <a:cxnLst/>
              <a:rect l="l" t="t" r="r" b="b"/>
              <a:pathLst>
                <a:path w="5908" h="6100" extrusionOk="0">
                  <a:moveTo>
                    <a:pt x="2930" y="0"/>
                  </a:moveTo>
                  <a:lnTo>
                    <a:pt x="2354" y="96"/>
                  </a:lnTo>
                  <a:lnTo>
                    <a:pt x="1825" y="336"/>
                  </a:lnTo>
                  <a:lnTo>
                    <a:pt x="1345" y="625"/>
                  </a:lnTo>
                  <a:lnTo>
                    <a:pt x="865" y="1057"/>
                  </a:lnTo>
                  <a:lnTo>
                    <a:pt x="673" y="1297"/>
                  </a:lnTo>
                  <a:lnTo>
                    <a:pt x="481" y="1585"/>
                  </a:lnTo>
                  <a:lnTo>
                    <a:pt x="336" y="1825"/>
                  </a:lnTo>
                  <a:lnTo>
                    <a:pt x="240" y="2113"/>
                  </a:lnTo>
                  <a:lnTo>
                    <a:pt x="48" y="2738"/>
                  </a:lnTo>
                  <a:lnTo>
                    <a:pt x="0" y="3314"/>
                  </a:lnTo>
                  <a:lnTo>
                    <a:pt x="48" y="3890"/>
                  </a:lnTo>
                  <a:lnTo>
                    <a:pt x="240" y="4419"/>
                  </a:lnTo>
                  <a:lnTo>
                    <a:pt x="336" y="4707"/>
                  </a:lnTo>
                  <a:lnTo>
                    <a:pt x="481" y="4947"/>
                  </a:lnTo>
                  <a:lnTo>
                    <a:pt x="673" y="5187"/>
                  </a:lnTo>
                  <a:lnTo>
                    <a:pt x="865" y="5379"/>
                  </a:lnTo>
                  <a:lnTo>
                    <a:pt x="1105" y="5571"/>
                  </a:lnTo>
                  <a:lnTo>
                    <a:pt x="1345" y="5715"/>
                  </a:lnTo>
                  <a:lnTo>
                    <a:pt x="1585" y="5859"/>
                  </a:lnTo>
                  <a:lnTo>
                    <a:pt x="1873" y="5955"/>
                  </a:lnTo>
                  <a:lnTo>
                    <a:pt x="2113" y="6051"/>
                  </a:lnTo>
                  <a:lnTo>
                    <a:pt x="2402" y="6099"/>
                  </a:lnTo>
                  <a:lnTo>
                    <a:pt x="2978" y="6099"/>
                  </a:lnTo>
                  <a:lnTo>
                    <a:pt x="3554" y="6003"/>
                  </a:lnTo>
                  <a:lnTo>
                    <a:pt x="4082" y="5763"/>
                  </a:lnTo>
                  <a:lnTo>
                    <a:pt x="4563" y="5475"/>
                  </a:lnTo>
                  <a:lnTo>
                    <a:pt x="5043" y="5043"/>
                  </a:lnTo>
                  <a:lnTo>
                    <a:pt x="5235" y="4803"/>
                  </a:lnTo>
                  <a:lnTo>
                    <a:pt x="5379" y="4563"/>
                  </a:lnTo>
                  <a:lnTo>
                    <a:pt x="5571" y="4275"/>
                  </a:lnTo>
                  <a:lnTo>
                    <a:pt x="5667" y="3986"/>
                  </a:lnTo>
                  <a:lnTo>
                    <a:pt x="5859" y="3362"/>
                  </a:lnTo>
                  <a:lnTo>
                    <a:pt x="5907" y="2786"/>
                  </a:lnTo>
                  <a:lnTo>
                    <a:pt x="5811" y="2209"/>
                  </a:lnTo>
                  <a:lnTo>
                    <a:pt x="5667" y="1681"/>
                  </a:lnTo>
                  <a:lnTo>
                    <a:pt x="5571" y="1393"/>
                  </a:lnTo>
                  <a:lnTo>
                    <a:pt x="5379" y="1153"/>
                  </a:lnTo>
                  <a:lnTo>
                    <a:pt x="5235" y="961"/>
                  </a:lnTo>
                  <a:lnTo>
                    <a:pt x="5043" y="721"/>
                  </a:lnTo>
                  <a:lnTo>
                    <a:pt x="4803" y="529"/>
                  </a:lnTo>
                  <a:lnTo>
                    <a:pt x="4563" y="384"/>
                  </a:lnTo>
                  <a:lnTo>
                    <a:pt x="4323" y="240"/>
                  </a:lnTo>
                  <a:lnTo>
                    <a:pt x="4034" y="144"/>
                  </a:lnTo>
                  <a:lnTo>
                    <a:pt x="3794" y="48"/>
                  </a:lnTo>
                  <a:lnTo>
                    <a:pt x="3506"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1" name="Google Shape;4261;p71"/>
            <p:cNvSpPr/>
            <p:nvPr/>
          </p:nvSpPr>
          <p:spPr>
            <a:xfrm>
              <a:off x="2632175" y="1082950"/>
              <a:ext cx="147700" cy="152500"/>
            </a:xfrm>
            <a:custGeom>
              <a:avLst/>
              <a:gdLst/>
              <a:ahLst/>
              <a:cxnLst/>
              <a:rect l="l" t="t" r="r" b="b"/>
              <a:pathLst>
                <a:path w="5908" h="6100" fill="none" extrusionOk="0">
                  <a:moveTo>
                    <a:pt x="481" y="1585"/>
                  </a:moveTo>
                  <a:lnTo>
                    <a:pt x="481" y="1585"/>
                  </a:lnTo>
                  <a:lnTo>
                    <a:pt x="336" y="1825"/>
                  </a:lnTo>
                  <a:lnTo>
                    <a:pt x="240" y="2113"/>
                  </a:lnTo>
                  <a:lnTo>
                    <a:pt x="48" y="2738"/>
                  </a:lnTo>
                  <a:lnTo>
                    <a:pt x="0" y="3314"/>
                  </a:lnTo>
                  <a:lnTo>
                    <a:pt x="48" y="3890"/>
                  </a:lnTo>
                  <a:lnTo>
                    <a:pt x="240" y="4419"/>
                  </a:lnTo>
                  <a:lnTo>
                    <a:pt x="336" y="4707"/>
                  </a:lnTo>
                  <a:lnTo>
                    <a:pt x="481" y="4947"/>
                  </a:lnTo>
                  <a:lnTo>
                    <a:pt x="673" y="5187"/>
                  </a:lnTo>
                  <a:lnTo>
                    <a:pt x="865" y="5379"/>
                  </a:lnTo>
                  <a:lnTo>
                    <a:pt x="1105" y="5571"/>
                  </a:lnTo>
                  <a:lnTo>
                    <a:pt x="1345" y="5715"/>
                  </a:lnTo>
                  <a:lnTo>
                    <a:pt x="1345" y="5715"/>
                  </a:lnTo>
                  <a:lnTo>
                    <a:pt x="1585" y="5859"/>
                  </a:lnTo>
                  <a:lnTo>
                    <a:pt x="1873" y="5955"/>
                  </a:lnTo>
                  <a:lnTo>
                    <a:pt x="2113" y="6051"/>
                  </a:lnTo>
                  <a:lnTo>
                    <a:pt x="2402" y="6099"/>
                  </a:lnTo>
                  <a:lnTo>
                    <a:pt x="2690" y="6099"/>
                  </a:lnTo>
                  <a:lnTo>
                    <a:pt x="2978" y="6099"/>
                  </a:lnTo>
                  <a:lnTo>
                    <a:pt x="3554" y="6003"/>
                  </a:lnTo>
                  <a:lnTo>
                    <a:pt x="4082" y="5763"/>
                  </a:lnTo>
                  <a:lnTo>
                    <a:pt x="4563" y="5475"/>
                  </a:lnTo>
                  <a:lnTo>
                    <a:pt x="5043" y="5043"/>
                  </a:lnTo>
                  <a:lnTo>
                    <a:pt x="5235" y="4803"/>
                  </a:lnTo>
                  <a:lnTo>
                    <a:pt x="5379" y="4563"/>
                  </a:lnTo>
                  <a:lnTo>
                    <a:pt x="5379" y="4563"/>
                  </a:lnTo>
                  <a:lnTo>
                    <a:pt x="5571" y="4275"/>
                  </a:lnTo>
                  <a:lnTo>
                    <a:pt x="5667" y="3986"/>
                  </a:lnTo>
                  <a:lnTo>
                    <a:pt x="5859" y="3362"/>
                  </a:lnTo>
                  <a:lnTo>
                    <a:pt x="5907" y="2786"/>
                  </a:lnTo>
                  <a:lnTo>
                    <a:pt x="5811" y="2209"/>
                  </a:lnTo>
                  <a:lnTo>
                    <a:pt x="5667" y="1681"/>
                  </a:lnTo>
                  <a:lnTo>
                    <a:pt x="5571" y="1393"/>
                  </a:lnTo>
                  <a:lnTo>
                    <a:pt x="5379" y="1153"/>
                  </a:lnTo>
                  <a:lnTo>
                    <a:pt x="5235" y="961"/>
                  </a:lnTo>
                  <a:lnTo>
                    <a:pt x="5043" y="721"/>
                  </a:lnTo>
                  <a:lnTo>
                    <a:pt x="4803" y="529"/>
                  </a:lnTo>
                  <a:lnTo>
                    <a:pt x="4563" y="384"/>
                  </a:lnTo>
                  <a:lnTo>
                    <a:pt x="4563" y="384"/>
                  </a:lnTo>
                  <a:lnTo>
                    <a:pt x="4323" y="240"/>
                  </a:lnTo>
                  <a:lnTo>
                    <a:pt x="4034" y="144"/>
                  </a:lnTo>
                  <a:lnTo>
                    <a:pt x="3794" y="48"/>
                  </a:lnTo>
                  <a:lnTo>
                    <a:pt x="3506" y="0"/>
                  </a:lnTo>
                  <a:lnTo>
                    <a:pt x="3218" y="0"/>
                  </a:lnTo>
                  <a:lnTo>
                    <a:pt x="2930" y="0"/>
                  </a:lnTo>
                  <a:lnTo>
                    <a:pt x="2354" y="96"/>
                  </a:lnTo>
                  <a:lnTo>
                    <a:pt x="1825" y="336"/>
                  </a:lnTo>
                  <a:lnTo>
                    <a:pt x="1345" y="625"/>
                  </a:lnTo>
                  <a:lnTo>
                    <a:pt x="865" y="1057"/>
                  </a:lnTo>
                  <a:lnTo>
                    <a:pt x="673" y="1297"/>
                  </a:lnTo>
                  <a:lnTo>
                    <a:pt x="481" y="158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2" name="Google Shape;4262;p71"/>
            <p:cNvSpPr/>
            <p:nvPr/>
          </p:nvSpPr>
          <p:spPr>
            <a:xfrm>
              <a:off x="2665775" y="1115350"/>
              <a:ext cx="86475" cy="90075"/>
            </a:xfrm>
            <a:custGeom>
              <a:avLst/>
              <a:gdLst/>
              <a:ahLst/>
              <a:cxnLst/>
              <a:rect l="l" t="t" r="r" b="b"/>
              <a:pathLst>
                <a:path w="3459" h="3603" extrusionOk="0">
                  <a:moveTo>
                    <a:pt x="1634" y="1"/>
                  </a:moveTo>
                  <a:lnTo>
                    <a:pt x="1394" y="49"/>
                  </a:lnTo>
                  <a:lnTo>
                    <a:pt x="1202" y="145"/>
                  </a:lnTo>
                  <a:lnTo>
                    <a:pt x="1010" y="241"/>
                  </a:lnTo>
                  <a:lnTo>
                    <a:pt x="769" y="385"/>
                  </a:lnTo>
                  <a:lnTo>
                    <a:pt x="577" y="529"/>
                  </a:lnTo>
                  <a:lnTo>
                    <a:pt x="433" y="721"/>
                  </a:lnTo>
                  <a:lnTo>
                    <a:pt x="289" y="913"/>
                  </a:lnTo>
                  <a:lnTo>
                    <a:pt x="145" y="1250"/>
                  </a:lnTo>
                  <a:lnTo>
                    <a:pt x="49" y="1634"/>
                  </a:lnTo>
                  <a:lnTo>
                    <a:pt x="1" y="1970"/>
                  </a:lnTo>
                  <a:lnTo>
                    <a:pt x="49" y="2306"/>
                  </a:lnTo>
                  <a:lnTo>
                    <a:pt x="145" y="2642"/>
                  </a:lnTo>
                  <a:lnTo>
                    <a:pt x="289" y="2930"/>
                  </a:lnTo>
                  <a:lnTo>
                    <a:pt x="481" y="3171"/>
                  </a:lnTo>
                  <a:lnTo>
                    <a:pt x="769" y="3411"/>
                  </a:lnTo>
                  <a:lnTo>
                    <a:pt x="961" y="3507"/>
                  </a:lnTo>
                  <a:lnTo>
                    <a:pt x="1154" y="3555"/>
                  </a:lnTo>
                  <a:lnTo>
                    <a:pt x="1394" y="3603"/>
                  </a:lnTo>
                  <a:lnTo>
                    <a:pt x="1826" y="3603"/>
                  </a:lnTo>
                  <a:lnTo>
                    <a:pt x="2066" y="3555"/>
                  </a:lnTo>
                  <a:lnTo>
                    <a:pt x="2258" y="3459"/>
                  </a:lnTo>
                  <a:lnTo>
                    <a:pt x="2498" y="3363"/>
                  </a:lnTo>
                  <a:lnTo>
                    <a:pt x="2690" y="3219"/>
                  </a:lnTo>
                  <a:lnTo>
                    <a:pt x="2882" y="3075"/>
                  </a:lnTo>
                  <a:lnTo>
                    <a:pt x="3027" y="2882"/>
                  </a:lnTo>
                  <a:lnTo>
                    <a:pt x="3171" y="2690"/>
                  </a:lnTo>
                  <a:lnTo>
                    <a:pt x="3363" y="2354"/>
                  </a:lnTo>
                  <a:lnTo>
                    <a:pt x="3459" y="2018"/>
                  </a:lnTo>
                  <a:lnTo>
                    <a:pt x="3459" y="1634"/>
                  </a:lnTo>
                  <a:lnTo>
                    <a:pt x="3411" y="1298"/>
                  </a:lnTo>
                  <a:lnTo>
                    <a:pt x="3315" y="1009"/>
                  </a:lnTo>
                  <a:lnTo>
                    <a:pt x="3171" y="721"/>
                  </a:lnTo>
                  <a:lnTo>
                    <a:pt x="2979" y="433"/>
                  </a:lnTo>
                  <a:lnTo>
                    <a:pt x="2690" y="241"/>
                  </a:lnTo>
                  <a:lnTo>
                    <a:pt x="2498" y="145"/>
                  </a:lnTo>
                  <a:lnTo>
                    <a:pt x="2306" y="49"/>
                  </a:lnTo>
                  <a:lnTo>
                    <a:pt x="2066"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3" name="Google Shape;4263;p71"/>
            <p:cNvSpPr/>
            <p:nvPr/>
          </p:nvSpPr>
          <p:spPr>
            <a:xfrm>
              <a:off x="2665775" y="1115350"/>
              <a:ext cx="86475" cy="90075"/>
            </a:xfrm>
            <a:custGeom>
              <a:avLst/>
              <a:gdLst/>
              <a:ahLst/>
              <a:cxnLst/>
              <a:rect l="l" t="t" r="r" b="b"/>
              <a:pathLst>
                <a:path w="3459" h="3603" fill="none" extrusionOk="0">
                  <a:moveTo>
                    <a:pt x="1874" y="1"/>
                  </a:moveTo>
                  <a:lnTo>
                    <a:pt x="1874" y="1"/>
                  </a:lnTo>
                  <a:lnTo>
                    <a:pt x="1634" y="1"/>
                  </a:lnTo>
                  <a:lnTo>
                    <a:pt x="1394" y="49"/>
                  </a:lnTo>
                  <a:lnTo>
                    <a:pt x="1202" y="145"/>
                  </a:lnTo>
                  <a:lnTo>
                    <a:pt x="1010" y="241"/>
                  </a:lnTo>
                  <a:lnTo>
                    <a:pt x="769" y="385"/>
                  </a:lnTo>
                  <a:lnTo>
                    <a:pt x="577" y="529"/>
                  </a:lnTo>
                  <a:lnTo>
                    <a:pt x="433" y="721"/>
                  </a:lnTo>
                  <a:lnTo>
                    <a:pt x="289" y="913"/>
                  </a:lnTo>
                  <a:lnTo>
                    <a:pt x="289" y="913"/>
                  </a:lnTo>
                  <a:lnTo>
                    <a:pt x="145" y="1250"/>
                  </a:lnTo>
                  <a:lnTo>
                    <a:pt x="49" y="1634"/>
                  </a:lnTo>
                  <a:lnTo>
                    <a:pt x="1" y="1970"/>
                  </a:lnTo>
                  <a:lnTo>
                    <a:pt x="49" y="2306"/>
                  </a:lnTo>
                  <a:lnTo>
                    <a:pt x="145" y="2642"/>
                  </a:lnTo>
                  <a:lnTo>
                    <a:pt x="289" y="2930"/>
                  </a:lnTo>
                  <a:lnTo>
                    <a:pt x="481" y="3171"/>
                  </a:lnTo>
                  <a:lnTo>
                    <a:pt x="769" y="3411"/>
                  </a:lnTo>
                  <a:lnTo>
                    <a:pt x="769" y="3411"/>
                  </a:lnTo>
                  <a:lnTo>
                    <a:pt x="961" y="3507"/>
                  </a:lnTo>
                  <a:lnTo>
                    <a:pt x="1154" y="3555"/>
                  </a:lnTo>
                  <a:lnTo>
                    <a:pt x="1394" y="3603"/>
                  </a:lnTo>
                  <a:lnTo>
                    <a:pt x="1586" y="3603"/>
                  </a:lnTo>
                  <a:lnTo>
                    <a:pt x="1586" y="3603"/>
                  </a:lnTo>
                  <a:lnTo>
                    <a:pt x="1826" y="3603"/>
                  </a:lnTo>
                  <a:lnTo>
                    <a:pt x="2066" y="3555"/>
                  </a:lnTo>
                  <a:lnTo>
                    <a:pt x="2258" y="3459"/>
                  </a:lnTo>
                  <a:lnTo>
                    <a:pt x="2498" y="3363"/>
                  </a:lnTo>
                  <a:lnTo>
                    <a:pt x="2690" y="3219"/>
                  </a:lnTo>
                  <a:lnTo>
                    <a:pt x="2882" y="3075"/>
                  </a:lnTo>
                  <a:lnTo>
                    <a:pt x="3027" y="2882"/>
                  </a:lnTo>
                  <a:lnTo>
                    <a:pt x="3171" y="2690"/>
                  </a:lnTo>
                  <a:lnTo>
                    <a:pt x="3171" y="2690"/>
                  </a:lnTo>
                  <a:lnTo>
                    <a:pt x="3363" y="2354"/>
                  </a:lnTo>
                  <a:lnTo>
                    <a:pt x="3459" y="2018"/>
                  </a:lnTo>
                  <a:lnTo>
                    <a:pt x="3459" y="1634"/>
                  </a:lnTo>
                  <a:lnTo>
                    <a:pt x="3411" y="1298"/>
                  </a:lnTo>
                  <a:lnTo>
                    <a:pt x="3315" y="1009"/>
                  </a:lnTo>
                  <a:lnTo>
                    <a:pt x="3171" y="721"/>
                  </a:lnTo>
                  <a:lnTo>
                    <a:pt x="2979" y="433"/>
                  </a:lnTo>
                  <a:lnTo>
                    <a:pt x="2690" y="241"/>
                  </a:lnTo>
                  <a:lnTo>
                    <a:pt x="2690" y="241"/>
                  </a:lnTo>
                  <a:lnTo>
                    <a:pt x="2498" y="145"/>
                  </a:lnTo>
                  <a:lnTo>
                    <a:pt x="2306" y="49"/>
                  </a:lnTo>
                  <a:lnTo>
                    <a:pt x="2066" y="1"/>
                  </a:lnTo>
                  <a:lnTo>
                    <a:pt x="1874"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4" name="Google Shape;4264;p71"/>
            <p:cNvSpPr/>
            <p:nvPr/>
          </p:nvSpPr>
          <p:spPr>
            <a:xfrm>
              <a:off x="2770250" y="1151375"/>
              <a:ext cx="1225" cy="25"/>
            </a:xfrm>
            <a:custGeom>
              <a:avLst/>
              <a:gdLst/>
              <a:ahLst/>
              <a:cxnLst/>
              <a:rect l="l" t="t" r="r" b="b"/>
              <a:pathLst>
                <a:path w="49" h="1" extrusionOk="0">
                  <a:moveTo>
                    <a:pt x="0" y="1"/>
                  </a:moveTo>
                  <a:lnTo>
                    <a:pt x="48" y="1"/>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5" name="Google Shape;4265;p71"/>
            <p:cNvSpPr/>
            <p:nvPr/>
          </p:nvSpPr>
          <p:spPr>
            <a:xfrm>
              <a:off x="2782250" y="1145375"/>
              <a:ext cx="1225" cy="25"/>
            </a:xfrm>
            <a:custGeom>
              <a:avLst/>
              <a:gdLst/>
              <a:ahLst/>
              <a:cxnLst/>
              <a:rect l="l" t="t" r="r" b="b"/>
              <a:pathLst>
                <a:path w="49" h="1" extrusionOk="0">
                  <a:moveTo>
                    <a:pt x="0" y="1"/>
                  </a:moveTo>
                  <a:lnTo>
                    <a:pt x="48" y="1"/>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6" name="Google Shape;4266;p71"/>
            <p:cNvSpPr/>
            <p:nvPr/>
          </p:nvSpPr>
          <p:spPr>
            <a:xfrm>
              <a:off x="2561325" y="1118975"/>
              <a:ext cx="76875" cy="66050"/>
            </a:xfrm>
            <a:custGeom>
              <a:avLst/>
              <a:gdLst/>
              <a:ahLst/>
              <a:cxnLst/>
              <a:rect l="l" t="t" r="r" b="b"/>
              <a:pathLst>
                <a:path w="3075" h="2642" extrusionOk="0">
                  <a:moveTo>
                    <a:pt x="1201" y="0"/>
                  </a:moveTo>
                  <a:lnTo>
                    <a:pt x="961" y="48"/>
                  </a:lnTo>
                  <a:lnTo>
                    <a:pt x="721" y="144"/>
                  </a:lnTo>
                  <a:lnTo>
                    <a:pt x="529" y="240"/>
                  </a:lnTo>
                  <a:lnTo>
                    <a:pt x="337" y="384"/>
                  </a:lnTo>
                  <a:lnTo>
                    <a:pt x="193" y="528"/>
                  </a:lnTo>
                  <a:lnTo>
                    <a:pt x="97" y="720"/>
                  </a:lnTo>
                  <a:lnTo>
                    <a:pt x="1" y="961"/>
                  </a:lnTo>
                  <a:lnTo>
                    <a:pt x="1" y="1201"/>
                  </a:lnTo>
                  <a:lnTo>
                    <a:pt x="49" y="1489"/>
                  </a:lnTo>
                  <a:lnTo>
                    <a:pt x="145" y="1729"/>
                  </a:lnTo>
                  <a:lnTo>
                    <a:pt x="289" y="1969"/>
                  </a:lnTo>
                  <a:lnTo>
                    <a:pt x="529" y="2161"/>
                  </a:lnTo>
                  <a:lnTo>
                    <a:pt x="769" y="2353"/>
                  </a:lnTo>
                  <a:lnTo>
                    <a:pt x="1057" y="2497"/>
                  </a:lnTo>
                  <a:lnTo>
                    <a:pt x="1394" y="2593"/>
                  </a:lnTo>
                  <a:lnTo>
                    <a:pt x="1874" y="2641"/>
                  </a:lnTo>
                  <a:lnTo>
                    <a:pt x="2162" y="2641"/>
                  </a:lnTo>
                  <a:lnTo>
                    <a:pt x="2450" y="2593"/>
                  </a:lnTo>
                  <a:lnTo>
                    <a:pt x="2690" y="2497"/>
                  </a:lnTo>
                  <a:lnTo>
                    <a:pt x="2882" y="2353"/>
                  </a:lnTo>
                  <a:lnTo>
                    <a:pt x="2834" y="1969"/>
                  </a:lnTo>
                  <a:lnTo>
                    <a:pt x="2834" y="1537"/>
                  </a:lnTo>
                  <a:lnTo>
                    <a:pt x="2930" y="1105"/>
                  </a:lnTo>
                  <a:lnTo>
                    <a:pt x="3074" y="672"/>
                  </a:lnTo>
                  <a:lnTo>
                    <a:pt x="2834" y="432"/>
                  </a:lnTo>
                  <a:lnTo>
                    <a:pt x="2594" y="288"/>
                  </a:lnTo>
                  <a:lnTo>
                    <a:pt x="2306" y="144"/>
                  </a:lnTo>
                  <a:lnTo>
                    <a:pt x="1970" y="48"/>
                  </a:lnTo>
                  <a:lnTo>
                    <a:pt x="1490"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7" name="Google Shape;4267;p71"/>
            <p:cNvSpPr/>
            <p:nvPr/>
          </p:nvSpPr>
          <p:spPr>
            <a:xfrm>
              <a:off x="2561325" y="1118975"/>
              <a:ext cx="76875" cy="66050"/>
            </a:xfrm>
            <a:custGeom>
              <a:avLst/>
              <a:gdLst/>
              <a:ahLst/>
              <a:cxnLst/>
              <a:rect l="l" t="t" r="r" b="b"/>
              <a:pathLst>
                <a:path w="3075" h="2642" fill="none" extrusionOk="0">
                  <a:moveTo>
                    <a:pt x="1490" y="0"/>
                  </a:moveTo>
                  <a:lnTo>
                    <a:pt x="1490" y="0"/>
                  </a:lnTo>
                  <a:lnTo>
                    <a:pt x="1201" y="0"/>
                  </a:lnTo>
                  <a:lnTo>
                    <a:pt x="961" y="48"/>
                  </a:lnTo>
                  <a:lnTo>
                    <a:pt x="721" y="144"/>
                  </a:lnTo>
                  <a:lnTo>
                    <a:pt x="529" y="240"/>
                  </a:lnTo>
                  <a:lnTo>
                    <a:pt x="337" y="384"/>
                  </a:lnTo>
                  <a:lnTo>
                    <a:pt x="193" y="528"/>
                  </a:lnTo>
                  <a:lnTo>
                    <a:pt x="97" y="720"/>
                  </a:lnTo>
                  <a:lnTo>
                    <a:pt x="1" y="961"/>
                  </a:lnTo>
                  <a:lnTo>
                    <a:pt x="1" y="961"/>
                  </a:lnTo>
                  <a:lnTo>
                    <a:pt x="1" y="1201"/>
                  </a:lnTo>
                  <a:lnTo>
                    <a:pt x="49" y="1489"/>
                  </a:lnTo>
                  <a:lnTo>
                    <a:pt x="145" y="1729"/>
                  </a:lnTo>
                  <a:lnTo>
                    <a:pt x="289" y="1969"/>
                  </a:lnTo>
                  <a:lnTo>
                    <a:pt x="529" y="2161"/>
                  </a:lnTo>
                  <a:lnTo>
                    <a:pt x="769" y="2353"/>
                  </a:lnTo>
                  <a:lnTo>
                    <a:pt x="1057" y="2497"/>
                  </a:lnTo>
                  <a:lnTo>
                    <a:pt x="1394" y="2593"/>
                  </a:lnTo>
                  <a:lnTo>
                    <a:pt x="1394" y="2593"/>
                  </a:lnTo>
                  <a:lnTo>
                    <a:pt x="1874" y="2641"/>
                  </a:lnTo>
                  <a:lnTo>
                    <a:pt x="1874" y="2641"/>
                  </a:lnTo>
                  <a:lnTo>
                    <a:pt x="2162" y="2641"/>
                  </a:lnTo>
                  <a:lnTo>
                    <a:pt x="2450" y="2593"/>
                  </a:lnTo>
                  <a:lnTo>
                    <a:pt x="2690" y="2497"/>
                  </a:lnTo>
                  <a:lnTo>
                    <a:pt x="2882" y="2353"/>
                  </a:lnTo>
                  <a:lnTo>
                    <a:pt x="2882" y="2353"/>
                  </a:lnTo>
                  <a:lnTo>
                    <a:pt x="2834" y="1969"/>
                  </a:lnTo>
                  <a:lnTo>
                    <a:pt x="2834" y="1537"/>
                  </a:lnTo>
                  <a:lnTo>
                    <a:pt x="2930" y="1105"/>
                  </a:lnTo>
                  <a:lnTo>
                    <a:pt x="3074" y="672"/>
                  </a:lnTo>
                  <a:lnTo>
                    <a:pt x="3074" y="672"/>
                  </a:lnTo>
                  <a:lnTo>
                    <a:pt x="2834" y="432"/>
                  </a:lnTo>
                  <a:lnTo>
                    <a:pt x="2594" y="288"/>
                  </a:lnTo>
                  <a:lnTo>
                    <a:pt x="2306" y="144"/>
                  </a:lnTo>
                  <a:lnTo>
                    <a:pt x="1970" y="48"/>
                  </a:lnTo>
                  <a:lnTo>
                    <a:pt x="1970" y="48"/>
                  </a:lnTo>
                  <a:lnTo>
                    <a:pt x="149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8" name="Google Shape;4268;p71"/>
            <p:cNvSpPr/>
            <p:nvPr/>
          </p:nvSpPr>
          <p:spPr>
            <a:xfrm>
              <a:off x="2632175" y="1135775"/>
              <a:ext cx="14425" cy="42050"/>
            </a:xfrm>
            <a:custGeom>
              <a:avLst/>
              <a:gdLst/>
              <a:ahLst/>
              <a:cxnLst/>
              <a:rect l="l" t="t" r="r" b="b"/>
              <a:pathLst>
                <a:path w="577" h="1682" extrusionOk="0">
                  <a:moveTo>
                    <a:pt x="240" y="0"/>
                  </a:moveTo>
                  <a:lnTo>
                    <a:pt x="96" y="433"/>
                  </a:lnTo>
                  <a:lnTo>
                    <a:pt x="0" y="865"/>
                  </a:lnTo>
                  <a:lnTo>
                    <a:pt x="0" y="1297"/>
                  </a:lnTo>
                  <a:lnTo>
                    <a:pt x="48" y="1681"/>
                  </a:lnTo>
                  <a:lnTo>
                    <a:pt x="240" y="1585"/>
                  </a:lnTo>
                  <a:lnTo>
                    <a:pt x="384" y="1393"/>
                  </a:lnTo>
                  <a:lnTo>
                    <a:pt x="481" y="1201"/>
                  </a:lnTo>
                  <a:lnTo>
                    <a:pt x="529" y="1009"/>
                  </a:lnTo>
                  <a:lnTo>
                    <a:pt x="577" y="769"/>
                  </a:lnTo>
                  <a:lnTo>
                    <a:pt x="529" y="481"/>
                  </a:lnTo>
                  <a:lnTo>
                    <a:pt x="384" y="241"/>
                  </a:lnTo>
                  <a:lnTo>
                    <a:pt x="240"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9" name="Google Shape;4269;p71"/>
            <p:cNvSpPr/>
            <p:nvPr/>
          </p:nvSpPr>
          <p:spPr>
            <a:xfrm>
              <a:off x="2632175" y="1135775"/>
              <a:ext cx="14425" cy="42050"/>
            </a:xfrm>
            <a:custGeom>
              <a:avLst/>
              <a:gdLst/>
              <a:ahLst/>
              <a:cxnLst/>
              <a:rect l="l" t="t" r="r" b="b"/>
              <a:pathLst>
                <a:path w="577" h="1682" fill="none" extrusionOk="0">
                  <a:moveTo>
                    <a:pt x="240" y="0"/>
                  </a:moveTo>
                  <a:lnTo>
                    <a:pt x="240" y="0"/>
                  </a:lnTo>
                  <a:lnTo>
                    <a:pt x="96" y="433"/>
                  </a:lnTo>
                  <a:lnTo>
                    <a:pt x="0" y="865"/>
                  </a:lnTo>
                  <a:lnTo>
                    <a:pt x="0" y="1297"/>
                  </a:lnTo>
                  <a:lnTo>
                    <a:pt x="48" y="1681"/>
                  </a:lnTo>
                  <a:lnTo>
                    <a:pt x="48" y="1681"/>
                  </a:lnTo>
                  <a:lnTo>
                    <a:pt x="240" y="1585"/>
                  </a:lnTo>
                  <a:lnTo>
                    <a:pt x="384" y="1393"/>
                  </a:lnTo>
                  <a:lnTo>
                    <a:pt x="481" y="1201"/>
                  </a:lnTo>
                  <a:lnTo>
                    <a:pt x="529" y="1009"/>
                  </a:lnTo>
                  <a:lnTo>
                    <a:pt x="529" y="1009"/>
                  </a:lnTo>
                  <a:lnTo>
                    <a:pt x="577" y="769"/>
                  </a:lnTo>
                  <a:lnTo>
                    <a:pt x="529" y="481"/>
                  </a:lnTo>
                  <a:lnTo>
                    <a:pt x="384" y="241"/>
                  </a:lnTo>
                  <a:lnTo>
                    <a:pt x="24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0" name="Google Shape;4270;p71"/>
            <p:cNvSpPr/>
            <p:nvPr/>
          </p:nvSpPr>
          <p:spPr>
            <a:xfrm>
              <a:off x="2412450" y="860825"/>
              <a:ext cx="82875" cy="40850"/>
            </a:xfrm>
            <a:custGeom>
              <a:avLst/>
              <a:gdLst/>
              <a:ahLst/>
              <a:cxnLst/>
              <a:rect l="l" t="t" r="r" b="b"/>
              <a:pathLst>
                <a:path w="3315" h="1634" extrusionOk="0">
                  <a:moveTo>
                    <a:pt x="1537" y="1"/>
                  </a:moveTo>
                  <a:lnTo>
                    <a:pt x="1105" y="97"/>
                  </a:lnTo>
                  <a:lnTo>
                    <a:pt x="721" y="241"/>
                  </a:lnTo>
                  <a:lnTo>
                    <a:pt x="529" y="337"/>
                  </a:lnTo>
                  <a:lnTo>
                    <a:pt x="337" y="481"/>
                  </a:lnTo>
                  <a:lnTo>
                    <a:pt x="49" y="865"/>
                  </a:lnTo>
                  <a:lnTo>
                    <a:pt x="1" y="961"/>
                  </a:lnTo>
                  <a:lnTo>
                    <a:pt x="49" y="1057"/>
                  </a:lnTo>
                  <a:lnTo>
                    <a:pt x="145" y="1057"/>
                  </a:lnTo>
                  <a:lnTo>
                    <a:pt x="241" y="1009"/>
                  </a:lnTo>
                  <a:lnTo>
                    <a:pt x="385" y="865"/>
                  </a:lnTo>
                  <a:lnTo>
                    <a:pt x="577" y="721"/>
                  </a:lnTo>
                  <a:lnTo>
                    <a:pt x="961" y="529"/>
                  </a:lnTo>
                  <a:lnTo>
                    <a:pt x="1393" y="433"/>
                  </a:lnTo>
                  <a:lnTo>
                    <a:pt x="1826" y="433"/>
                  </a:lnTo>
                  <a:lnTo>
                    <a:pt x="2210" y="481"/>
                  </a:lnTo>
                  <a:lnTo>
                    <a:pt x="2402" y="577"/>
                  </a:lnTo>
                  <a:lnTo>
                    <a:pt x="2546" y="673"/>
                  </a:lnTo>
                  <a:lnTo>
                    <a:pt x="2738" y="865"/>
                  </a:lnTo>
                  <a:lnTo>
                    <a:pt x="2834" y="1057"/>
                  </a:lnTo>
                  <a:lnTo>
                    <a:pt x="2930" y="1297"/>
                  </a:lnTo>
                  <a:lnTo>
                    <a:pt x="3026" y="1537"/>
                  </a:lnTo>
                  <a:lnTo>
                    <a:pt x="3026" y="1585"/>
                  </a:lnTo>
                  <a:lnTo>
                    <a:pt x="3074" y="1633"/>
                  </a:lnTo>
                  <a:lnTo>
                    <a:pt x="3170" y="1633"/>
                  </a:lnTo>
                  <a:lnTo>
                    <a:pt x="3314" y="1585"/>
                  </a:lnTo>
                  <a:lnTo>
                    <a:pt x="3314" y="1537"/>
                  </a:lnTo>
                  <a:lnTo>
                    <a:pt x="3314" y="1441"/>
                  </a:lnTo>
                  <a:lnTo>
                    <a:pt x="3170" y="1057"/>
                  </a:lnTo>
                  <a:lnTo>
                    <a:pt x="2978" y="673"/>
                  </a:lnTo>
                  <a:lnTo>
                    <a:pt x="2690" y="385"/>
                  </a:lnTo>
                  <a:lnTo>
                    <a:pt x="2306" y="145"/>
                  </a:lnTo>
                  <a:lnTo>
                    <a:pt x="2114" y="97"/>
                  </a:lnTo>
                  <a:lnTo>
                    <a:pt x="1922" y="49"/>
                  </a:lnTo>
                  <a:lnTo>
                    <a:pt x="1537"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1" name="Google Shape;4271;p71"/>
            <p:cNvSpPr/>
            <p:nvPr/>
          </p:nvSpPr>
          <p:spPr>
            <a:xfrm>
              <a:off x="2608150" y="934075"/>
              <a:ext cx="70875" cy="57650"/>
            </a:xfrm>
            <a:custGeom>
              <a:avLst/>
              <a:gdLst/>
              <a:ahLst/>
              <a:cxnLst/>
              <a:rect l="l" t="t" r="r" b="b"/>
              <a:pathLst>
                <a:path w="2835" h="2306" extrusionOk="0">
                  <a:moveTo>
                    <a:pt x="865" y="0"/>
                  </a:moveTo>
                  <a:lnTo>
                    <a:pt x="577" y="48"/>
                  </a:lnTo>
                  <a:lnTo>
                    <a:pt x="337" y="96"/>
                  </a:lnTo>
                  <a:lnTo>
                    <a:pt x="97" y="240"/>
                  </a:lnTo>
                  <a:lnTo>
                    <a:pt x="49" y="288"/>
                  </a:lnTo>
                  <a:lnTo>
                    <a:pt x="1" y="336"/>
                  </a:lnTo>
                  <a:lnTo>
                    <a:pt x="49" y="432"/>
                  </a:lnTo>
                  <a:lnTo>
                    <a:pt x="145" y="528"/>
                  </a:lnTo>
                  <a:lnTo>
                    <a:pt x="241" y="528"/>
                  </a:lnTo>
                  <a:lnTo>
                    <a:pt x="433" y="432"/>
                  </a:lnTo>
                  <a:lnTo>
                    <a:pt x="673" y="384"/>
                  </a:lnTo>
                  <a:lnTo>
                    <a:pt x="865" y="336"/>
                  </a:lnTo>
                  <a:lnTo>
                    <a:pt x="1057" y="336"/>
                  </a:lnTo>
                  <a:lnTo>
                    <a:pt x="1297" y="384"/>
                  </a:lnTo>
                  <a:lnTo>
                    <a:pt x="1490" y="480"/>
                  </a:lnTo>
                  <a:lnTo>
                    <a:pt x="1826" y="721"/>
                  </a:lnTo>
                  <a:lnTo>
                    <a:pt x="2114" y="1009"/>
                  </a:lnTo>
                  <a:lnTo>
                    <a:pt x="2306" y="1345"/>
                  </a:lnTo>
                  <a:lnTo>
                    <a:pt x="2498" y="1729"/>
                  </a:lnTo>
                  <a:lnTo>
                    <a:pt x="2498" y="1969"/>
                  </a:lnTo>
                  <a:lnTo>
                    <a:pt x="2498" y="2161"/>
                  </a:lnTo>
                  <a:lnTo>
                    <a:pt x="2546" y="2257"/>
                  </a:lnTo>
                  <a:lnTo>
                    <a:pt x="2642" y="2305"/>
                  </a:lnTo>
                  <a:lnTo>
                    <a:pt x="2738" y="2257"/>
                  </a:lnTo>
                  <a:lnTo>
                    <a:pt x="2786" y="2161"/>
                  </a:lnTo>
                  <a:lnTo>
                    <a:pt x="2834" y="1873"/>
                  </a:lnTo>
                  <a:lnTo>
                    <a:pt x="2786" y="1633"/>
                  </a:lnTo>
                  <a:lnTo>
                    <a:pt x="2738" y="1393"/>
                  </a:lnTo>
                  <a:lnTo>
                    <a:pt x="2642" y="1201"/>
                  </a:lnTo>
                  <a:lnTo>
                    <a:pt x="2546" y="961"/>
                  </a:lnTo>
                  <a:lnTo>
                    <a:pt x="2402" y="769"/>
                  </a:lnTo>
                  <a:lnTo>
                    <a:pt x="2018" y="432"/>
                  </a:lnTo>
                  <a:lnTo>
                    <a:pt x="1826" y="288"/>
                  </a:lnTo>
                  <a:lnTo>
                    <a:pt x="1586" y="192"/>
                  </a:lnTo>
                  <a:lnTo>
                    <a:pt x="1345" y="96"/>
                  </a:lnTo>
                  <a:lnTo>
                    <a:pt x="1105" y="48"/>
                  </a:lnTo>
                  <a:lnTo>
                    <a:pt x="865"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2" name="Google Shape;4272;p71"/>
            <p:cNvSpPr/>
            <p:nvPr/>
          </p:nvSpPr>
          <p:spPr>
            <a:xfrm>
              <a:off x="2312800" y="986900"/>
              <a:ext cx="81675" cy="70850"/>
            </a:xfrm>
            <a:custGeom>
              <a:avLst/>
              <a:gdLst/>
              <a:ahLst/>
              <a:cxnLst/>
              <a:rect l="l" t="t" r="r" b="b"/>
              <a:pathLst>
                <a:path w="3267" h="2834" extrusionOk="0">
                  <a:moveTo>
                    <a:pt x="1249" y="0"/>
                  </a:moveTo>
                  <a:lnTo>
                    <a:pt x="913" y="48"/>
                  </a:lnTo>
                  <a:lnTo>
                    <a:pt x="577" y="144"/>
                  </a:lnTo>
                  <a:lnTo>
                    <a:pt x="337" y="336"/>
                  </a:lnTo>
                  <a:lnTo>
                    <a:pt x="145" y="577"/>
                  </a:lnTo>
                  <a:lnTo>
                    <a:pt x="49" y="817"/>
                  </a:lnTo>
                  <a:lnTo>
                    <a:pt x="1" y="1105"/>
                  </a:lnTo>
                  <a:lnTo>
                    <a:pt x="49" y="1345"/>
                  </a:lnTo>
                  <a:lnTo>
                    <a:pt x="97" y="1633"/>
                  </a:lnTo>
                  <a:lnTo>
                    <a:pt x="241" y="1921"/>
                  </a:lnTo>
                  <a:lnTo>
                    <a:pt x="433" y="2161"/>
                  </a:lnTo>
                  <a:lnTo>
                    <a:pt x="673" y="2353"/>
                  </a:lnTo>
                  <a:lnTo>
                    <a:pt x="961" y="2546"/>
                  </a:lnTo>
                  <a:lnTo>
                    <a:pt x="1249" y="2690"/>
                  </a:lnTo>
                  <a:lnTo>
                    <a:pt x="1489" y="2786"/>
                  </a:lnTo>
                  <a:lnTo>
                    <a:pt x="1777" y="2834"/>
                  </a:lnTo>
                  <a:lnTo>
                    <a:pt x="2354" y="2834"/>
                  </a:lnTo>
                  <a:lnTo>
                    <a:pt x="2690" y="2690"/>
                  </a:lnTo>
                  <a:lnTo>
                    <a:pt x="2930" y="2498"/>
                  </a:lnTo>
                  <a:lnTo>
                    <a:pt x="3122" y="2257"/>
                  </a:lnTo>
                  <a:lnTo>
                    <a:pt x="3218" y="2017"/>
                  </a:lnTo>
                  <a:lnTo>
                    <a:pt x="3266" y="1777"/>
                  </a:lnTo>
                  <a:lnTo>
                    <a:pt x="3218" y="1489"/>
                  </a:lnTo>
                  <a:lnTo>
                    <a:pt x="3170" y="1201"/>
                  </a:lnTo>
                  <a:lnTo>
                    <a:pt x="3026" y="961"/>
                  </a:lnTo>
                  <a:lnTo>
                    <a:pt x="2786" y="721"/>
                  </a:lnTo>
                  <a:lnTo>
                    <a:pt x="2546" y="481"/>
                  </a:lnTo>
                  <a:lnTo>
                    <a:pt x="2258" y="288"/>
                  </a:lnTo>
                  <a:lnTo>
                    <a:pt x="2018" y="144"/>
                  </a:lnTo>
                  <a:lnTo>
                    <a:pt x="1777" y="48"/>
                  </a:lnTo>
                  <a:lnTo>
                    <a:pt x="1489"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3" name="Google Shape;4273;p71"/>
            <p:cNvSpPr/>
            <p:nvPr/>
          </p:nvSpPr>
          <p:spPr>
            <a:xfrm>
              <a:off x="2312800" y="986900"/>
              <a:ext cx="81675" cy="70850"/>
            </a:xfrm>
            <a:custGeom>
              <a:avLst/>
              <a:gdLst/>
              <a:ahLst/>
              <a:cxnLst/>
              <a:rect l="l" t="t" r="r" b="b"/>
              <a:pathLst>
                <a:path w="3267" h="2834" fill="none" extrusionOk="0">
                  <a:moveTo>
                    <a:pt x="1249" y="0"/>
                  </a:moveTo>
                  <a:lnTo>
                    <a:pt x="1249" y="0"/>
                  </a:lnTo>
                  <a:lnTo>
                    <a:pt x="913" y="48"/>
                  </a:lnTo>
                  <a:lnTo>
                    <a:pt x="577" y="144"/>
                  </a:lnTo>
                  <a:lnTo>
                    <a:pt x="337" y="336"/>
                  </a:lnTo>
                  <a:lnTo>
                    <a:pt x="145" y="577"/>
                  </a:lnTo>
                  <a:lnTo>
                    <a:pt x="145" y="577"/>
                  </a:lnTo>
                  <a:lnTo>
                    <a:pt x="49" y="817"/>
                  </a:lnTo>
                  <a:lnTo>
                    <a:pt x="1" y="1105"/>
                  </a:lnTo>
                  <a:lnTo>
                    <a:pt x="49" y="1345"/>
                  </a:lnTo>
                  <a:lnTo>
                    <a:pt x="97" y="1633"/>
                  </a:lnTo>
                  <a:lnTo>
                    <a:pt x="241" y="1921"/>
                  </a:lnTo>
                  <a:lnTo>
                    <a:pt x="433" y="2161"/>
                  </a:lnTo>
                  <a:lnTo>
                    <a:pt x="673" y="2353"/>
                  </a:lnTo>
                  <a:lnTo>
                    <a:pt x="961" y="2546"/>
                  </a:lnTo>
                  <a:lnTo>
                    <a:pt x="961" y="2546"/>
                  </a:lnTo>
                  <a:lnTo>
                    <a:pt x="1249" y="2690"/>
                  </a:lnTo>
                  <a:lnTo>
                    <a:pt x="1489" y="2786"/>
                  </a:lnTo>
                  <a:lnTo>
                    <a:pt x="1777" y="2834"/>
                  </a:lnTo>
                  <a:lnTo>
                    <a:pt x="2018" y="2834"/>
                  </a:lnTo>
                  <a:lnTo>
                    <a:pt x="2018" y="2834"/>
                  </a:lnTo>
                  <a:lnTo>
                    <a:pt x="2354" y="2834"/>
                  </a:lnTo>
                  <a:lnTo>
                    <a:pt x="2690" y="2690"/>
                  </a:lnTo>
                  <a:lnTo>
                    <a:pt x="2930" y="2498"/>
                  </a:lnTo>
                  <a:lnTo>
                    <a:pt x="3122" y="2257"/>
                  </a:lnTo>
                  <a:lnTo>
                    <a:pt x="3122" y="2257"/>
                  </a:lnTo>
                  <a:lnTo>
                    <a:pt x="3218" y="2017"/>
                  </a:lnTo>
                  <a:lnTo>
                    <a:pt x="3266" y="1777"/>
                  </a:lnTo>
                  <a:lnTo>
                    <a:pt x="3218" y="1489"/>
                  </a:lnTo>
                  <a:lnTo>
                    <a:pt x="3170" y="1201"/>
                  </a:lnTo>
                  <a:lnTo>
                    <a:pt x="3026" y="961"/>
                  </a:lnTo>
                  <a:lnTo>
                    <a:pt x="2786" y="721"/>
                  </a:lnTo>
                  <a:lnTo>
                    <a:pt x="2546" y="481"/>
                  </a:lnTo>
                  <a:lnTo>
                    <a:pt x="2258" y="288"/>
                  </a:lnTo>
                  <a:lnTo>
                    <a:pt x="2258" y="288"/>
                  </a:lnTo>
                  <a:lnTo>
                    <a:pt x="2018" y="144"/>
                  </a:lnTo>
                  <a:lnTo>
                    <a:pt x="1777" y="48"/>
                  </a:lnTo>
                  <a:lnTo>
                    <a:pt x="1489" y="0"/>
                  </a:lnTo>
                  <a:lnTo>
                    <a:pt x="12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4" name="Google Shape;4274;p71"/>
            <p:cNvSpPr/>
            <p:nvPr/>
          </p:nvSpPr>
          <p:spPr>
            <a:xfrm>
              <a:off x="2551725" y="985700"/>
              <a:ext cx="106875" cy="120075"/>
            </a:xfrm>
            <a:custGeom>
              <a:avLst/>
              <a:gdLst/>
              <a:ahLst/>
              <a:cxnLst/>
              <a:rect l="l" t="t" r="r" b="b"/>
              <a:pathLst>
                <a:path w="4275" h="4803" extrusionOk="0">
                  <a:moveTo>
                    <a:pt x="2354" y="0"/>
                  </a:moveTo>
                  <a:lnTo>
                    <a:pt x="1970" y="48"/>
                  </a:lnTo>
                  <a:lnTo>
                    <a:pt x="1633" y="144"/>
                  </a:lnTo>
                  <a:lnTo>
                    <a:pt x="1297" y="288"/>
                  </a:lnTo>
                  <a:lnTo>
                    <a:pt x="1009" y="529"/>
                  </a:lnTo>
                  <a:lnTo>
                    <a:pt x="769" y="817"/>
                  </a:lnTo>
                  <a:lnTo>
                    <a:pt x="577" y="1153"/>
                  </a:lnTo>
                  <a:lnTo>
                    <a:pt x="145" y="2065"/>
                  </a:lnTo>
                  <a:lnTo>
                    <a:pt x="49" y="2450"/>
                  </a:lnTo>
                  <a:lnTo>
                    <a:pt x="1" y="2834"/>
                  </a:lnTo>
                  <a:lnTo>
                    <a:pt x="49" y="3218"/>
                  </a:lnTo>
                  <a:lnTo>
                    <a:pt x="145" y="3554"/>
                  </a:lnTo>
                  <a:lnTo>
                    <a:pt x="289" y="3890"/>
                  </a:lnTo>
                  <a:lnTo>
                    <a:pt x="529" y="4178"/>
                  </a:lnTo>
                  <a:lnTo>
                    <a:pt x="817" y="4419"/>
                  </a:lnTo>
                  <a:lnTo>
                    <a:pt x="1153" y="4611"/>
                  </a:lnTo>
                  <a:lnTo>
                    <a:pt x="1537" y="4755"/>
                  </a:lnTo>
                  <a:lnTo>
                    <a:pt x="1874" y="4803"/>
                  </a:lnTo>
                  <a:lnTo>
                    <a:pt x="2258" y="4755"/>
                  </a:lnTo>
                  <a:lnTo>
                    <a:pt x="2642" y="4659"/>
                  </a:lnTo>
                  <a:lnTo>
                    <a:pt x="2930" y="4467"/>
                  </a:lnTo>
                  <a:lnTo>
                    <a:pt x="3266" y="4274"/>
                  </a:lnTo>
                  <a:lnTo>
                    <a:pt x="3506" y="3986"/>
                  </a:lnTo>
                  <a:lnTo>
                    <a:pt x="3699" y="3650"/>
                  </a:lnTo>
                  <a:lnTo>
                    <a:pt x="4083" y="2690"/>
                  </a:lnTo>
                  <a:lnTo>
                    <a:pt x="4227" y="2305"/>
                  </a:lnTo>
                  <a:lnTo>
                    <a:pt x="4275" y="1969"/>
                  </a:lnTo>
                  <a:lnTo>
                    <a:pt x="4227" y="1585"/>
                  </a:lnTo>
                  <a:lnTo>
                    <a:pt x="4131" y="1249"/>
                  </a:lnTo>
                  <a:lnTo>
                    <a:pt x="3939" y="913"/>
                  </a:lnTo>
                  <a:lnTo>
                    <a:pt x="3747" y="625"/>
                  </a:lnTo>
                  <a:lnTo>
                    <a:pt x="3458" y="336"/>
                  </a:lnTo>
                  <a:lnTo>
                    <a:pt x="3122" y="144"/>
                  </a:lnTo>
                  <a:lnTo>
                    <a:pt x="2738" y="48"/>
                  </a:lnTo>
                  <a:lnTo>
                    <a:pt x="235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5" name="Google Shape;4275;p71"/>
            <p:cNvSpPr/>
            <p:nvPr/>
          </p:nvSpPr>
          <p:spPr>
            <a:xfrm>
              <a:off x="2551725" y="988100"/>
              <a:ext cx="78075" cy="102075"/>
            </a:xfrm>
            <a:custGeom>
              <a:avLst/>
              <a:gdLst/>
              <a:ahLst/>
              <a:cxnLst/>
              <a:rect l="l" t="t" r="r" b="b"/>
              <a:pathLst>
                <a:path w="3123" h="4083" extrusionOk="0">
                  <a:moveTo>
                    <a:pt x="1729" y="0"/>
                  </a:moveTo>
                  <a:lnTo>
                    <a:pt x="1393" y="144"/>
                  </a:lnTo>
                  <a:lnTo>
                    <a:pt x="1057" y="384"/>
                  </a:lnTo>
                  <a:lnTo>
                    <a:pt x="769" y="673"/>
                  </a:lnTo>
                  <a:lnTo>
                    <a:pt x="577" y="1057"/>
                  </a:lnTo>
                  <a:lnTo>
                    <a:pt x="145" y="1969"/>
                  </a:lnTo>
                  <a:lnTo>
                    <a:pt x="97" y="2209"/>
                  </a:lnTo>
                  <a:lnTo>
                    <a:pt x="1" y="2450"/>
                  </a:lnTo>
                  <a:lnTo>
                    <a:pt x="1" y="2690"/>
                  </a:lnTo>
                  <a:lnTo>
                    <a:pt x="1" y="2930"/>
                  </a:lnTo>
                  <a:lnTo>
                    <a:pt x="49" y="3170"/>
                  </a:lnTo>
                  <a:lnTo>
                    <a:pt x="97" y="3410"/>
                  </a:lnTo>
                  <a:lnTo>
                    <a:pt x="337" y="3842"/>
                  </a:lnTo>
                  <a:lnTo>
                    <a:pt x="529" y="3938"/>
                  </a:lnTo>
                  <a:lnTo>
                    <a:pt x="865" y="4034"/>
                  </a:lnTo>
                  <a:lnTo>
                    <a:pt x="1201" y="4082"/>
                  </a:lnTo>
                  <a:lnTo>
                    <a:pt x="1537" y="3986"/>
                  </a:lnTo>
                  <a:lnTo>
                    <a:pt x="1874" y="3890"/>
                  </a:lnTo>
                  <a:lnTo>
                    <a:pt x="2210" y="3650"/>
                  </a:lnTo>
                  <a:lnTo>
                    <a:pt x="2498" y="3410"/>
                  </a:lnTo>
                  <a:lnTo>
                    <a:pt x="2738" y="3074"/>
                  </a:lnTo>
                  <a:lnTo>
                    <a:pt x="2930" y="2690"/>
                  </a:lnTo>
                  <a:lnTo>
                    <a:pt x="3074" y="2305"/>
                  </a:lnTo>
                  <a:lnTo>
                    <a:pt x="3122" y="1921"/>
                  </a:lnTo>
                  <a:lnTo>
                    <a:pt x="3122" y="1537"/>
                  </a:lnTo>
                  <a:lnTo>
                    <a:pt x="3074" y="1153"/>
                  </a:lnTo>
                  <a:lnTo>
                    <a:pt x="2930" y="817"/>
                  </a:lnTo>
                  <a:lnTo>
                    <a:pt x="2738" y="529"/>
                  </a:lnTo>
                  <a:lnTo>
                    <a:pt x="2498" y="288"/>
                  </a:lnTo>
                  <a:lnTo>
                    <a:pt x="2210" y="96"/>
                  </a:lnTo>
                  <a:lnTo>
                    <a:pt x="1970" y="48"/>
                  </a:lnTo>
                  <a:lnTo>
                    <a:pt x="172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6" name="Google Shape;4276;p71"/>
            <p:cNvSpPr/>
            <p:nvPr/>
          </p:nvSpPr>
          <p:spPr>
            <a:xfrm>
              <a:off x="2402850" y="1046925"/>
              <a:ext cx="147700" cy="110475"/>
            </a:xfrm>
            <a:custGeom>
              <a:avLst/>
              <a:gdLst/>
              <a:ahLst/>
              <a:cxnLst/>
              <a:rect l="l" t="t" r="r" b="b"/>
              <a:pathLst>
                <a:path w="5908" h="4419" extrusionOk="0">
                  <a:moveTo>
                    <a:pt x="1057" y="1"/>
                  </a:moveTo>
                  <a:lnTo>
                    <a:pt x="817" y="49"/>
                  </a:lnTo>
                  <a:lnTo>
                    <a:pt x="577" y="193"/>
                  </a:lnTo>
                  <a:lnTo>
                    <a:pt x="385" y="385"/>
                  </a:lnTo>
                  <a:lnTo>
                    <a:pt x="241" y="673"/>
                  </a:lnTo>
                  <a:lnTo>
                    <a:pt x="97" y="913"/>
                  </a:lnTo>
                  <a:lnTo>
                    <a:pt x="48" y="1249"/>
                  </a:lnTo>
                  <a:lnTo>
                    <a:pt x="0" y="1585"/>
                  </a:lnTo>
                  <a:lnTo>
                    <a:pt x="0" y="1922"/>
                  </a:lnTo>
                  <a:lnTo>
                    <a:pt x="97" y="2306"/>
                  </a:lnTo>
                  <a:lnTo>
                    <a:pt x="193" y="2642"/>
                  </a:lnTo>
                  <a:lnTo>
                    <a:pt x="385" y="2978"/>
                  </a:lnTo>
                  <a:lnTo>
                    <a:pt x="673" y="3314"/>
                  </a:lnTo>
                  <a:lnTo>
                    <a:pt x="1009" y="3602"/>
                  </a:lnTo>
                  <a:lnTo>
                    <a:pt x="1441" y="3891"/>
                  </a:lnTo>
                  <a:lnTo>
                    <a:pt x="2114" y="4131"/>
                  </a:lnTo>
                  <a:lnTo>
                    <a:pt x="2738" y="4323"/>
                  </a:lnTo>
                  <a:lnTo>
                    <a:pt x="3266" y="4419"/>
                  </a:lnTo>
                  <a:lnTo>
                    <a:pt x="3746" y="4371"/>
                  </a:lnTo>
                  <a:lnTo>
                    <a:pt x="4179" y="4323"/>
                  </a:lnTo>
                  <a:lnTo>
                    <a:pt x="4611" y="4179"/>
                  </a:lnTo>
                  <a:lnTo>
                    <a:pt x="4947" y="3987"/>
                  </a:lnTo>
                  <a:lnTo>
                    <a:pt x="5235" y="3746"/>
                  </a:lnTo>
                  <a:lnTo>
                    <a:pt x="5427" y="3458"/>
                  </a:lnTo>
                  <a:lnTo>
                    <a:pt x="5619" y="3170"/>
                  </a:lnTo>
                  <a:lnTo>
                    <a:pt x="5763" y="2882"/>
                  </a:lnTo>
                  <a:lnTo>
                    <a:pt x="5860" y="2594"/>
                  </a:lnTo>
                  <a:lnTo>
                    <a:pt x="5908" y="2306"/>
                  </a:lnTo>
                  <a:lnTo>
                    <a:pt x="5908" y="2018"/>
                  </a:lnTo>
                  <a:lnTo>
                    <a:pt x="5860" y="1777"/>
                  </a:lnTo>
                  <a:lnTo>
                    <a:pt x="5763" y="1633"/>
                  </a:lnTo>
                  <a:lnTo>
                    <a:pt x="5523" y="1393"/>
                  </a:lnTo>
                  <a:lnTo>
                    <a:pt x="5283" y="1249"/>
                  </a:lnTo>
                  <a:lnTo>
                    <a:pt x="5043" y="1201"/>
                  </a:lnTo>
                  <a:lnTo>
                    <a:pt x="4707" y="1153"/>
                  </a:lnTo>
                  <a:lnTo>
                    <a:pt x="4227" y="1105"/>
                  </a:lnTo>
                  <a:lnTo>
                    <a:pt x="3554" y="913"/>
                  </a:lnTo>
                  <a:lnTo>
                    <a:pt x="2690" y="625"/>
                  </a:lnTo>
                  <a:lnTo>
                    <a:pt x="1537" y="97"/>
                  </a:lnTo>
                  <a:lnTo>
                    <a:pt x="129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7" name="Google Shape;4277;p71"/>
            <p:cNvSpPr/>
            <p:nvPr/>
          </p:nvSpPr>
          <p:spPr>
            <a:xfrm>
              <a:off x="2489300" y="1000100"/>
              <a:ext cx="25225" cy="20425"/>
            </a:xfrm>
            <a:custGeom>
              <a:avLst/>
              <a:gdLst/>
              <a:ahLst/>
              <a:cxnLst/>
              <a:rect l="l" t="t" r="r" b="b"/>
              <a:pathLst>
                <a:path w="1009" h="817" extrusionOk="0">
                  <a:moveTo>
                    <a:pt x="288" y="1"/>
                  </a:moveTo>
                  <a:lnTo>
                    <a:pt x="288" y="49"/>
                  </a:lnTo>
                  <a:lnTo>
                    <a:pt x="96" y="385"/>
                  </a:lnTo>
                  <a:lnTo>
                    <a:pt x="48" y="577"/>
                  </a:lnTo>
                  <a:lnTo>
                    <a:pt x="0" y="673"/>
                  </a:lnTo>
                  <a:lnTo>
                    <a:pt x="0" y="769"/>
                  </a:lnTo>
                  <a:lnTo>
                    <a:pt x="48" y="817"/>
                  </a:lnTo>
                  <a:lnTo>
                    <a:pt x="144" y="817"/>
                  </a:lnTo>
                  <a:lnTo>
                    <a:pt x="192" y="721"/>
                  </a:lnTo>
                  <a:lnTo>
                    <a:pt x="192" y="625"/>
                  </a:lnTo>
                  <a:lnTo>
                    <a:pt x="240" y="433"/>
                  </a:lnTo>
                  <a:lnTo>
                    <a:pt x="330" y="223"/>
                  </a:lnTo>
                  <a:lnTo>
                    <a:pt x="330" y="223"/>
                  </a:lnTo>
                  <a:lnTo>
                    <a:pt x="336" y="241"/>
                  </a:lnTo>
                  <a:lnTo>
                    <a:pt x="384" y="433"/>
                  </a:lnTo>
                  <a:lnTo>
                    <a:pt x="481" y="721"/>
                  </a:lnTo>
                  <a:lnTo>
                    <a:pt x="481" y="769"/>
                  </a:lnTo>
                  <a:lnTo>
                    <a:pt x="625" y="769"/>
                  </a:lnTo>
                  <a:lnTo>
                    <a:pt x="1009" y="433"/>
                  </a:lnTo>
                  <a:lnTo>
                    <a:pt x="1009" y="337"/>
                  </a:lnTo>
                  <a:lnTo>
                    <a:pt x="1009" y="289"/>
                  </a:lnTo>
                  <a:lnTo>
                    <a:pt x="961" y="241"/>
                  </a:lnTo>
                  <a:lnTo>
                    <a:pt x="865" y="289"/>
                  </a:lnTo>
                  <a:lnTo>
                    <a:pt x="605" y="516"/>
                  </a:lnTo>
                  <a:lnTo>
                    <a:pt x="605" y="516"/>
                  </a:lnTo>
                  <a:lnTo>
                    <a:pt x="529" y="337"/>
                  </a:lnTo>
                  <a:lnTo>
                    <a:pt x="481" y="241"/>
                  </a:lnTo>
                  <a:lnTo>
                    <a:pt x="384" y="49"/>
                  </a:lnTo>
                  <a:lnTo>
                    <a:pt x="384"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8" name="Google Shape;4278;p71"/>
            <p:cNvSpPr/>
            <p:nvPr/>
          </p:nvSpPr>
          <p:spPr>
            <a:xfrm>
              <a:off x="2383650" y="904050"/>
              <a:ext cx="108075" cy="118900"/>
            </a:xfrm>
            <a:custGeom>
              <a:avLst/>
              <a:gdLst/>
              <a:ahLst/>
              <a:cxnLst/>
              <a:rect l="l" t="t" r="r" b="b"/>
              <a:pathLst>
                <a:path w="4323" h="4756" extrusionOk="0">
                  <a:moveTo>
                    <a:pt x="2161" y="1"/>
                  </a:moveTo>
                  <a:lnTo>
                    <a:pt x="1777" y="97"/>
                  </a:lnTo>
                  <a:lnTo>
                    <a:pt x="1441" y="241"/>
                  </a:lnTo>
                  <a:lnTo>
                    <a:pt x="1153" y="433"/>
                  </a:lnTo>
                  <a:lnTo>
                    <a:pt x="865" y="721"/>
                  </a:lnTo>
                  <a:lnTo>
                    <a:pt x="672" y="1057"/>
                  </a:lnTo>
                  <a:lnTo>
                    <a:pt x="192" y="1970"/>
                  </a:lnTo>
                  <a:lnTo>
                    <a:pt x="48" y="2306"/>
                  </a:lnTo>
                  <a:lnTo>
                    <a:pt x="0" y="2690"/>
                  </a:lnTo>
                  <a:lnTo>
                    <a:pt x="0" y="3074"/>
                  </a:lnTo>
                  <a:lnTo>
                    <a:pt x="96" y="3410"/>
                  </a:lnTo>
                  <a:lnTo>
                    <a:pt x="240" y="3746"/>
                  </a:lnTo>
                  <a:lnTo>
                    <a:pt x="480" y="4083"/>
                  </a:lnTo>
                  <a:lnTo>
                    <a:pt x="720" y="4323"/>
                  </a:lnTo>
                  <a:lnTo>
                    <a:pt x="1057" y="4563"/>
                  </a:lnTo>
                  <a:lnTo>
                    <a:pt x="1441" y="4659"/>
                  </a:lnTo>
                  <a:lnTo>
                    <a:pt x="1825" y="4755"/>
                  </a:lnTo>
                  <a:lnTo>
                    <a:pt x="2161" y="4755"/>
                  </a:lnTo>
                  <a:lnTo>
                    <a:pt x="2545" y="4659"/>
                  </a:lnTo>
                  <a:lnTo>
                    <a:pt x="2882" y="4515"/>
                  </a:lnTo>
                  <a:lnTo>
                    <a:pt x="3170" y="4275"/>
                  </a:lnTo>
                  <a:lnTo>
                    <a:pt x="3458" y="4035"/>
                  </a:lnTo>
                  <a:lnTo>
                    <a:pt x="3650" y="3698"/>
                  </a:lnTo>
                  <a:lnTo>
                    <a:pt x="4082" y="2786"/>
                  </a:lnTo>
                  <a:lnTo>
                    <a:pt x="4226" y="2402"/>
                  </a:lnTo>
                  <a:lnTo>
                    <a:pt x="4322" y="2018"/>
                  </a:lnTo>
                  <a:lnTo>
                    <a:pt x="4274" y="1681"/>
                  </a:lnTo>
                  <a:lnTo>
                    <a:pt x="4226" y="1297"/>
                  </a:lnTo>
                  <a:lnTo>
                    <a:pt x="4082" y="961"/>
                  </a:lnTo>
                  <a:lnTo>
                    <a:pt x="3842" y="673"/>
                  </a:lnTo>
                  <a:lnTo>
                    <a:pt x="3554" y="385"/>
                  </a:lnTo>
                  <a:lnTo>
                    <a:pt x="3266" y="193"/>
                  </a:lnTo>
                  <a:lnTo>
                    <a:pt x="2882" y="49"/>
                  </a:lnTo>
                  <a:lnTo>
                    <a:pt x="249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9" name="Google Shape;4279;p71"/>
            <p:cNvSpPr/>
            <p:nvPr/>
          </p:nvSpPr>
          <p:spPr>
            <a:xfrm>
              <a:off x="2383650" y="904050"/>
              <a:ext cx="108075" cy="118900"/>
            </a:xfrm>
            <a:custGeom>
              <a:avLst/>
              <a:gdLst/>
              <a:ahLst/>
              <a:cxnLst/>
              <a:rect l="l" t="t" r="r" b="b"/>
              <a:pathLst>
                <a:path w="4323" h="4756" fill="none" extrusionOk="0">
                  <a:moveTo>
                    <a:pt x="1057" y="4563"/>
                  </a:moveTo>
                  <a:lnTo>
                    <a:pt x="1057" y="4563"/>
                  </a:lnTo>
                  <a:lnTo>
                    <a:pt x="1057" y="4563"/>
                  </a:lnTo>
                  <a:lnTo>
                    <a:pt x="720" y="4323"/>
                  </a:lnTo>
                  <a:lnTo>
                    <a:pt x="480" y="4083"/>
                  </a:lnTo>
                  <a:lnTo>
                    <a:pt x="240" y="3746"/>
                  </a:lnTo>
                  <a:lnTo>
                    <a:pt x="96" y="3410"/>
                  </a:lnTo>
                  <a:lnTo>
                    <a:pt x="0" y="3074"/>
                  </a:lnTo>
                  <a:lnTo>
                    <a:pt x="0" y="2690"/>
                  </a:lnTo>
                  <a:lnTo>
                    <a:pt x="48" y="2306"/>
                  </a:lnTo>
                  <a:lnTo>
                    <a:pt x="192" y="1970"/>
                  </a:lnTo>
                  <a:lnTo>
                    <a:pt x="672" y="1057"/>
                  </a:lnTo>
                  <a:lnTo>
                    <a:pt x="672" y="1057"/>
                  </a:lnTo>
                  <a:lnTo>
                    <a:pt x="865" y="721"/>
                  </a:lnTo>
                  <a:lnTo>
                    <a:pt x="1153" y="433"/>
                  </a:lnTo>
                  <a:lnTo>
                    <a:pt x="1441" y="241"/>
                  </a:lnTo>
                  <a:lnTo>
                    <a:pt x="1777" y="97"/>
                  </a:lnTo>
                  <a:lnTo>
                    <a:pt x="2161" y="1"/>
                  </a:lnTo>
                  <a:lnTo>
                    <a:pt x="2497" y="1"/>
                  </a:lnTo>
                  <a:lnTo>
                    <a:pt x="2882" y="49"/>
                  </a:lnTo>
                  <a:lnTo>
                    <a:pt x="3266" y="193"/>
                  </a:lnTo>
                  <a:lnTo>
                    <a:pt x="3266" y="193"/>
                  </a:lnTo>
                  <a:lnTo>
                    <a:pt x="3554" y="385"/>
                  </a:lnTo>
                  <a:lnTo>
                    <a:pt x="3842" y="673"/>
                  </a:lnTo>
                  <a:lnTo>
                    <a:pt x="4082" y="961"/>
                  </a:lnTo>
                  <a:lnTo>
                    <a:pt x="4226" y="1297"/>
                  </a:lnTo>
                  <a:lnTo>
                    <a:pt x="4274" y="1681"/>
                  </a:lnTo>
                  <a:lnTo>
                    <a:pt x="4322" y="2018"/>
                  </a:lnTo>
                  <a:lnTo>
                    <a:pt x="4226" y="2402"/>
                  </a:lnTo>
                  <a:lnTo>
                    <a:pt x="4082" y="2786"/>
                  </a:lnTo>
                  <a:lnTo>
                    <a:pt x="3650" y="3698"/>
                  </a:lnTo>
                  <a:lnTo>
                    <a:pt x="3650" y="3698"/>
                  </a:lnTo>
                  <a:lnTo>
                    <a:pt x="3458" y="4035"/>
                  </a:lnTo>
                  <a:lnTo>
                    <a:pt x="3170" y="4275"/>
                  </a:lnTo>
                  <a:lnTo>
                    <a:pt x="2882" y="4515"/>
                  </a:lnTo>
                  <a:lnTo>
                    <a:pt x="2545" y="4659"/>
                  </a:lnTo>
                  <a:lnTo>
                    <a:pt x="2161" y="4755"/>
                  </a:lnTo>
                  <a:lnTo>
                    <a:pt x="1825" y="4755"/>
                  </a:lnTo>
                  <a:lnTo>
                    <a:pt x="1441" y="4659"/>
                  </a:lnTo>
                  <a:lnTo>
                    <a:pt x="1057" y="456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0" name="Google Shape;4280;p71"/>
            <p:cNvSpPr/>
            <p:nvPr/>
          </p:nvSpPr>
          <p:spPr>
            <a:xfrm>
              <a:off x="2410050" y="923250"/>
              <a:ext cx="81675" cy="99700"/>
            </a:xfrm>
            <a:custGeom>
              <a:avLst/>
              <a:gdLst/>
              <a:ahLst/>
              <a:cxnLst/>
              <a:rect l="l" t="t" r="r" b="b"/>
              <a:pathLst>
                <a:path w="3267" h="3988" extrusionOk="0">
                  <a:moveTo>
                    <a:pt x="2066" y="1"/>
                  </a:moveTo>
                  <a:lnTo>
                    <a:pt x="1730" y="49"/>
                  </a:lnTo>
                  <a:lnTo>
                    <a:pt x="1393" y="145"/>
                  </a:lnTo>
                  <a:lnTo>
                    <a:pt x="1057" y="337"/>
                  </a:lnTo>
                  <a:lnTo>
                    <a:pt x="769" y="577"/>
                  </a:lnTo>
                  <a:lnTo>
                    <a:pt x="481" y="865"/>
                  </a:lnTo>
                  <a:lnTo>
                    <a:pt x="289" y="1250"/>
                  </a:lnTo>
                  <a:lnTo>
                    <a:pt x="97" y="1634"/>
                  </a:lnTo>
                  <a:lnTo>
                    <a:pt x="1" y="2018"/>
                  </a:lnTo>
                  <a:lnTo>
                    <a:pt x="1" y="2402"/>
                  </a:lnTo>
                  <a:lnTo>
                    <a:pt x="49" y="2786"/>
                  </a:lnTo>
                  <a:lnTo>
                    <a:pt x="145" y="3123"/>
                  </a:lnTo>
                  <a:lnTo>
                    <a:pt x="337" y="3459"/>
                  </a:lnTo>
                  <a:lnTo>
                    <a:pt x="577" y="3699"/>
                  </a:lnTo>
                  <a:lnTo>
                    <a:pt x="865" y="3891"/>
                  </a:lnTo>
                  <a:lnTo>
                    <a:pt x="1057" y="3987"/>
                  </a:lnTo>
                  <a:lnTo>
                    <a:pt x="1537" y="3843"/>
                  </a:lnTo>
                  <a:lnTo>
                    <a:pt x="1778" y="3747"/>
                  </a:lnTo>
                  <a:lnTo>
                    <a:pt x="1970" y="3651"/>
                  </a:lnTo>
                  <a:lnTo>
                    <a:pt x="2162" y="3507"/>
                  </a:lnTo>
                  <a:lnTo>
                    <a:pt x="2306" y="3315"/>
                  </a:lnTo>
                  <a:lnTo>
                    <a:pt x="2450" y="3123"/>
                  </a:lnTo>
                  <a:lnTo>
                    <a:pt x="2594" y="2930"/>
                  </a:lnTo>
                  <a:lnTo>
                    <a:pt x="3026" y="2018"/>
                  </a:lnTo>
                  <a:lnTo>
                    <a:pt x="3170" y="1634"/>
                  </a:lnTo>
                  <a:lnTo>
                    <a:pt x="3266" y="1202"/>
                  </a:lnTo>
                  <a:lnTo>
                    <a:pt x="3218" y="817"/>
                  </a:lnTo>
                  <a:lnTo>
                    <a:pt x="3122" y="433"/>
                  </a:lnTo>
                  <a:lnTo>
                    <a:pt x="2930" y="289"/>
                  </a:lnTo>
                  <a:lnTo>
                    <a:pt x="2738" y="145"/>
                  </a:lnTo>
                  <a:lnTo>
                    <a:pt x="24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1" name="Google Shape;4281;p71"/>
            <p:cNvSpPr/>
            <p:nvPr/>
          </p:nvSpPr>
          <p:spPr>
            <a:xfrm>
              <a:off x="2269575" y="593100"/>
              <a:ext cx="609950" cy="678375"/>
            </a:xfrm>
            <a:custGeom>
              <a:avLst/>
              <a:gdLst/>
              <a:ahLst/>
              <a:cxnLst/>
              <a:rect l="l" t="t" r="r" b="b"/>
              <a:pathLst>
                <a:path w="24398" h="27135" extrusionOk="0">
                  <a:moveTo>
                    <a:pt x="7733" y="0"/>
                  </a:moveTo>
                  <a:lnTo>
                    <a:pt x="7493" y="48"/>
                  </a:lnTo>
                  <a:lnTo>
                    <a:pt x="7300" y="144"/>
                  </a:lnTo>
                  <a:lnTo>
                    <a:pt x="7156" y="288"/>
                  </a:lnTo>
                  <a:lnTo>
                    <a:pt x="7060" y="480"/>
                  </a:lnTo>
                  <a:lnTo>
                    <a:pt x="7012" y="672"/>
                  </a:lnTo>
                  <a:lnTo>
                    <a:pt x="7012" y="864"/>
                  </a:lnTo>
                  <a:lnTo>
                    <a:pt x="7060" y="1105"/>
                  </a:lnTo>
                  <a:lnTo>
                    <a:pt x="7156" y="1297"/>
                  </a:lnTo>
                  <a:lnTo>
                    <a:pt x="7445" y="1729"/>
                  </a:lnTo>
                  <a:lnTo>
                    <a:pt x="7733" y="2113"/>
                  </a:lnTo>
                  <a:lnTo>
                    <a:pt x="8069" y="2449"/>
                  </a:lnTo>
                  <a:lnTo>
                    <a:pt x="8405" y="2737"/>
                  </a:lnTo>
                  <a:lnTo>
                    <a:pt x="7349" y="2545"/>
                  </a:lnTo>
                  <a:lnTo>
                    <a:pt x="6244" y="2353"/>
                  </a:lnTo>
                  <a:lnTo>
                    <a:pt x="4995" y="2161"/>
                  </a:lnTo>
                  <a:lnTo>
                    <a:pt x="3651" y="2017"/>
                  </a:lnTo>
                  <a:lnTo>
                    <a:pt x="2498" y="1969"/>
                  </a:lnTo>
                  <a:lnTo>
                    <a:pt x="1970" y="1969"/>
                  </a:lnTo>
                  <a:lnTo>
                    <a:pt x="1585" y="2065"/>
                  </a:lnTo>
                  <a:lnTo>
                    <a:pt x="1249" y="2161"/>
                  </a:lnTo>
                  <a:lnTo>
                    <a:pt x="1153" y="2209"/>
                  </a:lnTo>
                  <a:lnTo>
                    <a:pt x="1057" y="2305"/>
                  </a:lnTo>
                  <a:lnTo>
                    <a:pt x="1009" y="2497"/>
                  </a:lnTo>
                  <a:lnTo>
                    <a:pt x="1009" y="2689"/>
                  </a:lnTo>
                  <a:lnTo>
                    <a:pt x="1105" y="2833"/>
                  </a:lnTo>
                  <a:lnTo>
                    <a:pt x="1249" y="2978"/>
                  </a:lnTo>
                  <a:lnTo>
                    <a:pt x="1441" y="3122"/>
                  </a:lnTo>
                  <a:lnTo>
                    <a:pt x="1730" y="3266"/>
                  </a:lnTo>
                  <a:lnTo>
                    <a:pt x="2306" y="3506"/>
                  </a:lnTo>
                  <a:lnTo>
                    <a:pt x="2882" y="3698"/>
                  </a:lnTo>
                  <a:lnTo>
                    <a:pt x="3458" y="3842"/>
                  </a:lnTo>
                  <a:lnTo>
                    <a:pt x="3987" y="3986"/>
                  </a:lnTo>
                  <a:lnTo>
                    <a:pt x="3410" y="4226"/>
                  </a:lnTo>
                  <a:lnTo>
                    <a:pt x="2210" y="4754"/>
                  </a:lnTo>
                  <a:lnTo>
                    <a:pt x="1489" y="5139"/>
                  </a:lnTo>
                  <a:lnTo>
                    <a:pt x="865" y="5523"/>
                  </a:lnTo>
                  <a:lnTo>
                    <a:pt x="337" y="5907"/>
                  </a:lnTo>
                  <a:lnTo>
                    <a:pt x="145" y="6099"/>
                  </a:lnTo>
                  <a:lnTo>
                    <a:pt x="49" y="6243"/>
                  </a:lnTo>
                  <a:lnTo>
                    <a:pt x="1" y="6435"/>
                  </a:lnTo>
                  <a:lnTo>
                    <a:pt x="1" y="6579"/>
                  </a:lnTo>
                  <a:lnTo>
                    <a:pt x="49" y="6676"/>
                  </a:lnTo>
                  <a:lnTo>
                    <a:pt x="145" y="6820"/>
                  </a:lnTo>
                  <a:lnTo>
                    <a:pt x="433" y="7012"/>
                  </a:lnTo>
                  <a:lnTo>
                    <a:pt x="817" y="7108"/>
                  </a:lnTo>
                  <a:lnTo>
                    <a:pt x="1201" y="7204"/>
                  </a:lnTo>
                  <a:lnTo>
                    <a:pt x="1585" y="7252"/>
                  </a:lnTo>
                  <a:lnTo>
                    <a:pt x="1970" y="7300"/>
                  </a:lnTo>
                  <a:lnTo>
                    <a:pt x="1778" y="7684"/>
                  </a:lnTo>
                  <a:lnTo>
                    <a:pt x="1634" y="8116"/>
                  </a:lnTo>
                  <a:lnTo>
                    <a:pt x="1345" y="8981"/>
                  </a:lnTo>
                  <a:lnTo>
                    <a:pt x="1105" y="9605"/>
                  </a:lnTo>
                  <a:lnTo>
                    <a:pt x="913" y="10229"/>
                  </a:lnTo>
                  <a:lnTo>
                    <a:pt x="769" y="10902"/>
                  </a:lnTo>
                  <a:lnTo>
                    <a:pt x="625" y="11574"/>
                  </a:lnTo>
                  <a:lnTo>
                    <a:pt x="529" y="12294"/>
                  </a:lnTo>
                  <a:lnTo>
                    <a:pt x="433" y="13015"/>
                  </a:lnTo>
                  <a:lnTo>
                    <a:pt x="433" y="13783"/>
                  </a:lnTo>
                  <a:lnTo>
                    <a:pt x="433" y="14552"/>
                  </a:lnTo>
                  <a:lnTo>
                    <a:pt x="529" y="14360"/>
                  </a:lnTo>
                  <a:lnTo>
                    <a:pt x="865" y="13831"/>
                  </a:lnTo>
                  <a:lnTo>
                    <a:pt x="1393" y="13063"/>
                  </a:lnTo>
                  <a:lnTo>
                    <a:pt x="2114" y="12102"/>
                  </a:lnTo>
                  <a:lnTo>
                    <a:pt x="2546" y="11622"/>
                  </a:lnTo>
                  <a:lnTo>
                    <a:pt x="3026" y="11094"/>
                  </a:lnTo>
                  <a:lnTo>
                    <a:pt x="3603" y="10614"/>
                  </a:lnTo>
                  <a:lnTo>
                    <a:pt x="4179" y="10133"/>
                  </a:lnTo>
                  <a:lnTo>
                    <a:pt x="4803" y="9701"/>
                  </a:lnTo>
                  <a:lnTo>
                    <a:pt x="5524" y="9317"/>
                  </a:lnTo>
                  <a:lnTo>
                    <a:pt x="6244" y="8981"/>
                  </a:lnTo>
                  <a:lnTo>
                    <a:pt x="7012" y="8693"/>
                  </a:lnTo>
                  <a:lnTo>
                    <a:pt x="8453" y="8885"/>
                  </a:lnTo>
                  <a:lnTo>
                    <a:pt x="8885" y="9125"/>
                  </a:lnTo>
                  <a:lnTo>
                    <a:pt x="9318" y="9461"/>
                  </a:lnTo>
                  <a:lnTo>
                    <a:pt x="9510" y="9701"/>
                  </a:lnTo>
                  <a:lnTo>
                    <a:pt x="9702" y="9941"/>
                  </a:lnTo>
                  <a:lnTo>
                    <a:pt x="9894" y="10181"/>
                  </a:lnTo>
                  <a:lnTo>
                    <a:pt x="10038" y="10518"/>
                  </a:lnTo>
                  <a:lnTo>
                    <a:pt x="10038" y="10373"/>
                  </a:lnTo>
                  <a:lnTo>
                    <a:pt x="10038" y="10085"/>
                  </a:lnTo>
                  <a:lnTo>
                    <a:pt x="10038" y="9989"/>
                  </a:lnTo>
                  <a:lnTo>
                    <a:pt x="10134" y="9893"/>
                  </a:lnTo>
                  <a:lnTo>
                    <a:pt x="10230" y="9797"/>
                  </a:lnTo>
                  <a:lnTo>
                    <a:pt x="10374" y="9797"/>
                  </a:lnTo>
                  <a:lnTo>
                    <a:pt x="10518" y="9941"/>
                  </a:lnTo>
                  <a:lnTo>
                    <a:pt x="10710" y="10133"/>
                  </a:lnTo>
                  <a:lnTo>
                    <a:pt x="10854" y="10421"/>
                  </a:lnTo>
                  <a:lnTo>
                    <a:pt x="10950" y="10710"/>
                  </a:lnTo>
                  <a:lnTo>
                    <a:pt x="11143" y="11238"/>
                  </a:lnTo>
                  <a:lnTo>
                    <a:pt x="11239" y="11478"/>
                  </a:lnTo>
                  <a:lnTo>
                    <a:pt x="12247" y="11190"/>
                  </a:lnTo>
                  <a:lnTo>
                    <a:pt x="12967" y="11046"/>
                  </a:lnTo>
                  <a:lnTo>
                    <a:pt x="13256" y="10998"/>
                  </a:lnTo>
                  <a:lnTo>
                    <a:pt x="13448" y="10998"/>
                  </a:lnTo>
                  <a:lnTo>
                    <a:pt x="13544" y="11046"/>
                  </a:lnTo>
                  <a:lnTo>
                    <a:pt x="13592" y="11142"/>
                  </a:lnTo>
                  <a:lnTo>
                    <a:pt x="13544" y="11238"/>
                  </a:lnTo>
                  <a:lnTo>
                    <a:pt x="13496" y="11382"/>
                  </a:lnTo>
                  <a:lnTo>
                    <a:pt x="13352" y="11622"/>
                  </a:lnTo>
                  <a:lnTo>
                    <a:pt x="13256" y="11718"/>
                  </a:lnTo>
                  <a:lnTo>
                    <a:pt x="15705" y="11814"/>
                  </a:lnTo>
                  <a:lnTo>
                    <a:pt x="16281" y="12342"/>
                  </a:lnTo>
                  <a:lnTo>
                    <a:pt x="16761" y="13015"/>
                  </a:lnTo>
                  <a:lnTo>
                    <a:pt x="17194" y="13687"/>
                  </a:lnTo>
                  <a:lnTo>
                    <a:pt x="17338" y="14071"/>
                  </a:lnTo>
                  <a:lnTo>
                    <a:pt x="17482" y="14456"/>
                  </a:lnTo>
                  <a:lnTo>
                    <a:pt x="17626" y="14888"/>
                  </a:lnTo>
                  <a:lnTo>
                    <a:pt x="17674" y="15320"/>
                  </a:lnTo>
                  <a:lnTo>
                    <a:pt x="17770" y="15752"/>
                  </a:lnTo>
                  <a:lnTo>
                    <a:pt x="17770" y="16233"/>
                  </a:lnTo>
                  <a:lnTo>
                    <a:pt x="17770" y="16713"/>
                  </a:lnTo>
                  <a:lnTo>
                    <a:pt x="17770" y="17241"/>
                  </a:lnTo>
                  <a:lnTo>
                    <a:pt x="17674" y="17769"/>
                  </a:lnTo>
                  <a:lnTo>
                    <a:pt x="17578" y="18346"/>
                  </a:lnTo>
                  <a:lnTo>
                    <a:pt x="16954" y="19018"/>
                  </a:lnTo>
                  <a:lnTo>
                    <a:pt x="16665" y="19354"/>
                  </a:lnTo>
                  <a:lnTo>
                    <a:pt x="16425" y="19642"/>
                  </a:lnTo>
                  <a:lnTo>
                    <a:pt x="16185" y="19978"/>
                  </a:lnTo>
                  <a:lnTo>
                    <a:pt x="16041" y="20363"/>
                  </a:lnTo>
                  <a:lnTo>
                    <a:pt x="15945" y="20747"/>
                  </a:lnTo>
                  <a:lnTo>
                    <a:pt x="15945" y="21179"/>
                  </a:lnTo>
                  <a:lnTo>
                    <a:pt x="18875" y="19978"/>
                  </a:lnTo>
                  <a:lnTo>
                    <a:pt x="19211" y="20267"/>
                  </a:lnTo>
                  <a:lnTo>
                    <a:pt x="19595" y="20603"/>
                  </a:lnTo>
                  <a:lnTo>
                    <a:pt x="19931" y="21083"/>
                  </a:lnTo>
                  <a:lnTo>
                    <a:pt x="20075" y="21371"/>
                  </a:lnTo>
                  <a:lnTo>
                    <a:pt x="20219" y="21659"/>
                  </a:lnTo>
                  <a:lnTo>
                    <a:pt x="20315" y="21948"/>
                  </a:lnTo>
                  <a:lnTo>
                    <a:pt x="20363" y="22284"/>
                  </a:lnTo>
                  <a:lnTo>
                    <a:pt x="20363" y="22668"/>
                  </a:lnTo>
                  <a:lnTo>
                    <a:pt x="20315" y="23004"/>
                  </a:lnTo>
                  <a:lnTo>
                    <a:pt x="20171" y="23388"/>
                  </a:lnTo>
                  <a:lnTo>
                    <a:pt x="19979" y="23820"/>
                  </a:lnTo>
                  <a:lnTo>
                    <a:pt x="19739" y="24253"/>
                  </a:lnTo>
                  <a:lnTo>
                    <a:pt x="19403" y="24685"/>
                  </a:lnTo>
                  <a:lnTo>
                    <a:pt x="19115" y="24973"/>
                  </a:lnTo>
                  <a:lnTo>
                    <a:pt x="18779" y="25213"/>
                  </a:lnTo>
                  <a:lnTo>
                    <a:pt x="18490" y="25405"/>
                  </a:lnTo>
                  <a:lnTo>
                    <a:pt x="18154" y="25549"/>
                  </a:lnTo>
                  <a:lnTo>
                    <a:pt x="17866" y="25597"/>
                  </a:lnTo>
                  <a:lnTo>
                    <a:pt x="17578" y="25645"/>
                  </a:lnTo>
                  <a:lnTo>
                    <a:pt x="17290" y="25693"/>
                  </a:lnTo>
                  <a:lnTo>
                    <a:pt x="17002" y="25645"/>
                  </a:lnTo>
                  <a:lnTo>
                    <a:pt x="16521" y="25549"/>
                  </a:lnTo>
                  <a:lnTo>
                    <a:pt x="16137" y="25453"/>
                  </a:lnTo>
                  <a:lnTo>
                    <a:pt x="15753" y="25309"/>
                  </a:lnTo>
                  <a:lnTo>
                    <a:pt x="15417" y="25597"/>
                  </a:lnTo>
                  <a:lnTo>
                    <a:pt x="15033" y="25886"/>
                  </a:lnTo>
                  <a:lnTo>
                    <a:pt x="14504" y="26222"/>
                  </a:lnTo>
                  <a:lnTo>
                    <a:pt x="13880" y="26558"/>
                  </a:lnTo>
                  <a:lnTo>
                    <a:pt x="13208" y="26846"/>
                  </a:lnTo>
                  <a:lnTo>
                    <a:pt x="12823" y="26942"/>
                  </a:lnTo>
                  <a:lnTo>
                    <a:pt x="12487" y="27038"/>
                  </a:lnTo>
                  <a:lnTo>
                    <a:pt x="12103" y="27086"/>
                  </a:lnTo>
                  <a:lnTo>
                    <a:pt x="11671" y="27086"/>
                  </a:lnTo>
                  <a:lnTo>
                    <a:pt x="12247" y="27134"/>
                  </a:lnTo>
                  <a:lnTo>
                    <a:pt x="12919" y="27086"/>
                  </a:lnTo>
                  <a:lnTo>
                    <a:pt x="13784" y="27038"/>
                  </a:lnTo>
                  <a:lnTo>
                    <a:pt x="14792" y="26942"/>
                  </a:lnTo>
                  <a:lnTo>
                    <a:pt x="15897" y="26702"/>
                  </a:lnTo>
                  <a:lnTo>
                    <a:pt x="16473" y="26558"/>
                  </a:lnTo>
                  <a:lnTo>
                    <a:pt x="17098" y="26366"/>
                  </a:lnTo>
                  <a:lnTo>
                    <a:pt x="17722" y="26126"/>
                  </a:lnTo>
                  <a:lnTo>
                    <a:pt x="18298" y="25886"/>
                  </a:lnTo>
                  <a:lnTo>
                    <a:pt x="18923" y="25549"/>
                  </a:lnTo>
                  <a:lnTo>
                    <a:pt x="19547" y="25213"/>
                  </a:lnTo>
                  <a:lnTo>
                    <a:pt x="20123" y="24829"/>
                  </a:lnTo>
                  <a:lnTo>
                    <a:pt x="20700" y="24349"/>
                  </a:lnTo>
                  <a:lnTo>
                    <a:pt x="21228" y="23820"/>
                  </a:lnTo>
                  <a:lnTo>
                    <a:pt x="21756" y="23244"/>
                  </a:lnTo>
                  <a:lnTo>
                    <a:pt x="22236" y="22620"/>
                  </a:lnTo>
                  <a:lnTo>
                    <a:pt x="22717" y="21948"/>
                  </a:lnTo>
                  <a:lnTo>
                    <a:pt x="23101" y="21179"/>
                  </a:lnTo>
                  <a:lnTo>
                    <a:pt x="23485" y="20315"/>
                  </a:lnTo>
                  <a:lnTo>
                    <a:pt x="23773" y="19402"/>
                  </a:lnTo>
                  <a:lnTo>
                    <a:pt x="24061" y="18394"/>
                  </a:lnTo>
                  <a:lnTo>
                    <a:pt x="24253" y="17337"/>
                  </a:lnTo>
                  <a:lnTo>
                    <a:pt x="24349" y="16184"/>
                  </a:lnTo>
                  <a:lnTo>
                    <a:pt x="24397" y="14936"/>
                  </a:lnTo>
                  <a:lnTo>
                    <a:pt x="24349" y="13591"/>
                  </a:lnTo>
                  <a:lnTo>
                    <a:pt x="24301" y="12679"/>
                  </a:lnTo>
                  <a:lnTo>
                    <a:pt x="24157" y="11862"/>
                  </a:lnTo>
                  <a:lnTo>
                    <a:pt x="23965" y="11046"/>
                  </a:lnTo>
                  <a:lnTo>
                    <a:pt x="23677" y="10325"/>
                  </a:lnTo>
                  <a:lnTo>
                    <a:pt x="23389" y="9605"/>
                  </a:lnTo>
                  <a:lnTo>
                    <a:pt x="23005" y="8981"/>
                  </a:lnTo>
                  <a:lnTo>
                    <a:pt x="22621" y="8356"/>
                  </a:lnTo>
                  <a:lnTo>
                    <a:pt x="22140" y="7780"/>
                  </a:lnTo>
                  <a:lnTo>
                    <a:pt x="21660" y="7252"/>
                  </a:lnTo>
                  <a:lnTo>
                    <a:pt x="21084" y="6724"/>
                  </a:lnTo>
                  <a:lnTo>
                    <a:pt x="20507" y="6243"/>
                  </a:lnTo>
                  <a:lnTo>
                    <a:pt x="19883" y="5763"/>
                  </a:lnTo>
                  <a:lnTo>
                    <a:pt x="19259" y="5331"/>
                  </a:lnTo>
                  <a:lnTo>
                    <a:pt x="18586" y="4947"/>
                  </a:lnTo>
                  <a:lnTo>
                    <a:pt x="17098" y="4178"/>
                  </a:lnTo>
                  <a:lnTo>
                    <a:pt x="16425" y="3362"/>
                  </a:lnTo>
                  <a:lnTo>
                    <a:pt x="15753" y="2641"/>
                  </a:lnTo>
                  <a:lnTo>
                    <a:pt x="15081" y="1969"/>
                  </a:lnTo>
                  <a:lnTo>
                    <a:pt x="14456" y="1393"/>
                  </a:lnTo>
                  <a:lnTo>
                    <a:pt x="13880" y="912"/>
                  </a:lnTo>
                  <a:lnTo>
                    <a:pt x="13400" y="576"/>
                  </a:lnTo>
                  <a:lnTo>
                    <a:pt x="12967" y="384"/>
                  </a:lnTo>
                  <a:lnTo>
                    <a:pt x="12823" y="288"/>
                  </a:lnTo>
                  <a:lnTo>
                    <a:pt x="12583" y="288"/>
                  </a:lnTo>
                  <a:lnTo>
                    <a:pt x="12487" y="384"/>
                  </a:lnTo>
                  <a:lnTo>
                    <a:pt x="12391" y="432"/>
                  </a:lnTo>
                  <a:lnTo>
                    <a:pt x="12343" y="528"/>
                  </a:lnTo>
                  <a:lnTo>
                    <a:pt x="12295" y="816"/>
                  </a:lnTo>
                  <a:lnTo>
                    <a:pt x="12295" y="1153"/>
                  </a:lnTo>
                  <a:lnTo>
                    <a:pt x="12343" y="1537"/>
                  </a:lnTo>
                  <a:lnTo>
                    <a:pt x="12439" y="1969"/>
                  </a:lnTo>
                  <a:lnTo>
                    <a:pt x="12679" y="2785"/>
                  </a:lnTo>
                  <a:lnTo>
                    <a:pt x="12247" y="2737"/>
                  </a:lnTo>
                  <a:lnTo>
                    <a:pt x="11671" y="2209"/>
                  </a:lnTo>
                  <a:lnTo>
                    <a:pt x="10998" y="1633"/>
                  </a:lnTo>
                  <a:lnTo>
                    <a:pt x="10326" y="1153"/>
                  </a:lnTo>
                  <a:lnTo>
                    <a:pt x="9606" y="672"/>
                  </a:lnTo>
                  <a:lnTo>
                    <a:pt x="8885" y="288"/>
                  </a:lnTo>
                  <a:lnTo>
                    <a:pt x="8261" y="96"/>
                  </a:lnTo>
                  <a:lnTo>
                    <a:pt x="79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2" name="Google Shape;4282;p71"/>
            <p:cNvSpPr/>
            <p:nvPr/>
          </p:nvSpPr>
          <p:spPr>
            <a:xfrm>
              <a:off x="2269575" y="593100"/>
              <a:ext cx="609950" cy="678375"/>
            </a:xfrm>
            <a:custGeom>
              <a:avLst/>
              <a:gdLst/>
              <a:ahLst/>
              <a:cxnLst/>
              <a:rect l="l" t="t" r="r" b="b"/>
              <a:pathLst>
                <a:path w="24398" h="27135" fill="none" extrusionOk="0">
                  <a:moveTo>
                    <a:pt x="24349" y="13591"/>
                  </a:moveTo>
                  <a:lnTo>
                    <a:pt x="24349" y="13591"/>
                  </a:lnTo>
                  <a:lnTo>
                    <a:pt x="24301" y="12679"/>
                  </a:lnTo>
                  <a:lnTo>
                    <a:pt x="24157" y="11862"/>
                  </a:lnTo>
                  <a:lnTo>
                    <a:pt x="23965" y="11046"/>
                  </a:lnTo>
                  <a:lnTo>
                    <a:pt x="23677" y="10325"/>
                  </a:lnTo>
                  <a:lnTo>
                    <a:pt x="23389" y="9605"/>
                  </a:lnTo>
                  <a:lnTo>
                    <a:pt x="23005" y="8981"/>
                  </a:lnTo>
                  <a:lnTo>
                    <a:pt x="22621" y="8356"/>
                  </a:lnTo>
                  <a:lnTo>
                    <a:pt x="22140" y="7780"/>
                  </a:lnTo>
                  <a:lnTo>
                    <a:pt x="21660" y="7252"/>
                  </a:lnTo>
                  <a:lnTo>
                    <a:pt x="21084" y="6724"/>
                  </a:lnTo>
                  <a:lnTo>
                    <a:pt x="20507" y="6243"/>
                  </a:lnTo>
                  <a:lnTo>
                    <a:pt x="19883" y="5763"/>
                  </a:lnTo>
                  <a:lnTo>
                    <a:pt x="19259" y="5331"/>
                  </a:lnTo>
                  <a:lnTo>
                    <a:pt x="18586" y="4947"/>
                  </a:lnTo>
                  <a:lnTo>
                    <a:pt x="17098" y="4178"/>
                  </a:lnTo>
                  <a:lnTo>
                    <a:pt x="17098" y="4178"/>
                  </a:lnTo>
                  <a:lnTo>
                    <a:pt x="16425" y="3362"/>
                  </a:lnTo>
                  <a:lnTo>
                    <a:pt x="15753" y="2641"/>
                  </a:lnTo>
                  <a:lnTo>
                    <a:pt x="15081" y="1969"/>
                  </a:lnTo>
                  <a:lnTo>
                    <a:pt x="14456" y="1393"/>
                  </a:lnTo>
                  <a:lnTo>
                    <a:pt x="13880" y="912"/>
                  </a:lnTo>
                  <a:lnTo>
                    <a:pt x="13400" y="576"/>
                  </a:lnTo>
                  <a:lnTo>
                    <a:pt x="12967" y="384"/>
                  </a:lnTo>
                  <a:lnTo>
                    <a:pt x="12823" y="288"/>
                  </a:lnTo>
                  <a:lnTo>
                    <a:pt x="12679" y="288"/>
                  </a:lnTo>
                  <a:lnTo>
                    <a:pt x="12679" y="288"/>
                  </a:lnTo>
                  <a:lnTo>
                    <a:pt x="12583" y="288"/>
                  </a:lnTo>
                  <a:lnTo>
                    <a:pt x="12487" y="384"/>
                  </a:lnTo>
                  <a:lnTo>
                    <a:pt x="12391" y="432"/>
                  </a:lnTo>
                  <a:lnTo>
                    <a:pt x="12343" y="528"/>
                  </a:lnTo>
                  <a:lnTo>
                    <a:pt x="12295" y="816"/>
                  </a:lnTo>
                  <a:lnTo>
                    <a:pt x="12295" y="1153"/>
                  </a:lnTo>
                  <a:lnTo>
                    <a:pt x="12343" y="1537"/>
                  </a:lnTo>
                  <a:lnTo>
                    <a:pt x="12439" y="1969"/>
                  </a:lnTo>
                  <a:lnTo>
                    <a:pt x="12679" y="2785"/>
                  </a:lnTo>
                  <a:lnTo>
                    <a:pt x="12679" y="2785"/>
                  </a:lnTo>
                  <a:lnTo>
                    <a:pt x="12247" y="2737"/>
                  </a:lnTo>
                  <a:lnTo>
                    <a:pt x="12247" y="2737"/>
                  </a:lnTo>
                  <a:lnTo>
                    <a:pt x="11671" y="2209"/>
                  </a:lnTo>
                  <a:lnTo>
                    <a:pt x="10998" y="1633"/>
                  </a:lnTo>
                  <a:lnTo>
                    <a:pt x="10326" y="1153"/>
                  </a:lnTo>
                  <a:lnTo>
                    <a:pt x="9606" y="672"/>
                  </a:lnTo>
                  <a:lnTo>
                    <a:pt x="8885" y="288"/>
                  </a:lnTo>
                  <a:lnTo>
                    <a:pt x="8261" y="96"/>
                  </a:lnTo>
                  <a:lnTo>
                    <a:pt x="7973" y="0"/>
                  </a:lnTo>
                  <a:lnTo>
                    <a:pt x="7733" y="0"/>
                  </a:lnTo>
                  <a:lnTo>
                    <a:pt x="7493" y="48"/>
                  </a:lnTo>
                  <a:lnTo>
                    <a:pt x="7300" y="144"/>
                  </a:lnTo>
                  <a:lnTo>
                    <a:pt x="7300" y="144"/>
                  </a:lnTo>
                  <a:lnTo>
                    <a:pt x="7156" y="288"/>
                  </a:lnTo>
                  <a:lnTo>
                    <a:pt x="7060" y="480"/>
                  </a:lnTo>
                  <a:lnTo>
                    <a:pt x="7012" y="672"/>
                  </a:lnTo>
                  <a:lnTo>
                    <a:pt x="7012" y="864"/>
                  </a:lnTo>
                  <a:lnTo>
                    <a:pt x="7060" y="1105"/>
                  </a:lnTo>
                  <a:lnTo>
                    <a:pt x="7156" y="1297"/>
                  </a:lnTo>
                  <a:lnTo>
                    <a:pt x="7445" y="1729"/>
                  </a:lnTo>
                  <a:lnTo>
                    <a:pt x="7733" y="2113"/>
                  </a:lnTo>
                  <a:lnTo>
                    <a:pt x="8069" y="2449"/>
                  </a:lnTo>
                  <a:lnTo>
                    <a:pt x="8405" y="2737"/>
                  </a:lnTo>
                  <a:lnTo>
                    <a:pt x="8405" y="2737"/>
                  </a:lnTo>
                  <a:lnTo>
                    <a:pt x="7349" y="2545"/>
                  </a:lnTo>
                  <a:lnTo>
                    <a:pt x="6244" y="2353"/>
                  </a:lnTo>
                  <a:lnTo>
                    <a:pt x="4995" y="2161"/>
                  </a:lnTo>
                  <a:lnTo>
                    <a:pt x="3651" y="2017"/>
                  </a:lnTo>
                  <a:lnTo>
                    <a:pt x="2498" y="1969"/>
                  </a:lnTo>
                  <a:lnTo>
                    <a:pt x="1970" y="1969"/>
                  </a:lnTo>
                  <a:lnTo>
                    <a:pt x="1585" y="2065"/>
                  </a:lnTo>
                  <a:lnTo>
                    <a:pt x="1249" y="2161"/>
                  </a:lnTo>
                  <a:lnTo>
                    <a:pt x="1153" y="2209"/>
                  </a:lnTo>
                  <a:lnTo>
                    <a:pt x="1057" y="2305"/>
                  </a:lnTo>
                  <a:lnTo>
                    <a:pt x="1057" y="2305"/>
                  </a:lnTo>
                  <a:lnTo>
                    <a:pt x="1009" y="2497"/>
                  </a:lnTo>
                  <a:lnTo>
                    <a:pt x="1009" y="2689"/>
                  </a:lnTo>
                  <a:lnTo>
                    <a:pt x="1105" y="2833"/>
                  </a:lnTo>
                  <a:lnTo>
                    <a:pt x="1249" y="2978"/>
                  </a:lnTo>
                  <a:lnTo>
                    <a:pt x="1441" y="3122"/>
                  </a:lnTo>
                  <a:lnTo>
                    <a:pt x="1730" y="3266"/>
                  </a:lnTo>
                  <a:lnTo>
                    <a:pt x="2306" y="3506"/>
                  </a:lnTo>
                  <a:lnTo>
                    <a:pt x="2882" y="3698"/>
                  </a:lnTo>
                  <a:lnTo>
                    <a:pt x="3458" y="3842"/>
                  </a:lnTo>
                  <a:lnTo>
                    <a:pt x="3987" y="3986"/>
                  </a:lnTo>
                  <a:lnTo>
                    <a:pt x="3987" y="3986"/>
                  </a:lnTo>
                  <a:lnTo>
                    <a:pt x="3410" y="4226"/>
                  </a:lnTo>
                  <a:lnTo>
                    <a:pt x="2210" y="4754"/>
                  </a:lnTo>
                  <a:lnTo>
                    <a:pt x="1489" y="5139"/>
                  </a:lnTo>
                  <a:lnTo>
                    <a:pt x="865" y="5523"/>
                  </a:lnTo>
                  <a:lnTo>
                    <a:pt x="337" y="5907"/>
                  </a:lnTo>
                  <a:lnTo>
                    <a:pt x="145" y="6099"/>
                  </a:lnTo>
                  <a:lnTo>
                    <a:pt x="49" y="6243"/>
                  </a:lnTo>
                  <a:lnTo>
                    <a:pt x="49" y="6243"/>
                  </a:lnTo>
                  <a:lnTo>
                    <a:pt x="1" y="6435"/>
                  </a:lnTo>
                  <a:lnTo>
                    <a:pt x="1" y="6579"/>
                  </a:lnTo>
                  <a:lnTo>
                    <a:pt x="49" y="6676"/>
                  </a:lnTo>
                  <a:lnTo>
                    <a:pt x="145" y="6820"/>
                  </a:lnTo>
                  <a:lnTo>
                    <a:pt x="433" y="7012"/>
                  </a:lnTo>
                  <a:lnTo>
                    <a:pt x="817" y="7108"/>
                  </a:lnTo>
                  <a:lnTo>
                    <a:pt x="1201" y="7204"/>
                  </a:lnTo>
                  <a:lnTo>
                    <a:pt x="1585" y="7252"/>
                  </a:lnTo>
                  <a:lnTo>
                    <a:pt x="1970" y="7300"/>
                  </a:lnTo>
                  <a:lnTo>
                    <a:pt x="1970" y="7300"/>
                  </a:lnTo>
                  <a:lnTo>
                    <a:pt x="1778" y="7684"/>
                  </a:lnTo>
                  <a:lnTo>
                    <a:pt x="1634" y="8116"/>
                  </a:lnTo>
                  <a:lnTo>
                    <a:pt x="1345" y="8981"/>
                  </a:lnTo>
                  <a:lnTo>
                    <a:pt x="1345" y="8981"/>
                  </a:lnTo>
                  <a:lnTo>
                    <a:pt x="1105" y="9605"/>
                  </a:lnTo>
                  <a:lnTo>
                    <a:pt x="913" y="10229"/>
                  </a:lnTo>
                  <a:lnTo>
                    <a:pt x="769" y="10902"/>
                  </a:lnTo>
                  <a:lnTo>
                    <a:pt x="625" y="11574"/>
                  </a:lnTo>
                  <a:lnTo>
                    <a:pt x="529" y="12294"/>
                  </a:lnTo>
                  <a:lnTo>
                    <a:pt x="433" y="13015"/>
                  </a:lnTo>
                  <a:lnTo>
                    <a:pt x="433" y="13783"/>
                  </a:lnTo>
                  <a:lnTo>
                    <a:pt x="433" y="14552"/>
                  </a:lnTo>
                  <a:lnTo>
                    <a:pt x="433" y="14552"/>
                  </a:lnTo>
                  <a:lnTo>
                    <a:pt x="529" y="14360"/>
                  </a:lnTo>
                  <a:lnTo>
                    <a:pt x="865" y="13831"/>
                  </a:lnTo>
                  <a:lnTo>
                    <a:pt x="1393" y="13063"/>
                  </a:lnTo>
                  <a:lnTo>
                    <a:pt x="2114" y="12102"/>
                  </a:lnTo>
                  <a:lnTo>
                    <a:pt x="2546" y="11622"/>
                  </a:lnTo>
                  <a:lnTo>
                    <a:pt x="3026" y="11094"/>
                  </a:lnTo>
                  <a:lnTo>
                    <a:pt x="3603" y="10614"/>
                  </a:lnTo>
                  <a:lnTo>
                    <a:pt x="4179" y="10133"/>
                  </a:lnTo>
                  <a:lnTo>
                    <a:pt x="4803" y="9701"/>
                  </a:lnTo>
                  <a:lnTo>
                    <a:pt x="5524" y="9317"/>
                  </a:lnTo>
                  <a:lnTo>
                    <a:pt x="6244" y="8981"/>
                  </a:lnTo>
                  <a:lnTo>
                    <a:pt x="7012" y="8693"/>
                  </a:lnTo>
                  <a:lnTo>
                    <a:pt x="7012" y="8693"/>
                  </a:lnTo>
                  <a:lnTo>
                    <a:pt x="8453" y="8885"/>
                  </a:lnTo>
                  <a:lnTo>
                    <a:pt x="8453" y="8885"/>
                  </a:lnTo>
                  <a:lnTo>
                    <a:pt x="8885" y="9125"/>
                  </a:lnTo>
                  <a:lnTo>
                    <a:pt x="9318" y="9461"/>
                  </a:lnTo>
                  <a:lnTo>
                    <a:pt x="9510" y="9701"/>
                  </a:lnTo>
                  <a:lnTo>
                    <a:pt x="9702" y="9941"/>
                  </a:lnTo>
                  <a:lnTo>
                    <a:pt x="9894" y="10181"/>
                  </a:lnTo>
                  <a:lnTo>
                    <a:pt x="10038" y="10518"/>
                  </a:lnTo>
                  <a:lnTo>
                    <a:pt x="10038" y="10518"/>
                  </a:lnTo>
                  <a:lnTo>
                    <a:pt x="10038" y="10373"/>
                  </a:lnTo>
                  <a:lnTo>
                    <a:pt x="10038" y="10085"/>
                  </a:lnTo>
                  <a:lnTo>
                    <a:pt x="10038" y="9989"/>
                  </a:lnTo>
                  <a:lnTo>
                    <a:pt x="10134" y="9893"/>
                  </a:lnTo>
                  <a:lnTo>
                    <a:pt x="10230" y="9797"/>
                  </a:lnTo>
                  <a:lnTo>
                    <a:pt x="10374" y="9797"/>
                  </a:lnTo>
                  <a:lnTo>
                    <a:pt x="10374" y="9797"/>
                  </a:lnTo>
                  <a:lnTo>
                    <a:pt x="10518" y="9941"/>
                  </a:lnTo>
                  <a:lnTo>
                    <a:pt x="10710" y="10133"/>
                  </a:lnTo>
                  <a:lnTo>
                    <a:pt x="10854" y="10421"/>
                  </a:lnTo>
                  <a:lnTo>
                    <a:pt x="10950" y="10710"/>
                  </a:lnTo>
                  <a:lnTo>
                    <a:pt x="11143" y="11238"/>
                  </a:lnTo>
                  <a:lnTo>
                    <a:pt x="11239" y="11478"/>
                  </a:lnTo>
                  <a:lnTo>
                    <a:pt x="11239" y="11478"/>
                  </a:lnTo>
                  <a:lnTo>
                    <a:pt x="12247" y="11190"/>
                  </a:lnTo>
                  <a:lnTo>
                    <a:pt x="12967" y="11046"/>
                  </a:lnTo>
                  <a:lnTo>
                    <a:pt x="13256" y="10998"/>
                  </a:lnTo>
                  <a:lnTo>
                    <a:pt x="13448" y="10998"/>
                  </a:lnTo>
                  <a:lnTo>
                    <a:pt x="13448" y="10998"/>
                  </a:lnTo>
                  <a:lnTo>
                    <a:pt x="13544" y="11046"/>
                  </a:lnTo>
                  <a:lnTo>
                    <a:pt x="13592" y="11142"/>
                  </a:lnTo>
                  <a:lnTo>
                    <a:pt x="13544" y="11238"/>
                  </a:lnTo>
                  <a:lnTo>
                    <a:pt x="13496" y="11382"/>
                  </a:lnTo>
                  <a:lnTo>
                    <a:pt x="13352" y="11622"/>
                  </a:lnTo>
                  <a:lnTo>
                    <a:pt x="13256" y="11718"/>
                  </a:lnTo>
                  <a:lnTo>
                    <a:pt x="15705" y="11814"/>
                  </a:lnTo>
                  <a:lnTo>
                    <a:pt x="15705" y="11814"/>
                  </a:lnTo>
                  <a:lnTo>
                    <a:pt x="16281" y="12342"/>
                  </a:lnTo>
                  <a:lnTo>
                    <a:pt x="16761" y="13015"/>
                  </a:lnTo>
                  <a:lnTo>
                    <a:pt x="17194" y="13687"/>
                  </a:lnTo>
                  <a:lnTo>
                    <a:pt x="17338" y="14071"/>
                  </a:lnTo>
                  <a:lnTo>
                    <a:pt x="17482" y="14456"/>
                  </a:lnTo>
                  <a:lnTo>
                    <a:pt x="17626" y="14888"/>
                  </a:lnTo>
                  <a:lnTo>
                    <a:pt x="17674" y="15320"/>
                  </a:lnTo>
                  <a:lnTo>
                    <a:pt x="17770" y="15752"/>
                  </a:lnTo>
                  <a:lnTo>
                    <a:pt x="17770" y="16233"/>
                  </a:lnTo>
                  <a:lnTo>
                    <a:pt x="17770" y="16713"/>
                  </a:lnTo>
                  <a:lnTo>
                    <a:pt x="17770" y="17241"/>
                  </a:lnTo>
                  <a:lnTo>
                    <a:pt x="17674" y="17769"/>
                  </a:lnTo>
                  <a:lnTo>
                    <a:pt x="17578" y="18346"/>
                  </a:lnTo>
                  <a:lnTo>
                    <a:pt x="17578" y="18346"/>
                  </a:lnTo>
                  <a:lnTo>
                    <a:pt x="16954" y="19018"/>
                  </a:lnTo>
                  <a:lnTo>
                    <a:pt x="16665" y="19354"/>
                  </a:lnTo>
                  <a:lnTo>
                    <a:pt x="16425" y="19642"/>
                  </a:lnTo>
                  <a:lnTo>
                    <a:pt x="16185" y="19978"/>
                  </a:lnTo>
                  <a:lnTo>
                    <a:pt x="16041" y="20363"/>
                  </a:lnTo>
                  <a:lnTo>
                    <a:pt x="15945" y="20747"/>
                  </a:lnTo>
                  <a:lnTo>
                    <a:pt x="15945" y="21179"/>
                  </a:lnTo>
                  <a:lnTo>
                    <a:pt x="18875" y="19978"/>
                  </a:lnTo>
                  <a:lnTo>
                    <a:pt x="18875" y="19978"/>
                  </a:lnTo>
                  <a:lnTo>
                    <a:pt x="19211" y="20267"/>
                  </a:lnTo>
                  <a:lnTo>
                    <a:pt x="19595" y="20603"/>
                  </a:lnTo>
                  <a:lnTo>
                    <a:pt x="19931" y="21083"/>
                  </a:lnTo>
                  <a:lnTo>
                    <a:pt x="20075" y="21371"/>
                  </a:lnTo>
                  <a:lnTo>
                    <a:pt x="20219" y="21659"/>
                  </a:lnTo>
                  <a:lnTo>
                    <a:pt x="20315" y="21948"/>
                  </a:lnTo>
                  <a:lnTo>
                    <a:pt x="20363" y="22284"/>
                  </a:lnTo>
                  <a:lnTo>
                    <a:pt x="20363" y="22668"/>
                  </a:lnTo>
                  <a:lnTo>
                    <a:pt x="20315" y="23004"/>
                  </a:lnTo>
                  <a:lnTo>
                    <a:pt x="20171" y="23388"/>
                  </a:lnTo>
                  <a:lnTo>
                    <a:pt x="19979" y="23820"/>
                  </a:lnTo>
                  <a:lnTo>
                    <a:pt x="19739" y="24253"/>
                  </a:lnTo>
                  <a:lnTo>
                    <a:pt x="19403" y="24685"/>
                  </a:lnTo>
                  <a:lnTo>
                    <a:pt x="19403" y="24685"/>
                  </a:lnTo>
                  <a:lnTo>
                    <a:pt x="19115" y="24973"/>
                  </a:lnTo>
                  <a:lnTo>
                    <a:pt x="18779" y="25213"/>
                  </a:lnTo>
                  <a:lnTo>
                    <a:pt x="18490" y="25405"/>
                  </a:lnTo>
                  <a:lnTo>
                    <a:pt x="18154" y="25549"/>
                  </a:lnTo>
                  <a:lnTo>
                    <a:pt x="17866" y="25597"/>
                  </a:lnTo>
                  <a:lnTo>
                    <a:pt x="17578" y="25645"/>
                  </a:lnTo>
                  <a:lnTo>
                    <a:pt x="17290" y="25693"/>
                  </a:lnTo>
                  <a:lnTo>
                    <a:pt x="17002" y="25645"/>
                  </a:lnTo>
                  <a:lnTo>
                    <a:pt x="16521" y="25549"/>
                  </a:lnTo>
                  <a:lnTo>
                    <a:pt x="16137" y="25453"/>
                  </a:lnTo>
                  <a:lnTo>
                    <a:pt x="15753" y="25309"/>
                  </a:lnTo>
                  <a:lnTo>
                    <a:pt x="15753" y="25309"/>
                  </a:lnTo>
                  <a:lnTo>
                    <a:pt x="15417" y="25597"/>
                  </a:lnTo>
                  <a:lnTo>
                    <a:pt x="15033" y="25886"/>
                  </a:lnTo>
                  <a:lnTo>
                    <a:pt x="14504" y="26222"/>
                  </a:lnTo>
                  <a:lnTo>
                    <a:pt x="13880" y="26558"/>
                  </a:lnTo>
                  <a:lnTo>
                    <a:pt x="13208" y="26846"/>
                  </a:lnTo>
                  <a:lnTo>
                    <a:pt x="12823" y="26942"/>
                  </a:lnTo>
                  <a:lnTo>
                    <a:pt x="12487" y="27038"/>
                  </a:lnTo>
                  <a:lnTo>
                    <a:pt x="12103" y="27086"/>
                  </a:lnTo>
                  <a:lnTo>
                    <a:pt x="11671" y="27086"/>
                  </a:lnTo>
                  <a:lnTo>
                    <a:pt x="11671" y="27086"/>
                  </a:lnTo>
                  <a:lnTo>
                    <a:pt x="12247" y="27134"/>
                  </a:lnTo>
                  <a:lnTo>
                    <a:pt x="12919" y="27086"/>
                  </a:lnTo>
                  <a:lnTo>
                    <a:pt x="13784" y="27038"/>
                  </a:lnTo>
                  <a:lnTo>
                    <a:pt x="14792" y="26942"/>
                  </a:lnTo>
                  <a:lnTo>
                    <a:pt x="15897" y="26702"/>
                  </a:lnTo>
                  <a:lnTo>
                    <a:pt x="16473" y="26558"/>
                  </a:lnTo>
                  <a:lnTo>
                    <a:pt x="17098" y="26366"/>
                  </a:lnTo>
                  <a:lnTo>
                    <a:pt x="17722" y="26126"/>
                  </a:lnTo>
                  <a:lnTo>
                    <a:pt x="18298" y="25886"/>
                  </a:lnTo>
                  <a:lnTo>
                    <a:pt x="18923" y="25549"/>
                  </a:lnTo>
                  <a:lnTo>
                    <a:pt x="19547" y="25213"/>
                  </a:lnTo>
                  <a:lnTo>
                    <a:pt x="20123" y="24829"/>
                  </a:lnTo>
                  <a:lnTo>
                    <a:pt x="20700" y="24349"/>
                  </a:lnTo>
                  <a:lnTo>
                    <a:pt x="21228" y="23820"/>
                  </a:lnTo>
                  <a:lnTo>
                    <a:pt x="21756" y="23244"/>
                  </a:lnTo>
                  <a:lnTo>
                    <a:pt x="22236" y="22620"/>
                  </a:lnTo>
                  <a:lnTo>
                    <a:pt x="22717" y="21948"/>
                  </a:lnTo>
                  <a:lnTo>
                    <a:pt x="23101" y="21179"/>
                  </a:lnTo>
                  <a:lnTo>
                    <a:pt x="23485" y="20315"/>
                  </a:lnTo>
                  <a:lnTo>
                    <a:pt x="23773" y="19402"/>
                  </a:lnTo>
                  <a:lnTo>
                    <a:pt x="24061" y="18394"/>
                  </a:lnTo>
                  <a:lnTo>
                    <a:pt x="24253" y="17337"/>
                  </a:lnTo>
                  <a:lnTo>
                    <a:pt x="24349" y="16184"/>
                  </a:lnTo>
                  <a:lnTo>
                    <a:pt x="24397" y="14936"/>
                  </a:lnTo>
                  <a:lnTo>
                    <a:pt x="24349" y="1359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3" name="Google Shape;4283;p71"/>
            <p:cNvSpPr/>
            <p:nvPr/>
          </p:nvSpPr>
          <p:spPr>
            <a:xfrm>
              <a:off x="2458075" y="675925"/>
              <a:ext cx="92475" cy="36050"/>
            </a:xfrm>
            <a:custGeom>
              <a:avLst/>
              <a:gdLst/>
              <a:ahLst/>
              <a:cxnLst/>
              <a:rect l="l" t="t" r="r" b="b"/>
              <a:pathLst>
                <a:path w="3699" h="1442" extrusionOk="0">
                  <a:moveTo>
                    <a:pt x="625" y="1"/>
                  </a:moveTo>
                  <a:lnTo>
                    <a:pt x="433" y="49"/>
                  </a:lnTo>
                  <a:lnTo>
                    <a:pt x="241" y="145"/>
                  </a:lnTo>
                  <a:lnTo>
                    <a:pt x="97" y="193"/>
                  </a:lnTo>
                  <a:lnTo>
                    <a:pt x="1" y="337"/>
                  </a:lnTo>
                  <a:lnTo>
                    <a:pt x="1" y="481"/>
                  </a:lnTo>
                  <a:lnTo>
                    <a:pt x="49" y="625"/>
                  </a:lnTo>
                  <a:lnTo>
                    <a:pt x="145" y="817"/>
                  </a:lnTo>
                  <a:lnTo>
                    <a:pt x="337" y="1009"/>
                  </a:lnTo>
                  <a:lnTo>
                    <a:pt x="577" y="1153"/>
                  </a:lnTo>
                  <a:lnTo>
                    <a:pt x="817" y="1249"/>
                  </a:lnTo>
                  <a:lnTo>
                    <a:pt x="1153" y="1345"/>
                  </a:lnTo>
                  <a:lnTo>
                    <a:pt x="1441" y="1393"/>
                  </a:lnTo>
                  <a:lnTo>
                    <a:pt x="2114" y="1441"/>
                  </a:lnTo>
                  <a:lnTo>
                    <a:pt x="2738" y="1393"/>
                  </a:lnTo>
                  <a:lnTo>
                    <a:pt x="3266" y="1249"/>
                  </a:lnTo>
                  <a:lnTo>
                    <a:pt x="3458" y="1201"/>
                  </a:lnTo>
                  <a:lnTo>
                    <a:pt x="3603" y="1057"/>
                  </a:lnTo>
                  <a:lnTo>
                    <a:pt x="3651" y="961"/>
                  </a:lnTo>
                  <a:lnTo>
                    <a:pt x="3699" y="817"/>
                  </a:lnTo>
                  <a:lnTo>
                    <a:pt x="3603" y="625"/>
                  </a:lnTo>
                  <a:lnTo>
                    <a:pt x="3410" y="481"/>
                  </a:lnTo>
                  <a:lnTo>
                    <a:pt x="3122" y="337"/>
                  </a:lnTo>
                  <a:lnTo>
                    <a:pt x="2786" y="241"/>
                  </a:lnTo>
                  <a:lnTo>
                    <a:pt x="2402" y="97"/>
                  </a:lnTo>
                  <a:lnTo>
                    <a:pt x="1970" y="49"/>
                  </a:lnTo>
                  <a:lnTo>
                    <a:pt x="1585"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4" name="Google Shape;4284;p71"/>
            <p:cNvSpPr/>
            <p:nvPr/>
          </p:nvSpPr>
          <p:spPr>
            <a:xfrm>
              <a:off x="2458075" y="675925"/>
              <a:ext cx="92475" cy="36050"/>
            </a:xfrm>
            <a:custGeom>
              <a:avLst/>
              <a:gdLst/>
              <a:ahLst/>
              <a:cxnLst/>
              <a:rect l="l" t="t" r="r" b="b"/>
              <a:pathLst>
                <a:path w="3699" h="1442" fill="none" extrusionOk="0">
                  <a:moveTo>
                    <a:pt x="1153" y="1"/>
                  </a:moveTo>
                  <a:lnTo>
                    <a:pt x="1153" y="1"/>
                  </a:lnTo>
                  <a:lnTo>
                    <a:pt x="625" y="1"/>
                  </a:lnTo>
                  <a:lnTo>
                    <a:pt x="433" y="49"/>
                  </a:lnTo>
                  <a:lnTo>
                    <a:pt x="241" y="145"/>
                  </a:lnTo>
                  <a:lnTo>
                    <a:pt x="97" y="193"/>
                  </a:lnTo>
                  <a:lnTo>
                    <a:pt x="1" y="337"/>
                  </a:lnTo>
                  <a:lnTo>
                    <a:pt x="1" y="481"/>
                  </a:lnTo>
                  <a:lnTo>
                    <a:pt x="49" y="625"/>
                  </a:lnTo>
                  <a:lnTo>
                    <a:pt x="49" y="625"/>
                  </a:lnTo>
                  <a:lnTo>
                    <a:pt x="145" y="817"/>
                  </a:lnTo>
                  <a:lnTo>
                    <a:pt x="337" y="1009"/>
                  </a:lnTo>
                  <a:lnTo>
                    <a:pt x="577" y="1153"/>
                  </a:lnTo>
                  <a:lnTo>
                    <a:pt x="817" y="1249"/>
                  </a:lnTo>
                  <a:lnTo>
                    <a:pt x="1153" y="1345"/>
                  </a:lnTo>
                  <a:lnTo>
                    <a:pt x="1441" y="1393"/>
                  </a:lnTo>
                  <a:lnTo>
                    <a:pt x="2114" y="1441"/>
                  </a:lnTo>
                  <a:lnTo>
                    <a:pt x="2114" y="1441"/>
                  </a:lnTo>
                  <a:lnTo>
                    <a:pt x="2738" y="1393"/>
                  </a:lnTo>
                  <a:lnTo>
                    <a:pt x="3266" y="1249"/>
                  </a:lnTo>
                  <a:lnTo>
                    <a:pt x="3458" y="1201"/>
                  </a:lnTo>
                  <a:lnTo>
                    <a:pt x="3603" y="1057"/>
                  </a:lnTo>
                  <a:lnTo>
                    <a:pt x="3651" y="961"/>
                  </a:lnTo>
                  <a:lnTo>
                    <a:pt x="3699" y="817"/>
                  </a:lnTo>
                  <a:lnTo>
                    <a:pt x="3699" y="817"/>
                  </a:lnTo>
                  <a:lnTo>
                    <a:pt x="3603" y="625"/>
                  </a:lnTo>
                  <a:lnTo>
                    <a:pt x="3410" y="481"/>
                  </a:lnTo>
                  <a:lnTo>
                    <a:pt x="3122" y="337"/>
                  </a:lnTo>
                  <a:lnTo>
                    <a:pt x="2786" y="241"/>
                  </a:lnTo>
                  <a:lnTo>
                    <a:pt x="2402" y="97"/>
                  </a:lnTo>
                  <a:lnTo>
                    <a:pt x="1970" y="49"/>
                  </a:lnTo>
                  <a:lnTo>
                    <a:pt x="1585" y="1"/>
                  </a:lnTo>
                  <a:lnTo>
                    <a:pt x="115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5" name="Google Shape;4285;p71"/>
            <p:cNvSpPr/>
            <p:nvPr/>
          </p:nvSpPr>
          <p:spPr>
            <a:xfrm>
              <a:off x="2497700" y="721550"/>
              <a:ext cx="52850" cy="28850"/>
            </a:xfrm>
            <a:custGeom>
              <a:avLst/>
              <a:gdLst/>
              <a:ahLst/>
              <a:cxnLst/>
              <a:rect l="l" t="t" r="r" b="b"/>
              <a:pathLst>
                <a:path w="2114" h="1154" extrusionOk="0">
                  <a:moveTo>
                    <a:pt x="1393" y="1"/>
                  </a:moveTo>
                  <a:lnTo>
                    <a:pt x="1105" y="49"/>
                  </a:lnTo>
                  <a:lnTo>
                    <a:pt x="817" y="97"/>
                  </a:lnTo>
                  <a:lnTo>
                    <a:pt x="529" y="193"/>
                  </a:lnTo>
                  <a:lnTo>
                    <a:pt x="289" y="289"/>
                  </a:lnTo>
                  <a:lnTo>
                    <a:pt x="96" y="433"/>
                  </a:lnTo>
                  <a:lnTo>
                    <a:pt x="0" y="577"/>
                  </a:lnTo>
                  <a:lnTo>
                    <a:pt x="0" y="673"/>
                  </a:lnTo>
                  <a:lnTo>
                    <a:pt x="0" y="721"/>
                  </a:lnTo>
                  <a:lnTo>
                    <a:pt x="96" y="913"/>
                  </a:lnTo>
                  <a:lnTo>
                    <a:pt x="289" y="1009"/>
                  </a:lnTo>
                  <a:lnTo>
                    <a:pt x="481" y="1105"/>
                  </a:lnTo>
                  <a:lnTo>
                    <a:pt x="673" y="1153"/>
                  </a:lnTo>
                  <a:lnTo>
                    <a:pt x="913" y="1153"/>
                  </a:lnTo>
                  <a:lnTo>
                    <a:pt x="1153" y="1105"/>
                  </a:lnTo>
                  <a:lnTo>
                    <a:pt x="1441" y="1057"/>
                  </a:lnTo>
                  <a:lnTo>
                    <a:pt x="1633" y="1009"/>
                  </a:lnTo>
                  <a:lnTo>
                    <a:pt x="1825" y="865"/>
                  </a:lnTo>
                  <a:lnTo>
                    <a:pt x="2018" y="769"/>
                  </a:lnTo>
                  <a:lnTo>
                    <a:pt x="2114" y="625"/>
                  </a:lnTo>
                  <a:lnTo>
                    <a:pt x="2114" y="433"/>
                  </a:lnTo>
                  <a:lnTo>
                    <a:pt x="2066" y="289"/>
                  </a:lnTo>
                  <a:lnTo>
                    <a:pt x="1969" y="145"/>
                  </a:lnTo>
                  <a:lnTo>
                    <a:pt x="1825" y="49"/>
                  </a:lnTo>
                  <a:lnTo>
                    <a:pt x="1633"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6" name="Google Shape;4286;p71"/>
            <p:cNvSpPr/>
            <p:nvPr/>
          </p:nvSpPr>
          <p:spPr>
            <a:xfrm>
              <a:off x="2497700" y="721550"/>
              <a:ext cx="52850" cy="28850"/>
            </a:xfrm>
            <a:custGeom>
              <a:avLst/>
              <a:gdLst/>
              <a:ahLst/>
              <a:cxnLst/>
              <a:rect l="l" t="t" r="r" b="b"/>
              <a:pathLst>
                <a:path w="2114" h="1154" fill="none" extrusionOk="0">
                  <a:moveTo>
                    <a:pt x="1393" y="1"/>
                  </a:moveTo>
                  <a:lnTo>
                    <a:pt x="1393" y="1"/>
                  </a:lnTo>
                  <a:lnTo>
                    <a:pt x="1105" y="49"/>
                  </a:lnTo>
                  <a:lnTo>
                    <a:pt x="817" y="97"/>
                  </a:lnTo>
                  <a:lnTo>
                    <a:pt x="529" y="193"/>
                  </a:lnTo>
                  <a:lnTo>
                    <a:pt x="289" y="289"/>
                  </a:lnTo>
                  <a:lnTo>
                    <a:pt x="96" y="433"/>
                  </a:lnTo>
                  <a:lnTo>
                    <a:pt x="0" y="577"/>
                  </a:lnTo>
                  <a:lnTo>
                    <a:pt x="0" y="673"/>
                  </a:lnTo>
                  <a:lnTo>
                    <a:pt x="0" y="721"/>
                  </a:lnTo>
                  <a:lnTo>
                    <a:pt x="96" y="913"/>
                  </a:lnTo>
                  <a:lnTo>
                    <a:pt x="96" y="913"/>
                  </a:lnTo>
                  <a:lnTo>
                    <a:pt x="289" y="1009"/>
                  </a:lnTo>
                  <a:lnTo>
                    <a:pt x="481" y="1105"/>
                  </a:lnTo>
                  <a:lnTo>
                    <a:pt x="673" y="1153"/>
                  </a:lnTo>
                  <a:lnTo>
                    <a:pt x="913" y="1153"/>
                  </a:lnTo>
                  <a:lnTo>
                    <a:pt x="913" y="1153"/>
                  </a:lnTo>
                  <a:lnTo>
                    <a:pt x="1153" y="1105"/>
                  </a:lnTo>
                  <a:lnTo>
                    <a:pt x="1441" y="1057"/>
                  </a:lnTo>
                  <a:lnTo>
                    <a:pt x="1633" y="1009"/>
                  </a:lnTo>
                  <a:lnTo>
                    <a:pt x="1825" y="865"/>
                  </a:lnTo>
                  <a:lnTo>
                    <a:pt x="2018" y="769"/>
                  </a:lnTo>
                  <a:lnTo>
                    <a:pt x="2114" y="625"/>
                  </a:lnTo>
                  <a:lnTo>
                    <a:pt x="2114" y="433"/>
                  </a:lnTo>
                  <a:lnTo>
                    <a:pt x="2066" y="289"/>
                  </a:lnTo>
                  <a:lnTo>
                    <a:pt x="2066" y="289"/>
                  </a:lnTo>
                  <a:lnTo>
                    <a:pt x="1969" y="145"/>
                  </a:lnTo>
                  <a:lnTo>
                    <a:pt x="1825" y="49"/>
                  </a:lnTo>
                  <a:lnTo>
                    <a:pt x="1633" y="1"/>
                  </a:lnTo>
                  <a:lnTo>
                    <a:pt x="139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7" name="Google Shape;4287;p71"/>
            <p:cNvSpPr/>
            <p:nvPr/>
          </p:nvSpPr>
          <p:spPr>
            <a:xfrm>
              <a:off x="2801450" y="934075"/>
              <a:ext cx="34850" cy="62450"/>
            </a:xfrm>
            <a:custGeom>
              <a:avLst/>
              <a:gdLst/>
              <a:ahLst/>
              <a:cxnLst/>
              <a:rect l="l" t="t" r="r" b="b"/>
              <a:pathLst>
                <a:path w="1394" h="2498" extrusionOk="0">
                  <a:moveTo>
                    <a:pt x="577" y="0"/>
                  </a:moveTo>
                  <a:lnTo>
                    <a:pt x="481" y="48"/>
                  </a:lnTo>
                  <a:lnTo>
                    <a:pt x="385" y="96"/>
                  </a:lnTo>
                  <a:lnTo>
                    <a:pt x="289" y="240"/>
                  </a:lnTo>
                  <a:lnTo>
                    <a:pt x="193" y="384"/>
                  </a:lnTo>
                  <a:lnTo>
                    <a:pt x="49" y="769"/>
                  </a:lnTo>
                  <a:lnTo>
                    <a:pt x="1" y="1201"/>
                  </a:lnTo>
                  <a:lnTo>
                    <a:pt x="1" y="1633"/>
                  </a:lnTo>
                  <a:lnTo>
                    <a:pt x="97" y="2017"/>
                  </a:lnTo>
                  <a:lnTo>
                    <a:pt x="193" y="2209"/>
                  </a:lnTo>
                  <a:lnTo>
                    <a:pt x="289" y="2353"/>
                  </a:lnTo>
                  <a:lnTo>
                    <a:pt x="433" y="2449"/>
                  </a:lnTo>
                  <a:lnTo>
                    <a:pt x="577" y="2497"/>
                  </a:lnTo>
                  <a:lnTo>
                    <a:pt x="865" y="2497"/>
                  </a:lnTo>
                  <a:lnTo>
                    <a:pt x="1009" y="2449"/>
                  </a:lnTo>
                  <a:lnTo>
                    <a:pt x="1153" y="2353"/>
                  </a:lnTo>
                  <a:lnTo>
                    <a:pt x="1201" y="2209"/>
                  </a:lnTo>
                  <a:lnTo>
                    <a:pt x="1346" y="1873"/>
                  </a:lnTo>
                  <a:lnTo>
                    <a:pt x="1394" y="1489"/>
                  </a:lnTo>
                  <a:lnTo>
                    <a:pt x="1346" y="1057"/>
                  </a:lnTo>
                  <a:lnTo>
                    <a:pt x="1201" y="673"/>
                  </a:lnTo>
                  <a:lnTo>
                    <a:pt x="1057" y="336"/>
                  </a:lnTo>
                  <a:lnTo>
                    <a:pt x="913" y="192"/>
                  </a:lnTo>
                  <a:lnTo>
                    <a:pt x="769" y="96"/>
                  </a:lnTo>
                  <a:lnTo>
                    <a:pt x="673"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8" name="Google Shape;4288;p71"/>
            <p:cNvSpPr/>
            <p:nvPr/>
          </p:nvSpPr>
          <p:spPr>
            <a:xfrm>
              <a:off x="2801450" y="934075"/>
              <a:ext cx="34850" cy="62450"/>
            </a:xfrm>
            <a:custGeom>
              <a:avLst/>
              <a:gdLst/>
              <a:ahLst/>
              <a:cxnLst/>
              <a:rect l="l" t="t" r="r" b="b"/>
              <a:pathLst>
                <a:path w="1394" h="2498" fill="none" extrusionOk="0">
                  <a:moveTo>
                    <a:pt x="577" y="0"/>
                  </a:moveTo>
                  <a:lnTo>
                    <a:pt x="577" y="0"/>
                  </a:lnTo>
                  <a:lnTo>
                    <a:pt x="481" y="48"/>
                  </a:lnTo>
                  <a:lnTo>
                    <a:pt x="385" y="96"/>
                  </a:lnTo>
                  <a:lnTo>
                    <a:pt x="289" y="240"/>
                  </a:lnTo>
                  <a:lnTo>
                    <a:pt x="193" y="384"/>
                  </a:lnTo>
                  <a:lnTo>
                    <a:pt x="49" y="769"/>
                  </a:lnTo>
                  <a:lnTo>
                    <a:pt x="1" y="1201"/>
                  </a:lnTo>
                  <a:lnTo>
                    <a:pt x="1" y="1633"/>
                  </a:lnTo>
                  <a:lnTo>
                    <a:pt x="97" y="2017"/>
                  </a:lnTo>
                  <a:lnTo>
                    <a:pt x="193" y="2209"/>
                  </a:lnTo>
                  <a:lnTo>
                    <a:pt x="289" y="2353"/>
                  </a:lnTo>
                  <a:lnTo>
                    <a:pt x="433" y="2449"/>
                  </a:lnTo>
                  <a:lnTo>
                    <a:pt x="577" y="2497"/>
                  </a:lnTo>
                  <a:lnTo>
                    <a:pt x="577" y="2497"/>
                  </a:lnTo>
                  <a:lnTo>
                    <a:pt x="721" y="2497"/>
                  </a:lnTo>
                  <a:lnTo>
                    <a:pt x="721" y="2497"/>
                  </a:lnTo>
                  <a:lnTo>
                    <a:pt x="865" y="2497"/>
                  </a:lnTo>
                  <a:lnTo>
                    <a:pt x="1009" y="2449"/>
                  </a:lnTo>
                  <a:lnTo>
                    <a:pt x="1153" y="2353"/>
                  </a:lnTo>
                  <a:lnTo>
                    <a:pt x="1201" y="2209"/>
                  </a:lnTo>
                  <a:lnTo>
                    <a:pt x="1346" y="1873"/>
                  </a:lnTo>
                  <a:lnTo>
                    <a:pt x="1394" y="1489"/>
                  </a:lnTo>
                  <a:lnTo>
                    <a:pt x="1346" y="1057"/>
                  </a:lnTo>
                  <a:lnTo>
                    <a:pt x="1201" y="673"/>
                  </a:lnTo>
                  <a:lnTo>
                    <a:pt x="1057" y="336"/>
                  </a:lnTo>
                  <a:lnTo>
                    <a:pt x="913" y="192"/>
                  </a:lnTo>
                  <a:lnTo>
                    <a:pt x="769" y="96"/>
                  </a:lnTo>
                  <a:lnTo>
                    <a:pt x="769" y="96"/>
                  </a:lnTo>
                  <a:lnTo>
                    <a:pt x="673" y="0"/>
                  </a:lnTo>
                  <a:lnTo>
                    <a:pt x="57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9" name="Google Shape;4289;p71"/>
            <p:cNvSpPr/>
            <p:nvPr/>
          </p:nvSpPr>
          <p:spPr>
            <a:xfrm>
              <a:off x="2763050" y="941275"/>
              <a:ext cx="24025" cy="43250"/>
            </a:xfrm>
            <a:custGeom>
              <a:avLst/>
              <a:gdLst/>
              <a:ahLst/>
              <a:cxnLst/>
              <a:rect l="l" t="t" r="r" b="b"/>
              <a:pathLst>
                <a:path w="961" h="1730" extrusionOk="0">
                  <a:moveTo>
                    <a:pt x="336" y="0"/>
                  </a:moveTo>
                  <a:lnTo>
                    <a:pt x="288" y="48"/>
                  </a:lnTo>
                  <a:lnTo>
                    <a:pt x="144" y="240"/>
                  </a:lnTo>
                  <a:lnTo>
                    <a:pt x="48" y="481"/>
                  </a:lnTo>
                  <a:lnTo>
                    <a:pt x="0" y="817"/>
                  </a:lnTo>
                  <a:lnTo>
                    <a:pt x="0" y="1105"/>
                  </a:lnTo>
                  <a:lnTo>
                    <a:pt x="96" y="1393"/>
                  </a:lnTo>
                  <a:lnTo>
                    <a:pt x="240" y="1633"/>
                  </a:lnTo>
                  <a:lnTo>
                    <a:pt x="336" y="1681"/>
                  </a:lnTo>
                  <a:lnTo>
                    <a:pt x="432" y="1729"/>
                  </a:lnTo>
                  <a:lnTo>
                    <a:pt x="624" y="1729"/>
                  </a:lnTo>
                  <a:lnTo>
                    <a:pt x="720" y="1681"/>
                  </a:lnTo>
                  <a:lnTo>
                    <a:pt x="864" y="1537"/>
                  </a:lnTo>
                  <a:lnTo>
                    <a:pt x="961" y="1297"/>
                  </a:lnTo>
                  <a:lnTo>
                    <a:pt x="961" y="1009"/>
                  </a:lnTo>
                  <a:lnTo>
                    <a:pt x="961" y="721"/>
                  </a:lnTo>
                  <a:lnTo>
                    <a:pt x="864" y="433"/>
                  </a:lnTo>
                  <a:lnTo>
                    <a:pt x="720" y="192"/>
                  </a:lnTo>
                  <a:lnTo>
                    <a:pt x="576" y="48"/>
                  </a:lnTo>
                  <a:lnTo>
                    <a:pt x="432"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0" name="Google Shape;4290;p71"/>
            <p:cNvSpPr/>
            <p:nvPr/>
          </p:nvSpPr>
          <p:spPr>
            <a:xfrm>
              <a:off x="2763050" y="941275"/>
              <a:ext cx="24025" cy="43250"/>
            </a:xfrm>
            <a:custGeom>
              <a:avLst/>
              <a:gdLst/>
              <a:ahLst/>
              <a:cxnLst/>
              <a:rect l="l" t="t" r="r" b="b"/>
              <a:pathLst>
                <a:path w="961" h="1730" fill="none" extrusionOk="0">
                  <a:moveTo>
                    <a:pt x="432" y="0"/>
                  </a:moveTo>
                  <a:lnTo>
                    <a:pt x="432" y="0"/>
                  </a:lnTo>
                  <a:lnTo>
                    <a:pt x="336" y="0"/>
                  </a:lnTo>
                  <a:lnTo>
                    <a:pt x="288" y="48"/>
                  </a:lnTo>
                  <a:lnTo>
                    <a:pt x="144" y="240"/>
                  </a:lnTo>
                  <a:lnTo>
                    <a:pt x="48" y="481"/>
                  </a:lnTo>
                  <a:lnTo>
                    <a:pt x="0" y="817"/>
                  </a:lnTo>
                  <a:lnTo>
                    <a:pt x="0" y="1105"/>
                  </a:lnTo>
                  <a:lnTo>
                    <a:pt x="96" y="1393"/>
                  </a:lnTo>
                  <a:lnTo>
                    <a:pt x="240" y="1633"/>
                  </a:lnTo>
                  <a:lnTo>
                    <a:pt x="336" y="1681"/>
                  </a:lnTo>
                  <a:lnTo>
                    <a:pt x="432" y="1729"/>
                  </a:lnTo>
                  <a:lnTo>
                    <a:pt x="432" y="1729"/>
                  </a:lnTo>
                  <a:lnTo>
                    <a:pt x="528" y="1729"/>
                  </a:lnTo>
                  <a:lnTo>
                    <a:pt x="528" y="1729"/>
                  </a:lnTo>
                  <a:lnTo>
                    <a:pt x="624" y="1729"/>
                  </a:lnTo>
                  <a:lnTo>
                    <a:pt x="720" y="1681"/>
                  </a:lnTo>
                  <a:lnTo>
                    <a:pt x="864" y="1537"/>
                  </a:lnTo>
                  <a:lnTo>
                    <a:pt x="961" y="1297"/>
                  </a:lnTo>
                  <a:lnTo>
                    <a:pt x="961" y="1009"/>
                  </a:lnTo>
                  <a:lnTo>
                    <a:pt x="961" y="721"/>
                  </a:lnTo>
                  <a:lnTo>
                    <a:pt x="864" y="433"/>
                  </a:lnTo>
                  <a:lnTo>
                    <a:pt x="720" y="192"/>
                  </a:lnTo>
                  <a:lnTo>
                    <a:pt x="576" y="48"/>
                  </a:lnTo>
                  <a:lnTo>
                    <a:pt x="576" y="48"/>
                  </a:lnTo>
                  <a:lnTo>
                    <a:pt x="43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205"/>
                                        </p:tgtEl>
                                        <p:attrNameLst>
                                          <p:attrName>style.visibility</p:attrName>
                                        </p:attrNameLst>
                                      </p:cBhvr>
                                      <p:to>
                                        <p:strVal val="visible"/>
                                      </p:to>
                                    </p:set>
                                    <p:animEffect transition="in" filter="blinds(horizontal)">
                                      <p:cBhvr>
                                        <p:cTn id="7" dur="500"/>
                                        <p:tgtEl>
                                          <p:spTgt spid="4205"/>
                                        </p:tgtEl>
                                      </p:cBhvr>
                                    </p:animEffect>
                                  </p:childTnLst>
                                </p:cTn>
                              </p:par>
                              <p:par>
                                <p:cTn id="8" presetID="3" presetClass="entr" presetSubtype="10" fill="hold" nodeType="withEffect">
                                  <p:stCondLst>
                                    <p:cond delay="0"/>
                                  </p:stCondLst>
                                  <p:childTnLst>
                                    <p:set>
                                      <p:cBhvr>
                                        <p:cTn id="9" dur="1" fill="hold">
                                          <p:stCondLst>
                                            <p:cond delay="0"/>
                                          </p:stCondLst>
                                        </p:cTn>
                                        <p:tgtEl>
                                          <p:spTgt spid="4063"/>
                                        </p:tgtEl>
                                        <p:attrNameLst>
                                          <p:attrName>style.visibility</p:attrName>
                                        </p:attrNameLst>
                                      </p:cBhvr>
                                      <p:to>
                                        <p:strVal val="visible"/>
                                      </p:to>
                                    </p:set>
                                    <p:animEffect transition="in" filter="blinds(horizontal)">
                                      <p:cBhvr>
                                        <p:cTn id="10" dur="500"/>
                                        <p:tgtEl>
                                          <p:spTgt spid="406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060"/>
                                        </p:tgtEl>
                                        <p:attrNameLst>
                                          <p:attrName>style.visibility</p:attrName>
                                        </p:attrNameLst>
                                      </p:cBhvr>
                                      <p:to>
                                        <p:strVal val="visible"/>
                                      </p:to>
                                    </p:set>
                                    <p:animEffect transition="in" filter="blinds(horizontal)">
                                      <p:cBhvr>
                                        <p:cTn id="13" dur="500"/>
                                        <p:tgtEl>
                                          <p:spTgt spid="4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43"/>
        <p:cNvGrpSpPr/>
        <p:nvPr/>
      </p:nvGrpSpPr>
      <p:grpSpPr>
        <a:xfrm>
          <a:off x="0" y="0"/>
          <a:ext cx="0" cy="0"/>
          <a:chOff x="0" y="0"/>
          <a:chExt cx="0" cy="0"/>
        </a:xfrm>
      </p:grpSpPr>
      <p:grpSp>
        <p:nvGrpSpPr>
          <p:cNvPr id="6544" name="Google Shape;6544;p103"/>
          <p:cNvGrpSpPr/>
          <p:nvPr/>
        </p:nvGrpSpPr>
        <p:grpSpPr>
          <a:xfrm>
            <a:off x="7648581" y="-19050"/>
            <a:ext cx="1343019" cy="952776"/>
            <a:chOff x="-98100" y="2564001"/>
            <a:chExt cx="863400" cy="612521"/>
          </a:xfrm>
        </p:grpSpPr>
        <p:sp>
          <p:nvSpPr>
            <p:cNvPr id="6545" name="Google Shape;6545;p103"/>
            <p:cNvSpPr/>
            <p:nvPr/>
          </p:nvSpPr>
          <p:spPr>
            <a:xfrm>
              <a:off x="-98100" y="2564001"/>
              <a:ext cx="863400" cy="612156"/>
            </a:xfrm>
            <a:custGeom>
              <a:avLst/>
              <a:gdLst/>
              <a:ahLst/>
              <a:cxnLst/>
              <a:rect l="l" t="t" r="r" b="b"/>
              <a:pathLst>
                <a:path w="9471" h="6715" extrusionOk="0">
                  <a:moveTo>
                    <a:pt x="4986" y="0"/>
                  </a:moveTo>
                  <a:cubicBezTo>
                    <a:pt x="4418" y="0"/>
                    <a:pt x="3815" y="163"/>
                    <a:pt x="3206" y="540"/>
                  </a:cubicBezTo>
                  <a:cubicBezTo>
                    <a:pt x="0" y="2523"/>
                    <a:pt x="2386" y="5308"/>
                    <a:pt x="2386" y="5308"/>
                  </a:cubicBezTo>
                  <a:cubicBezTo>
                    <a:pt x="2386" y="5308"/>
                    <a:pt x="3281" y="6715"/>
                    <a:pt x="4823" y="6715"/>
                  </a:cubicBezTo>
                  <a:cubicBezTo>
                    <a:pt x="5582" y="6715"/>
                    <a:pt x="6499" y="6373"/>
                    <a:pt x="7542" y="5353"/>
                  </a:cubicBezTo>
                  <a:cubicBezTo>
                    <a:pt x="9470" y="3479"/>
                    <a:pt x="7611" y="0"/>
                    <a:pt x="49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6" name="Google Shape;6546;p103"/>
            <p:cNvSpPr/>
            <p:nvPr/>
          </p:nvSpPr>
          <p:spPr>
            <a:xfrm>
              <a:off x="325441" y="2681053"/>
              <a:ext cx="353528" cy="435392"/>
            </a:xfrm>
            <a:custGeom>
              <a:avLst/>
              <a:gdLst/>
              <a:ahLst/>
              <a:cxnLst/>
              <a:rect l="l" t="t" r="r" b="b"/>
              <a:pathLst>
                <a:path w="3878" h="4776" extrusionOk="0">
                  <a:moveTo>
                    <a:pt x="1010" y="1"/>
                  </a:moveTo>
                  <a:cubicBezTo>
                    <a:pt x="655" y="1"/>
                    <a:pt x="311" y="75"/>
                    <a:pt x="1" y="257"/>
                  </a:cubicBezTo>
                  <a:lnTo>
                    <a:pt x="221" y="735"/>
                  </a:lnTo>
                  <a:cubicBezTo>
                    <a:pt x="221" y="735"/>
                    <a:pt x="1817" y="2765"/>
                    <a:pt x="2056" y="4775"/>
                  </a:cubicBezTo>
                  <a:cubicBezTo>
                    <a:pt x="2327" y="4587"/>
                    <a:pt x="2605" y="4355"/>
                    <a:pt x="2896" y="4069"/>
                  </a:cubicBezTo>
                  <a:cubicBezTo>
                    <a:pt x="3839" y="3159"/>
                    <a:pt x="3878" y="1867"/>
                    <a:pt x="3368" y="782"/>
                  </a:cubicBezTo>
                  <a:cubicBezTo>
                    <a:pt x="2701" y="394"/>
                    <a:pt x="1825" y="1"/>
                    <a:pt x="10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7" name="Google Shape;6547;p103"/>
            <p:cNvSpPr/>
            <p:nvPr/>
          </p:nvSpPr>
          <p:spPr>
            <a:xfrm>
              <a:off x="-25534" y="2682421"/>
              <a:ext cx="321712" cy="434025"/>
            </a:xfrm>
            <a:custGeom>
              <a:avLst/>
              <a:gdLst/>
              <a:ahLst/>
              <a:cxnLst/>
              <a:rect l="l" t="t" r="r" b="b"/>
              <a:pathLst>
                <a:path w="3529" h="4761" extrusionOk="0">
                  <a:moveTo>
                    <a:pt x="2589" y="1"/>
                  </a:moveTo>
                  <a:cubicBezTo>
                    <a:pt x="2104" y="1"/>
                    <a:pt x="1612" y="162"/>
                    <a:pt x="1163" y="391"/>
                  </a:cubicBezTo>
                  <a:cubicBezTo>
                    <a:pt x="0" y="2148"/>
                    <a:pt x="1590" y="4009"/>
                    <a:pt x="1590" y="4009"/>
                  </a:cubicBezTo>
                  <a:cubicBezTo>
                    <a:pt x="1590" y="4009"/>
                    <a:pt x="1828" y="4391"/>
                    <a:pt x="2281" y="4760"/>
                  </a:cubicBezTo>
                  <a:cubicBezTo>
                    <a:pt x="1771" y="2271"/>
                    <a:pt x="3528" y="657"/>
                    <a:pt x="3528" y="657"/>
                  </a:cubicBezTo>
                  <a:lnTo>
                    <a:pt x="3463" y="204"/>
                  </a:lnTo>
                  <a:cubicBezTo>
                    <a:pt x="3181" y="61"/>
                    <a:pt x="2886" y="1"/>
                    <a:pt x="25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8" name="Google Shape;6548;p103"/>
            <p:cNvSpPr/>
            <p:nvPr/>
          </p:nvSpPr>
          <p:spPr>
            <a:xfrm>
              <a:off x="119323" y="3047891"/>
              <a:ext cx="474865" cy="128630"/>
            </a:xfrm>
            <a:custGeom>
              <a:avLst/>
              <a:gdLst/>
              <a:ahLst/>
              <a:cxnLst/>
              <a:rect l="l" t="t" r="r" b="b"/>
              <a:pathLst>
                <a:path w="5209" h="1411" extrusionOk="0">
                  <a:moveTo>
                    <a:pt x="5208" y="0"/>
                  </a:moveTo>
                  <a:cubicBezTo>
                    <a:pt x="5206" y="0"/>
                    <a:pt x="5205" y="1"/>
                    <a:pt x="5204" y="2"/>
                  </a:cubicBezTo>
                  <a:lnTo>
                    <a:pt x="5204" y="2"/>
                  </a:lnTo>
                  <a:cubicBezTo>
                    <a:pt x="5206" y="0"/>
                    <a:pt x="5208" y="0"/>
                    <a:pt x="5208" y="0"/>
                  </a:cubicBezTo>
                  <a:close/>
                  <a:moveTo>
                    <a:pt x="5204" y="2"/>
                  </a:moveTo>
                  <a:cubicBezTo>
                    <a:pt x="5203" y="3"/>
                    <a:pt x="5202" y="4"/>
                    <a:pt x="5202" y="7"/>
                  </a:cubicBezTo>
                  <a:lnTo>
                    <a:pt x="5202" y="7"/>
                  </a:lnTo>
                  <a:cubicBezTo>
                    <a:pt x="5202" y="7"/>
                    <a:pt x="5202" y="4"/>
                    <a:pt x="5204" y="2"/>
                  </a:cubicBezTo>
                  <a:close/>
                  <a:moveTo>
                    <a:pt x="5184" y="27"/>
                  </a:moveTo>
                  <a:cubicBezTo>
                    <a:pt x="5176" y="27"/>
                    <a:pt x="5176" y="33"/>
                    <a:pt x="5176" y="33"/>
                  </a:cubicBezTo>
                  <a:lnTo>
                    <a:pt x="5184" y="27"/>
                  </a:lnTo>
                  <a:close/>
                  <a:moveTo>
                    <a:pt x="5137" y="66"/>
                  </a:moveTo>
                  <a:lnTo>
                    <a:pt x="5137" y="72"/>
                  </a:lnTo>
                  <a:lnTo>
                    <a:pt x="5145" y="66"/>
                  </a:lnTo>
                  <a:close/>
                  <a:moveTo>
                    <a:pt x="1" y="0"/>
                  </a:moveTo>
                  <a:cubicBezTo>
                    <a:pt x="1" y="7"/>
                    <a:pt x="246" y="388"/>
                    <a:pt x="692" y="751"/>
                  </a:cubicBezTo>
                  <a:cubicBezTo>
                    <a:pt x="692" y="751"/>
                    <a:pt x="692" y="750"/>
                    <a:pt x="692" y="750"/>
                  </a:cubicBezTo>
                  <a:lnTo>
                    <a:pt x="692" y="750"/>
                  </a:lnTo>
                  <a:cubicBezTo>
                    <a:pt x="1106" y="1087"/>
                    <a:pt x="1697" y="1410"/>
                    <a:pt x="2437" y="1410"/>
                  </a:cubicBezTo>
                  <a:cubicBezTo>
                    <a:pt x="2987" y="1410"/>
                    <a:pt x="3616" y="1232"/>
                    <a:pt x="4317" y="751"/>
                  </a:cubicBezTo>
                  <a:lnTo>
                    <a:pt x="4317" y="751"/>
                  </a:lnTo>
                  <a:cubicBezTo>
                    <a:pt x="4317" y="751"/>
                    <a:pt x="4317" y="751"/>
                    <a:pt x="4317" y="751"/>
                  </a:cubicBezTo>
                  <a:cubicBezTo>
                    <a:pt x="4582" y="570"/>
                    <a:pt x="4853" y="349"/>
                    <a:pt x="5131" y="78"/>
                  </a:cubicBezTo>
                  <a:lnTo>
                    <a:pt x="5131" y="78"/>
                  </a:lnTo>
                  <a:cubicBezTo>
                    <a:pt x="4850" y="349"/>
                    <a:pt x="4578" y="571"/>
                    <a:pt x="4317" y="751"/>
                  </a:cubicBezTo>
                  <a:lnTo>
                    <a:pt x="4317" y="751"/>
                  </a:lnTo>
                  <a:cubicBezTo>
                    <a:pt x="4292" y="549"/>
                    <a:pt x="4259" y="355"/>
                    <a:pt x="4206" y="162"/>
                  </a:cubicBezTo>
                  <a:cubicBezTo>
                    <a:pt x="3502" y="641"/>
                    <a:pt x="2863" y="815"/>
                    <a:pt x="2307" y="815"/>
                  </a:cubicBezTo>
                  <a:cubicBezTo>
                    <a:pt x="1609" y="815"/>
                    <a:pt x="1035" y="531"/>
                    <a:pt x="615" y="221"/>
                  </a:cubicBezTo>
                  <a:lnTo>
                    <a:pt x="615" y="221"/>
                  </a:lnTo>
                  <a:cubicBezTo>
                    <a:pt x="627" y="388"/>
                    <a:pt x="653" y="569"/>
                    <a:pt x="692" y="750"/>
                  </a:cubicBezTo>
                  <a:lnTo>
                    <a:pt x="692" y="750"/>
                  </a:lnTo>
                  <a:cubicBezTo>
                    <a:pt x="245" y="387"/>
                    <a:pt x="4" y="8"/>
                    <a:pt x="1" y="0"/>
                  </a:cubicBezTo>
                  <a:close/>
                </a:path>
              </a:pathLst>
            </a:custGeom>
            <a:solidFill>
              <a:schemeClr val="dk1">
                <a:alpha val="136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9" name="Google Shape;6549;p103"/>
            <p:cNvSpPr/>
            <p:nvPr/>
          </p:nvSpPr>
          <p:spPr>
            <a:xfrm>
              <a:off x="502752" y="2838764"/>
              <a:ext cx="166919" cy="277681"/>
            </a:xfrm>
            <a:custGeom>
              <a:avLst/>
              <a:gdLst/>
              <a:ahLst/>
              <a:cxnLst/>
              <a:rect l="l" t="t" r="r" b="b"/>
              <a:pathLst>
                <a:path w="1831" h="3046" extrusionOk="0">
                  <a:moveTo>
                    <a:pt x="1714" y="1"/>
                  </a:moveTo>
                  <a:lnTo>
                    <a:pt x="1714" y="1"/>
                  </a:lnTo>
                  <a:cubicBezTo>
                    <a:pt x="1661" y="615"/>
                    <a:pt x="1410" y="1215"/>
                    <a:pt x="906" y="1707"/>
                  </a:cubicBezTo>
                  <a:cubicBezTo>
                    <a:pt x="596" y="2011"/>
                    <a:pt x="292" y="2256"/>
                    <a:pt x="0" y="2456"/>
                  </a:cubicBezTo>
                  <a:cubicBezTo>
                    <a:pt x="53" y="2650"/>
                    <a:pt x="86" y="2843"/>
                    <a:pt x="111" y="3045"/>
                  </a:cubicBezTo>
                  <a:cubicBezTo>
                    <a:pt x="376" y="2864"/>
                    <a:pt x="647" y="2643"/>
                    <a:pt x="925" y="2372"/>
                  </a:cubicBezTo>
                  <a:lnTo>
                    <a:pt x="931" y="2366"/>
                  </a:lnTo>
                  <a:lnTo>
                    <a:pt x="939" y="2360"/>
                  </a:lnTo>
                  <a:lnTo>
                    <a:pt x="939" y="2353"/>
                  </a:lnTo>
                  <a:lnTo>
                    <a:pt x="945" y="2353"/>
                  </a:lnTo>
                  <a:lnTo>
                    <a:pt x="945" y="2347"/>
                  </a:lnTo>
                  <a:cubicBezTo>
                    <a:pt x="951" y="2347"/>
                    <a:pt x="951" y="2347"/>
                    <a:pt x="951" y="2339"/>
                  </a:cubicBezTo>
                  <a:lnTo>
                    <a:pt x="957" y="2339"/>
                  </a:lnTo>
                  <a:lnTo>
                    <a:pt x="964" y="2333"/>
                  </a:lnTo>
                  <a:lnTo>
                    <a:pt x="970" y="2327"/>
                  </a:lnTo>
                  <a:cubicBezTo>
                    <a:pt x="970" y="2327"/>
                    <a:pt x="970" y="2321"/>
                    <a:pt x="978" y="2321"/>
                  </a:cubicBezTo>
                  <a:lnTo>
                    <a:pt x="984" y="2315"/>
                  </a:lnTo>
                  <a:lnTo>
                    <a:pt x="990" y="2308"/>
                  </a:lnTo>
                  <a:lnTo>
                    <a:pt x="996" y="2301"/>
                  </a:lnTo>
                  <a:cubicBezTo>
                    <a:pt x="996" y="2294"/>
                    <a:pt x="1002" y="2294"/>
                    <a:pt x="1002" y="2294"/>
                  </a:cubicBezTo>
                  <a:cubicBezTo>
                    <a:pt x="1002" y="2294"/>
                    <a:pt x="1002" y="2288"/>
                    <a:pt x="1009" y="2288"/>
                  </a:cubicBezTo>
                  <a:lnTo>
                    <a:pt x="1009" y="2282"/>
                  </a:lnTo>
                  <a:lnTo>
                    <a:pt x="1016" y="2282"/>
                  </a:lnTo>
                  <a:lnTo>
                    <a:pt x="1016" y="2276"/>
                  </a:lnTo>
                  <a:lnTo>
                    <a:pt x="1022" y="2276"/>
                  </a:lnTo>
                  <a:lnTo>
                    <a:pt x="1022" y="2270"/>
                  </a:lnTo>
                  <a:lnTo>
                    <a:pt x="1029" y="2270"/>
                  </a:lnTo>
                  <a:cubicBezTo>
                    <a:pt x="1029" y="2262"/>
                    <a:pt x="1029" y="2262"/>
                    <a:pt x="1035" y="2262"/>
                  </a:cubicBezTo>
                  <a:lnTo>
                    <a:pt x="1035" y="2256"/>
                  </a:lnTo>
                  <a:lnTo>
                    <a:pt x="1041" y="2256"/>
                  </a:lnTo>
                  <a:lnTo>
                    <a:pt x="1041" y="2249"/>
                  </a:lnTo>
                  <a:lnTo>
                    <a:pt x="1047" y="2249"/>
                  </a:lnTo>
                  <a:cubicBezTo>
                    <a:pt x="1047" y="2243"/>
                    <a:pt x="1047" y="2243"/>
                    <a:pt x="1055" y="2243"/>
                  </a:cubicBezTo>
                  <a:lnTo>
                    <a:pt x="1055" y="2237"/>
                  </a:lnTo>
                  <a:cubicBezTo>
                    <a:pt x="1061" y="2231"/>
                    <a:pt x="1061" y="2231"/>
                    <a:pt x="1067" y="2223"/>
                  </a:cubicBezTo>
                  <a:cubicBezTo>
                    <a:pt x="1655" y="1584"/>
                    <a:pt x="1830" y="782"/>
                    <a:pt x="1714" y="1"/>
                  </a:cubicBezTo>
                  <a:close/>
                </a:path>
              </a:pathLst>
            </a:custGeom>
            <a:solidFill>
              <a:schemeClr val="dk1">
                <a:alpha val="136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0" name="Google Shape;6550;p103"/>
            <p:cNvSpPr/>
            <p:nvPr/>
          </p:nvSpPr>
          <p:spPr>
            <a:xfrm>
              <a:off x="202281" y="2564183"/>
              <a:ext cx="214597" cy="136288"/>
            </a:xfrm>
            <a:custGeom>
              <a:avLst/>
              <a:gdLst/>
              <a:ahLst/>
              <a:cxnLst/>
              <a:rect l="l" t="t" r="r" b="b"/>
              <a:pathLst>
                <a:path w="2354" h="1495" extrusionOk="0">
                  <a:moveTo>
                    <a:pt x="1678" y="1"/>
                  </a:moveTo>
                  <a:cubicBezTo>
                    <a:pt x="1143" y="1"/>
                    <a:pt x="574" y="144"/>
                    <a:pt x="1" y="474"/>
                  </a:cubicBezTo>
                  <a:cubicBezTo>
                    <a:pt x="319" y="770"/>
                    <a:pt x="815" y="1249"/>
                    <a:pt x="952" y="1495"/>
                  </a:cubicBezTo>
                  <a:lnTo>
                    <a:pt x="1242" y="1450"/>
                  </a:lnTo>
                  <a:cubicBezTo>
                    <a:pt x="1242" y="1450"/>
                    <a:pt x="1707" y="642"/>
                    <a:pt x="2354" y="79"/>
                  </a:cubicBezTo>
                  <a:cubicBezTo>
                    <a:pt x="2137" y="28"/>
                    <a:pt x="1911" y="1"/>
                    <a:pt x="16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1" name="Google Shape;6551;p103"/>
            <p:cNvSpPr/>
            <p:nvPr/>
          </p:nvSpPr>
          <p:spPr>
            <a:xfrm>
              <a:off x="220513" y="2672666"/>
              <a:ext cx="169745" cy="96815"/>
            </a:xfrm>
            <a:custGeom>
              <a:avLst/>
              <a:gdLst/>
              <a:ahLst/>
              <a:cxnLst/>
              <a:rect l="l" t="t" r="r" b="b"/>
              <a:pathLst>
                <a:path w="1862" h="1062" extrusionOk="0">
                  <a:moveTo>
                    <a:pt x="1031" y="0"/>
                  </a:moveTo>
                  <a:cubicBezTo>
                    <a:pt x="723" y="0"/>
                    <a:pt x="393" y="114"/>
                    <a:pt x="254" y="343"/>
                  </a:cubicBezTo>
                  <a:cubicBezTo>
                    <a:pt x="1" y="754"/>
                    <a:pt x="429" y="1062"/>
                    <a:pt x="887" y="1062"/>
                  </a:cubicBezTo>
                  <a:cubicBezTo>
                    <a:pt x="1164" y="1062"/>
                    <a:pt x="1451" y="950"/>
                    <a:pt x="1605" y="680"/>
                  </a:cubicBezTo>
                  <a:cubicBezTo>
                    <a:pt x="1862" y="229"/>
                    <a:pt x="1469" y="0"/>
                    <a:pt x="10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52" name="Google Shape;6552;p103"/>
          <p:cNvSpPr txBox="1">
            <a:spLocks noGrp="1"/>
          </p:cNvSpPr>
          <p:nvPr>
            <p:ph type="title"/>
          </p:nvPr>
        </p:nvSpPr>
        <p:spPr>
          <a:xfrm>
            <a:off x="228600" y="749825"/>
            <a:ext cx="8686800" cy="4488925"/>
          </a:xfrm>
          <a:prstGeom prst="rect">
            <a:avLst/>
          </a:prstGeom>
        </p:spPr>
        <p:txBody>
          <a:bodyPr spcFirstLastPara="1" wrap="square" lIns="91425" tIns="91425" rIns="91425" bIns="91425" anchor="t" anchorCtr="0">
            <a:noAutofit/>
          </a:bodyPr>
          <a:lstStyle/>
          <a:p>
            <a:pPr fontAlgn="base">
              <a:lnSpc>
                <a:spcPct val="115000"/>
              </a:lnSpc>
            </a:pPr>
            <a:r>
              <a:rPr lang="en-US" sz="2400" b="1" dirty="0">
                <a:latin typeface="Times New Roman"/>
                <a:ea typeface="Times New Roman"/>
                <a:cs typeface="Times New Roman"/>
              </a:rPr>
              <a:t>2. </a:t>
            </a:r>
            <a:r>
              <a:rPr lang="en-US" sz="2400" b="1" dirty="0" err="1">
                <a:latin typeface="Times New Roman"/>
                <a:ea typeface="Times New Roman"/>
                <a:cs typeface="Times New Roman"/>
              </a:rPr>
              <a:t>Viết</a:t>
            </a:r>
            <a:r>
              <a:rPr lang="en-US" sz="2400" b="1" dirty="0">
                <a:latin typeface="Times New Roman"/>
                <a:ea typeface="Times New Roman"/>
                <a:cs typeface="Times New Roman"/>
              </a:rPr>
              <a:t> </a:t>
            </a:r>
            <a:r>
              <a:rPr lang="en-US" sz="2400" b="1" dirty="0" err="1">
                <a:latin typeface="Times New Roman"/>
                <a:ea typeface="Times New Roman"/>
                <a:cs typeface="Times New Roman"/>
              </a:rPr>
              <a:t>bài</a:t>
            </a:r>
            <a:br>
              <a:rPr lang="en-US" sz="2400" dirty="0">
                <a:latin typeface="Times New Roman"/>
                <a:ea typeface="Calibri"/>
                <a:cs typeface="Times New Roman"/>
              </a:rPr>
            </a:br>
            <a:r>
              <a:rPr lang="en-US" sz="2400" dirty="0">
                <a:latin typeface="Times New Roman"/>
                <a:ea typeface="Times New Roman"/>
                <a:cs typeface="Times New Roman"/>
              </a:rPr>
              <a:t>    </a:t>
            </a:r>
            <a:r>
              <a:rPr lang="en-US" sz="2400" dirty="0" err="1">
                <a:latin typeface="Times New Roman"/>
                <a:ea typeface="Times New Roman"/>
                <a:cs typeface="Times New Roman"/>
              </a:rPr>
              <a:t>Khi</a:t>
            </a:r>
            <a:r>
              <a:rPr lang="en-US" sz="2400" dirty="0">
                <a:latin typeface="Times New Roman"/>
                <a:ea typeface="Times New Roman"/>
                <a:cs typeface="Times New Roman"/>
              </a:rPr>
              <a:t> </a:t>
            </a:r>
            <a:r>
              <a:rPr lang="en-US" sz="2400" dirty="0" err="1">
                <a:latin typeface="Times New Roman"/>
                <a:ea typeface="Times New Roman"/>
                <a:cs typeface="Times New Roman"/>
              </a:rPr>
              <a:t>viết</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văn</a:t>
            </a:r>
            <a:r>
              <a:rPr lang="en-US" sz="2400" dirty="0">
                <a:latin typeface="Times New Roman"/>
                <a:ea typeface="Times New Roman"/>
                <a:cs typeface="Times New Roman"/>
              </a:rPr>
              <a:t>, </a:t>
            </a:r>
            <a:r>
              <a:rPr lang="en-US" sz="2400" dirty="0" err="1">
                <a:latin typeface="Times New Roman"/>
                <a:ea typeface="Times New Roman"/>
                <a:cs typeface="Times New Roman"/>
              </a:rPr>
              <a:t>em</a:t>
            </a:r>
            <a:r>
              <a:rPr lang="en-US" sz="2400" dirty="0">
                <a:latin typeface="Times New Roman"/>
                <a:ea typeface="Times New Roman"/>
                <a:cs typeface="Times New Roman"/>
              </a:rPr>
              <a:t> </a:t>
            </a:r>
            <a:r>
              <a:rPr lang="en-US" sz="2400" dirty="0" err="1">
                <a:latin typeface="Times New Roman"/>
                <a:ea typeface="Times New Roman"/>
                <a:cs typeface="Times New Roman"/>
              </a:rPr>
              <a:t>cần</a:t>
            </a:r>
            <a:r>
              <a:rPr lang="en-US" sz="2400" dirty="0">
                <a:latin typeface="Times New Roman"/>
                <a:ea typeface="Times New Roman"/>
                <a:cs typeface="Times New Roman"/>
              </a:rPr>
              <a:t> </a:t>
            </a:r>
            <a:r>
              <a:rPr lang="en-US" sz="2400" dirty="0" err="1">
                <a:latin typeface="Times New Roman"/>
                <a:ea typeface="Times New Roman"/>
                <a:cs typeface="Times New Roman"/>
              </a:rPr>
              <a:t>lưu</a:t>
            </a:r>
            <a:r>
              <a:rPr lang="en-US" sz="2400" dirty="0">
                <a:latin typeface="Times New Roman"/>
                <a:ea typeface="Times New Roman"/>
                <a:cs typeface="Times New Roman"/>
              </a:rPr>
              <a:t> ý: </a:t>
            </a:r>
            <a:r>
              <a:rPr lang="en-US" sz="2400" dirty="0" err="1">
                <a:latin typeface="Times New Roman"/>
                <a:ea typeface="Times New Roman"/>
                <a:cs typeface="Times New Roman"/>
              </a:rPr>
              <a:t>triển</a:t>
            </a:r>
            <a:r>
              <a:rPr lang="en-US" sz="2400" dirty="0">
                <a:latin typeface="Times New Roman"/>
                <a:ea typeface="Times New Roman"/>
                <a:cs typeface="Times New Roman"/>
              </a:rPr>
              <a:t> </a:t>
            </a:r>
            <a:r>
              <a:rPr lang="en-US" sz="2400" dirty="0" err="1">
                <a:latin typeface="Times New Roman"/>
                <a:ea typeface="Times New Roman"/>
                <a:cs typeface="Times New Roman"/>
              </a:rPr>
              <a:t>khai</a:t>
            </a:r>
            <a:r>
              <a:rPr lang="en-US" sz="2400" dirty="0">
                <a:latin typeface="Times New Roman"/>
                <a:ea typeface="Times New Roman"/>
                <a:cs typeface="Times New Roman"/>
              </a:rPr>
              <a:t> </a:t>
            </a:r>
            <a:r>
              <a:rPr lang="en-US" sz="2400" dirty="0" err="1">
                <a:latin typeface="Times New Roman"/>
                <a:ea typeface="Times New Roman"/>
                <a:cs typeface="Times New Roman"/>
              </a:rPr>
              <a:t>cụ</a:t>
            </a:r>
            <a:r>
              <a:rPr lang="en-US" sz="2400" dirty="0">
                <a:latin typeface="Times New Roman"/>
                <a:ea typeface="Times New Roman"/>
                <a:cs typeface="Times New Roman"/>
              </a:rPr>
              <a:t> </a:t>
            </a:r>
            <a:r>
              <a:rPr lang="en-US" sz="2400" dirty="0" err="1">
                <a:latin typeface="Times New Roman"/>
                <a:ea typeface="Times New Roman"/>
                <a:cs typeface="Times New Roman"/>
              </a:rPr>
              <a:t>thể</a:t>
            </a:r>
            <a:r>
              <a:rPr lang="en-US" sz="2400" dirty="0">
                <a:latin typeface="Times New Roman"/>
                <a:ea typeface="Times New Roman"/>
                <a:cs typeface="Times New Roman"/>
              </a:rPr>
              <a:t> </a:t>
            </a:r>
            <a:r>
              <a:rPr lang="en-US" sz="2400" dirty="0" err="1">
                <a:latin typeface="Times New Roman"/>
                <a:ea typeface="Times New Roman"/>
                <a:cs typeface="Times New Roman"/>
              </a:rPr>
              <a:t>các</a:t>
            </a:r>
            <a:r>
              <a:rPr lang="en-US" sz="2400" dirty="0">
                <a:latin typeface="Times New Roman"/>
                <a:ea typeface="Times New Roman"/>
                <a:cs typeface="Times New Roman"/>
              </a:rPr>
              <a:t> ý </a:t>
            </a:r>
            <a:r>
              <a:rPr lang="en-US" sz="2400" dirty="0" err="1">
                <a:latin typeface="Times New Roman"/>
                <a:ea typeface="Times New Roman"/>
                <a:cs typeface="Times New Roman"/>
              </a:rPr>
              <a:t>đã</a:t>
            </a:r>
            <a:r>
              <a:rPr lang="en-US" sz="2400" dirty="0">
                <a:latin typeface="Times New Roman"/>
                <a:ea typeface="Times New Roman"/>
                <a:cs typeface="Times New Roman"/>
              </a:rPr>
              <a:t> </a:t>
            </a:r>
            <a:r>
              <a:rPr lang="en-US" sz="2400" dirty="0" err="1">
                <a:latin typeface="Times New Roman"/>
                <a:ea typeface="Times New Roman"/>
                <a:cs typeface="Times New Roman"/>
              </a:rPr>
              <a:t>nêu</a:t>
            </a:r>
            <a:r>
              <a:rPr lang="en-US" sz="2400" dirty="0">
                <a:latin typeface="Times New Roman"/>
                <a:ea typeface="Times New Roman"/>
                <a:cs typeface="Times New Roman"/>
              </a:rPr>
              <a:t> </a:t>
            </a:r>
            <a:r>
              <a:rPr lang="en-US" sz="2400" dirty="0" err="1">
                <a:latin typeface="Times New Roman"/>
                <a:ea typeface="Times New Roman"/>
                <a:cs typeface="Times New Roman"/>
              </a:rPr>
              <a:t>trong</a:t>
            </a:r>
            <a:r>
              <a:rPr lang="en-US" sz="2400" dirty="0">
                <a:latin typeface="Times New Roman"/>
                <a:ea typeface="Times New Roman"/>
                <a:cs typeface="Times New Roman"/>
              </a:rPr>
              <a:t> </a:t>
            </a:r>
            <a:r>
              <a:rPr lang="en-US" sz="2400" dirty="0" err="1">
                <a:latin typeface="Times New Roman"/>
                <a:ea typeface="Times New Roman"/>
                <a:cs typeface="Times New Roman"/>
              </a:rPr>
              <a:t>dàn</a:t>
            </a:r>
            <a:r>
              <a:rPr lang="en-US" sz="2400" dirty="0">
                <a:latin typeface="Times New Roman"/>
                <a:ea typeface="Times New Roman"/>
                <a:cs typeface="Times New Roman"/>
              </a:rPr>
              <a:t> ý; </a:t>
            </a:r>
            <a:r>
              <a:rPr lang="en-US" sz="2400" dirty="0" err="1">
                <a:latin typeface="Times New Roman"/>
                <a:ea typeface="Times New Roman"/>
                <a:cs typeface="Times New Roman"/>
              </a:rPr>
              <a:t>phân</a:t>
            </a:r>
            <a:r>
              <a:rPr lang="en-US" sz="2400" dirty="0">
                <a:latin typeface="Times New Roman"/>
                <a:ea typeface="Times New Roman"/>
                <a:cs typeface="Times New Roman"/>
              </a:rPr>
              <a:t> </a:t>
            </a:r>
            <a:r>
              <a:rPr lang="en-US" sz="2400" dirty="0" err="1">
                <a:latin typeface="Times New Roman"/>
                <a:ea typeface="Times New Roman"/>
                <a:cs typeface="Times New Roman"/>
              </a:rPr>
              <a:t>biệt</a:t>
            </a:r>
            <a:r>
              <a:rPr lang="en-US" sz="2400" dirty="0">
                <a:latin typeface="Times New Roman"/>
                <a:ea typeface="Times New Roman"/>
                <a:cs typeface="Times New Roman"/>
              </a:rPr>
              <a:t> </a:t>
            </a:r>
            <a:r>
              <a:rPr lang="en-US" sz="2400" dirty="0" err="1">
                <a:latin typeface="Times New Roman"/>
                <a:ea typeface="Times New Roman"/>
                <a:cs typeface="Times New Roman"/>
              </a:rPr>
              <a:t>các</a:t>
            </a:r>
            <a:r>
              <a:rPr lang="en-US" sz="2400" dirty="0">
                <a:latin typeface="Times New Roman"/>
                <a:ea typeface="Times New Roman"/>
                <a:cs typeface="Times New Roman"/>
              </a:rPr>
              <a:t> </a:t>
            </a:r>
            <a:r>
              <a:rPr lang="en-US" sz="2400" dirty="0" err="1">
                <a:latin typeface="Times New Roman"/>
                <a:ea typeface="Times New Roman"/>
                <a:cs typeface="Times New Roman"/>
              </a:rPr>
              <a:t>phần</a:t>
            </a:r>
            <a:r>
              <a:rPr lang="en-US" sz="2400" dirty="0">
                <a:latin typeface="Times New Roman"/>
                <a:ea typeface="Times New Roman"/>
                <a:cs typeface="Times New Roman"/>
              </a:rPr>
              <a:t> </a:t>
            </a:r>
            <a:r>
              <a:rPr lang="en-US" sz="2400" dirty="0" err="1">
                <a:latin typeface="Times New Roman"/>
                <a:ea typeface="Times New Roman"/>
                <a:cs typeface="Times New Roman"/>
              </a:rPr>
              <a:t>mở</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thân</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kết</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có</a:t>
            </a:r>
            <a:r>
              <a:rPr lang="en-US" sz="2400" dirty="0">
                <a:latin typeface="Times New Roman"/>
                <a:ea typeface="Times New Roman"/>
                <a:cs typeface="Times New Roman"/>
              </a:rPr>
              <a:t> </a:t>
            </a:r>
            <a:r>
              <a:rPr lang="en-US" sz="2400" dirty="0" err="1">
                <a:latin typeface="Times New Roman"/>
                <a:ea typeface="Times New Roman"/>
                <a:cs typeface="Times New Roman"/>
              </a:rPr>
              <a:t>thể</a:t>
            </a:r>
            <a:r>
              <a:rPr lang="en-US" sz="2400" dirty="0">
                <a:latin typeface="Times New Roman"/>
                <a:ea typeface="Times New Roman"/>
                <a:cs typeface="Times New Roman"/>
              </a:rPr>
              <a:t> </a:t>
            </a:r>
            <a:r>
              <a:rPr lang="en-US" sz="2400" dirty="0" err="1">
                <a:latin typeface="Times New Roman"/>
                <a:ea typeface="Times New Roman"/>
                <a:cs typeface="Times New Roman"/>
              </a:rPr>
              <a:t>tách</a:t>
            </a:r>
            <a:r>
              <a:rPr lang="en-US" sz="2400" dirty="0">
                <a:latin typeface="Times New Roman"/>
                <a:ea typeface="Times New Roman"/>
                <a:cs typeface="Times New Roman"/>
              </a:rPr>
              <a:t> ý </a:t>
            </a:r>
            <a:r>
              <a:rPr lang="en-US" sz="2400" dirty="0" err="1">
                <a:latin typeface="Times New Roman"/>
                <a:ea typeface="Times New Roman"/>
                <a:cs typeface="Times New Roman"/>
              </a:rPr>
              <a:t>chính</a:t>
            </a:r>
            <a:r>
              <a:rPr lang="en-US" sz="2400" dirty="0">
                <a:latin typeface="Times New Roman"/>
                <a:ea typeface="Times New Roman"/>
                <a:cs typeface="Times New Roman"/>
              </a:rPr>
              <a:t> </a:t>
            </a:r>
            <a:r>
              <a:rPr lang="en-US" sz="2400" dirty="0" err="1">
                <a:latin typeface="Times New Roman"/>
                <a:ea typeface="Times New Roman"/>
                <a:cs typeface="Times New Roman"/>
              </a:rPr>
              <a:t>trong</a:t>
            </a:r>
            <a:r>
              <a:rPr lang="en-US" sz="2400" dirty="0">
                <a:latin typeface="Times New Roman"/>
                <a:ea typeface="Times New Roman"/>
                <a:cs typeface="Times New Roman"/>
              </a:rPr>
              <a:t> </a:t>
            </a:r>
            <a:r>
              <a:rPr lang="en-US" sz="2400" dirty="0" err="1">
                <a:latin typeface="Times New Roman"/>
                <a:ea typeface="Times New Roman"/>
                <a:cs typeface="Times New Roman"/>
              </a:rPr>
              <a:t>thân</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thành</a:t>
            </a:r>
            <a:r>
              <a:rPr lang="en-US" sz="2400" dirty="0">
                <a:latin typeface="Times New Roman"/>
                <a:ea typeface="Times New Roman"/>
                <a:cs typeface="Times New Roman"/>
              </a:rPr>
              <a:t> </a:t>
            </a:r>
            <a:r>
              <a:rPr lang="en-US" sz="2400" dirty="0" err="1">
                <a:latin typeface="Times New Roman"/>
                <a:ea typeface="Times New Roman"/>
                <a:cs typeface="Times New Roman"/>
              </a:rPr>
              <a:t>các</a:t>
            </a:r>
            <a:r>
              <a:rPr lang="en-US" sz="2400" dirty="0">
                <a:latin typeface="Times New Roman"/>
                <a:ea typeface="Times New Roman"/>
                <a:cs typeface="Times New Roman"/>
              </a:rPr>
              <a:t> </a:t>
            </a:r>
            <a:r>
              <a:rPr lang="en-US" sz="2400" dirty="0" err="1">
                <a:latin typeface="Times New Roman"/>
                <a:ea typeface="Times New Roman"/>
                <a:cs typeface="Times New Roman"/>
              </a:rPr>
              <a:t>đoạn</a:t>
            </a:r>
            <a:r>
              <a:rPr lang="en-US" sz="2400" dirty="0">
                <a:latin typeface="Times New Roman"/>
                <a:ea typeface="Times New Roman"/>
                <a:cs typeface="Times New Roman"/>
              </a:rPr>
              <a:t> </a:t>
            </a:r>
            <a:r>
              <a:rPr lang="en-US" sz="2400" dirty="0" err="1">
                <a:latin typeface="Times New Roman"/>
                <a:ea typeface="Times New Roman"/>
                <a:cs typeface="Times New Roman"/>
              </a:rPr>
              <a:t>văn</a:t>
            </a:r>
            <a:r>
              <a:rPr lang="en-US" sz="2400" dirty="0">
                <a:latin typeface="Times New Roman"/>
                <a:ea typeface="Times New Roman"/>
                <a:cs typeface="Times New Roman"/>
              </a:rPr>
              <a:t>.</a:t>
            </a:r>
            <a:br>
              <a:rPr lang="en-US" dirty="0">
                <a:latin typeface="Times New Roman"/>
                <a:ea typeface="Calibri"/>
                <a:cs typeface="Times New Roman"/>
              </a:rPr>
            </a:br>
            <a:endParaRPr sz="24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544"/>
                                        </p:tgtEl>
                                        <p:attrNameLst>
                                          <p:attrName>style.visibility</p:attrName>
                                        </p:attrNameLst>
                                      </p:cBhvr>
                                      <p:to>
                                        <p:strVal val="visible"/>
                                      </p:to>
                                    </p:set>
                                    <p:anim calcmode="lin" valueType="num">
                                      <p:cBhvr additive="base">
                                        <p:cTn id="7" dur="800" fill="hold"/>
                                        <p:tgtEl>
                                          <p:spTgt spid="6544"/>
                                        </p:tgtEl>
                                        <p:attrNameLst>
                                          <p:attrName>ppt_x</p:attrName>
                                        </p:attrNameLst>
                                      </p:cBhvr>
                                      <p:tavLst>
                                        <p:tav tm="0">
                                          <p:val>
                                            <p:strVal val="0-#ppt_w/2"/>
                                          </p:val>
                                        </p:tav>
                                        <p:tav tm="100000">
                                          <p:val>
                                            <p:strVal val="#ppt_x"/>
                                          </p:val>
                                        </p:tav>
                                      </p:tavLst>
                                    </p:anim>
                                    <p:anim calcmode="lin" valueType="num">
                                      <p:cBhvr additive="base">
                                        <p:cTn id="8" dur="800" fill="hold"/>
                                        <p:tgtEl>
                                          <p:spTgt spid="65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073"/>
        <p:cNvGrpSpPr/>
        <p:nvPr/>
      </p:nvGrpSpPr>
      <p:grpSpPr>
        <a:xfrm>
          <a:off x="0" y="0"/>
          <a:ext cx="0" cy="0"/>
          <a:chOff x="0" y="0"/>
          <a:chExt cx="0" cy="0"/>
        </a:xfrm>
      </p:grpSpPr>
      <p:sp>
        <p:nvSpPr>
          <p:cNvPr id="7074" name="Google Shape;7074;p112"/>
          <p:cNvSpPr/>
          <p:nvPr/>
        </p:nvSpPr>
        <p:spPr>
          <a:xfrm>
            <a:off x="1200998" y="179792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75" name="Google Shape;7075;p112"/>
          <p:cNvGrpSpPr/>
          <p:nvPr/>
        </p:nvGrpSpPr>
        <p:grpSpPr>
          <a:xfrm flipH="1">
            <a:off x="2895600" y="971550"/>
            <a:ext cx="5008412" cy="3683235"/>
            <a:chOff x="1760694" y="795179"/>
            <a:chExt cx="5708894" cy="3469513"/>
          </a:xfrm>
        </p:grpSpPr>
        <p:sp>
          <p:nvSpPr>
            <p:cNvPr id="7076" name="Google Shape;7076;p112"/>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77" name="Google Shape;7077;p112"/>
            <p:cNvGrpSpPr/>
            <p:nvPr/>
          </p:nvGrpSpPr>
          <p:grpSpPr>
            <a:xfrm>
              <a:off x="1760694" y="795179"/>
              <a:ext cx="5708894" cy="3469513"/>
              <a:chOff x="6057275" y="3010525"/>
              <a:chExt cx="1324600" cy="964075"/>
            </a:xfrm>
          </p:grpSpPr>
          <p:sp>
            <p:nvSpPr>
              <p:cNvPr id="7078" name="Google Shape;7078;p112"/>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9" name="Google Shape;7079;p112"/>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0" name="Google Shape;7080;p112"/>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081" name="Google Shape;7081;p112"/>
          <p:cNvSpPr txBox="1">
            <a:spLocks noGrp="1"/>
          </p:cNvSpPr>
          <p:nvPr>
            <p:ph type="title"/>
          </p:nvPr>
        </p:nvSpPr>
        <p:spPr>
          <a:xfrm>
            <a:off x="1295400" y="57150"/>
            <a:ext cx="6400800" cy="1609500"/>
          </a:xfrm>
          <a:prstGeom prst="rect">
            <a:avLst/>
          </a:prstGeom>
        </p:spPr>
        <p:txBody>
          <a:bodyPr spcFirstLastPara="1" wrap="square" lIns="91425" tIns="91425" rIns="91425" bIns="91425" anchor="ctr" anchorCtr="0">
            <a:noAutofit/>
          </a:bodyPr>
          <a:lstStyle/>
          <a:p>
            <a:pPr lvl="0"/>
            <a:r>
              <a:rPr lang="en-US" sz="2400" b="1" dirty="0">
                <a:solidFill>
                  <a:srgbClr val="0000FF"/>
                </a:solidFill>
                <a:latin typeface="Times New Roman"/>
                <a:ea typeface="MS Mincho"/>
              </a:rPr>
              <a:t>HĐ 3:Luyện </a:t>
            </a:r>
            <a:r>
              <a:rPr lang="en-US" sz="2400" b="1" dirty="0" err="1">
                <a:solidFill>
                  <a:srgbClr val="0000FF"/>
                </a:solidFill>
                <a:latin typeface="Times New Roman"/>
                <a:ea typeface="MS Mincho"/>
              </a:rPr>
              <a:t>tập</a:t>
            </a:r>
            <a:endParaRPr sz="2400"/>
          </a:p>
        </p:txBody>
      </p:sp>
      <p:sp>
        <p:nvSpPr>
          <p:cNvPr id="7082" name="Google Shape;7082;p112"/>
          <p:cNvSpPr txBox="1">
            <a:spLocks noGrp="1"/>
          </p:cNvSpPr>
          <p:nvPr>
            <p:ph type="title" idx="2"/>
          </p:nvPr>
        </p:nvSpPr>
        <p:spPr>
          <a:xfrm>
            <a:off x="228600" y="361950"/>
            <a:ext cx="1056900" cy="106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03</a:t>
            </a:r>
            <a:endParaRPr/>
          </a:p>
        </p:txBody>
      </p:sp>
      <p:sp>
        <p:nvSpPr>
          <p:cNvPr id="7083" name="Google Shape;7083;p112"/>
          <p:cNvSpPr txBox="1">
            <a:spLocks noGrp="1"/>
          </p:cNvSpPr>
          <p:nvPr>
            <p:ph type="subTitle" idx="1"/>
          </p:nvPr>
        </p:nvSpPr>
        <p:spPr>
          <a:xfrm>
            <a:off x="304800" y="1276350"/>
            <a:ext cx="8458200" cy="713400"/>
          </a:xfrm>
          <a:prstGeom prst="rect">
            <a:avLst/>
          </a:prstGeom>
        </p:spPr>
        <p:txBody>
          <a:bodyPr spcFirstLastPara="1" wrap="square" lIns="91425" tIns="91425" rIns="91425" bIns="91425" anchor="t" anchorCtr="0">
            <a:noAutofit/>
          </a:bodyPr>
          <a:lstStyle/>
          <a:p>
            <a:pPr algn="just"/>
            <a:r>
              <a:rPr lang="en-US" sz="2400" b="1" dirty="0">
                <a:solidFill>
                  <a:schemeClr val="tx1"/>
                </a:solidFill>
                <a:latin typeface="Times New Roman"/>
                <a:ea typeface="Times New Roman"/>
              </a:rPr>
              <a:t>3. </a:t>
            </a:r>
            <a:r>
              <a:rPr lang="en-US" sz="2400" b="1" dirty="0" err="1">
                <a:solidFill>
                  <a:schemeClr val="tx1"/>
                </a:solidFill>
                <a:latin typeface="Times New Roman"/>
                <a:ea typeface="Times New Roman"/>
              </a:rPr>
              <a:t>Chỉnh</a:t>
            </a:r>
            <a:r>
              <a:rPr lang="en-US" sz="2400" b="1" dirty="0">
                <a:solidFill>
                  <a:schemeClr val="tx1"/>
                </a:solidFill>
                <a:latin typeface="Times New Roman"/>
                <a:ea typeface="Times New Roman"/>
              </a:rPr>
              <a:t> </a:t>
            </a:r>
            <a:r>
              <a:rPr lang="en-US" sz="2400" b="1" dirty="0" err="1">
                <a:solidFill>
                  <a:schemeClr val="tx1"/>
                </a:solidFill>
                <a:latin typeface="Times New Roman"/>
                <a:ea typeface="Times New Roman"/>
              </a:rPr>
              <a:t>sửa</a:t>
            </a:r>
            <a:r>
              <a:rPr lang="en-US" sz="2400" b="1" dirty="0">
                <a:solidFill>
                  <a:schemeClr val="tx1"/>
                </a:solidFill>
                <a:latin typeface="Times New Roman"/>
                <a:ea typeface="Times New Roman"/>
              </a:rPr>
              <a:t> </a:t>
            </a:r>
            <a:r>
              <a:rPr lang="en-US" sz="2400" b="1" dirty="0" err="1">
                <a:solidFill>
                  <a:schemeClr val="tx1"/>
                </a:solidFill>
                <a:latin typeface="Times New Roman"/>
                <a:ea typeface="Times New Roman"/>
              </a:rPr>
              <a:t>bài</a:t>
            </a:r>
            <a:r>
              <a:rPr lang="en-US" sz="2400" b="1" dirty="0">
                <a:solidFill>
                  <a:schemeClr val="tx1"/>
                </a:solidFill>
                <a:latin typeface="Times New Roman"/>
                <a:ea typeface="Times New Roman"/>
              </a:rPr>
              <a:t> </a:t>
            </a:r>
            <a:r>
              <a:rPr lang="en-US" sz="2400" b="1" dirty="0" err="1">
                <a:solidFill>
                  <a:schemeClr val="tx1"/>
                </a:solidFill>
                <a:latin typeface="Times New Roman"/>
                <a:ea typeface="Times New Roman"/>
              </a:rPr>
              <a:t>viết</a:t>
            </a:r>
            <a:endParaRPr lang="en-US" sz="2400" b="1" dirty="0">
              <a:solidFill>
                <a:schemeClr val="tx1"/>
              </a:solidFill>
              <a:latin typeface="Times New Roman"/>
              <a:ea typeface="Times New Roman"/>
            </a:endParaRPr>
          </a:p>
          <a:p>
            <a:r>
              <a:rPr lang="en-US" sz="2400" dirty="0">
                <a:latin typeface="+mj-lt"/>
                <a:ea typeface="Calibri"/>
                <a:cs typeface="Times New Roman"/>
              </a:rPr>
              <a:t>*  </a:t>
            </a:r>
            <a:r>
              <a:rPr lang="vi-VN" sz="2400" dirty="0">
                <a:latin typeface="+mj-lt"/>
                <a:ea typeface="Calibri"/>
                <a:cs typeface="Times New Roman"/>
              </a:rPr>
              <a:t>Đọc lại bài văn đã viết để đảm bảo:</a:t>
            </a:r>
            <a:endParaRPr lang="en-US" sz="2400" dirty="0">
              <a:latin typeface="+mj-lt"/>
            </a:endParaRPr>
          </a:p>
          <a:p>
            <a:r>
              <a:rPr lang="vi-VN" sz="2400" dirty="0">
                <a:latin typeface="+mj-lt"/>
                <a:ea typeface="Calibri"/>
                <a:cs typeface="Times New Roman"/>
              </a:rPr>
              <a:t>- Tính chính xác của tên sách, tên tác giả và các chi tiết, sự việc, nhân vật.</a:t>
            </a:r>
            <a:endParaRPr lang="en-US" sz="2400" dirty="0">
              <a:latin typeface="+mj-lt"/>
            </a:endParaRPr>
          </a:p>
          <a:p>
            <a:pPr>
              <a:lnSpc>
                <a:spcPct val="115000"/>
              </a:lnSpc>
            </a:pPr>
            <a:r>
              <a:rPr lang="vi-VN" sz="2400" dirty="0">
                <a:latin typeface="+mj-lt"/>
                <a:ea typeface="Calibri"/>
                <a:cs typeface="Times New Roman"/>
              </a:rPr>
              <a:t>- Viết đúng chính tả, dùng từ ngữ và câu phù hợp, sắp xếp các ý chặt chẽ.</a:t>
            </a:r>
            <a:endParaRPr lang="en-US" sz="2400" dirty="0">
              <a:latin typeface="+mj-lt"/>
              <a:ea typeface="Calibri"/>
              <a:cs typeface="Times New Roman"/>
            </a:endParaRPr>
          </a:p>
          <a:p>
            <a:pPr>
              <a:lnSpc>
                <a:spcPct val="115000"/>
              </a:lnSpc>
              <a:tabLst>
                <a:tab pos="1386840" algn="l"/>
              </a:tabLst>
            </a:pPr>
            <a:r>
              <a:rPr lang="en-US" sz="2400" dirty="0">
                <a:solidFill>
                  <a:srgbClr val="0D0D0D"/>
                </a:solidFill>
                <a:latin typeface="Times New Roman" pitchFamily="18" charset="0"/>
                <a:ea typeface="MS Mincho"/>
                <a:cs typeface="Times New Roman" pitchFamily="18" charset="0"/>
              </a:rPr>
              <a:t>* HS </a:t>
            </a:r>
            <a:r>
              <a:rPr lang="en-US" sz="2400" dirty="0" err="1">
                <a:solidFill>
                  <a:srgbClr val="0D0D0D"/>
                </a:solidFill>
                <a:latin typeface="Times New Roman" pitchFamily="18" charset="0"/>
                <a:ea typeface="MS Mincho"/>
                <a:cs typeface="Times New Roman" pitchFamily="18" charset="0"/>
              </a:rPr>
              <a:t>chữa</a:t>
            </a:r>
            <a:r>
              <a:rPr lang="en-US" sz="2400" dirty="0">
                <a:solidFill>
                  <a:srgbClr val="0D0D0D"/>
                </a:solidFill>
                <a:latin typeface="Times New Roman" pitchFamily="18" charset="0"/>
                <a:ea typeface="MS Mincho"/>
                <a:cs typeface="Times New Roman" pitchFamily="18" charset="0"/>
              </a:rPr>
              <a:t> </a:t>
            </a:r>
            <a:r>
              <a:rPr lang="en-US" sz="2400" dirty="0" err="1">
                <a:solidFill>
                  <a:srgbClr val="0D0D0D"/>
                </a:solidFill>
                <a:latin typeface="Times New Roman" pitchFamily="18" charset="0"/>
                <a:ea typeface="MS Mincho"/>
                <a:cs typeface="Times New Roman" pitchFamily="18" charset="0"/>
              </a:rPr>
              <a:t>bài</a:t>
            </a:r>
            <a:r>
              <a:rPr lang="en-US" sz="2400" dirty="0">
                <a:solidFill>
                  <a:srgbClr val="0D0D0D"/>
                </a:solidFill>
                <a:latin typeface="Times New Roman" pitchFamily="18" charset="0"/>
                <a:ea typeface="MS Mincho"/>
                <a:cs typeface="Times New Roman" pitchFamily="18" charset="0"/>
              </a:rPr>
              <a:t> </a:t>
            </a:r>
            <a:r>
              <a:rPr lang="en-US" sz="2400" dirty="0" err="1">
                <a:solidFill>
                  <a:srgbClr val="0D0D0D"/>
                </a:solidFill>
                <a:latin typeface="Times New Roman" pitchFamily="18" charset="0"/>
                <a:ea typeface="MS Mincho"/>
                <a:cs typeface="Times New Roman" pitchFamily="18" charset="0"/>
              </a:rPr>
              <a:t>cho</a:t>
            </a:r>
            <a:r>
              <a:rPr lang="en-US" sz="2400" dirty="0">
                <a:solidFill>
                  <a:srgbClr val="0D0D0D"/>
                </a:solidFill>
                <a:latin typeface="Times New Roman" pitchFamily="18" charset="0"/>
                <a:ea typeface="MS Mincho"/>
                <a:cs typeface="Times New Roman" pitchFamily="18" charset="0"/>
              </a:rPr>
              <a:t> </a:t>
            </a:r>
            <a:r>
              <a:rPr lang="en-US" sz="2400" dirty="0" err="1">
                <a:solidFill>
                  <a:srgbClr val="0D0D0D"/>
                </a:solidFill>
                <a:latin typeface="Times New Roman" pitchFamily="18" charset="0"/>
                <a:ea typeface="MS Mincho"/>
                <a:cs typeface="Times New Roman" pitchFamily="18" charset="0"/>
              </a:rPr>
              <a:t>nhau</a:t>
            </a:r>
            <a:r>
              <a:rPr lang="en-US" sz="2400" dirty="0">
                <a:solidFill>
                  <a:srgbClr val="0D0D0D"/>
                </a:solidFill>
                <a:latin typeface="Times New Roman" pitchFamily="18" charset="0"/>
                <a:ea typeface="MS Mincho"/>
                <a:cs typeface="Times New Roman" pitchFamily="18" charset="0"/>
              </a:rPr>
              <a:t>.</a:t>
            </a:r>
            <a:endParaRPr lang="en-US" sz="2400" dirty="0">
              <a:latin typeface="Times New Roman" pitchFamily="18" charset="0"/>
              <a:ea typeface="Calibri"/>
              <a:cs typeface="Times New Roman" pitchFamily="18" charset="0"/>
            </a:endParaRPr>
          </a:p>
          <a:p>
            <a:pPr marL="0" lvl="0" indent="0">
              <a:spcAft>
                <a:spcPts val="1600"/>
              </a:spcAft>
            </a:pPr>
            <a:r>
              <a:rPr lang="en-US" sz="2400" b="1" dirty="0">
                <a:solidFill>
                  <a:schemeClr val="tx1"/>
                </a:solidFill>
                <a:latin typeface="Times New Roman"/>
                <a:ea typeface="Times New Roman"/>
              </a:rPr>
              <a:t> </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081"/>
                                        </p:tgtEl>
                                        <p:attrNameLst>
                                          <p:attrName>style.visibility</p:attrName>
                                        </p:attrNameLst>
                                      </p:cBhvr>
                                      <p:to>
                                        <p:strVal val="visible"/>
                                      </p:to>
                                    </p:set>
                                    <p:animEffect transition="in" filter="blinds(horizontal)">
                                      <p:cBhvr>
                                        <p:cTn id="7" dur="500"/>
                                        <p:tgtEl>
                                          <p:spTgt spid="708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083">
                                            <p:txEl>
                                              <p:pRg st="0" end="0"/>
                                            </p:txEl>
                                          </p:spTgt>
                                        </p:tgtEl>
                                        <p:attrNameLst>
                                          <p:attrName>style.visibility</p:attrName>
                                        </p:attrNameLst>
                                      </p:cBhvr>
                                      <p:to>
                                        <p:strVal val="visible"/>
                                      </p:to>
                                    </p:set>
                                    <p:animEffect transition="in" filter="blinds(horizontal)">
                                      <p:cBhvr>
                                        <p:cTn id="12" dur="500"/>
                                        <p:tgtEl>
                                          <p:spTgt spid="70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083">
                                            <p:txEl>
                                              <p:pRg st="1" end="1"/>
                                            </p:txEl>
                                          </p:spTgt>
                                        </p:tgtEl>
                                        <p:attrNameLst>
                                          <p:attrName>style.visibility</p:attrName>
                                        </p:attrNameLst>
                                      </p:cBhvr>
                                      <p:to>
                                        <p:strVal val="visible"/>
                                      </p:to>
                                    </p:set>
                                    <p:animEffect transition="in" filter="blinds(horizontal)">
                                      <p:cBhvr>
                                        <p:cTn id="17" dur="500"/>
                                        <p:tgtEl>
                                          <p:spTgt spid="70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083">
                                            <p:txEl>
                                              <p:pRg st="2" end="2"/>
                                            </p:txEl>
                                          </p:spTgt>
                                        </p:tgtEl>
                                        <p:attrNameLst>
                                          <p:attrName>style.visibility</p:attrName>
                                        </p:attrNameLst>
                                      </p:cBhvr>
                                      <p:to>
                                        <p:strVal val="visible"/>
                                      </p:to>
                                    </p:set>
                                    <p:animEffect transition="in" filter="blinds(horizontal)">
                                      <p:cBhvr>
                                        <p:cTn id="22" dur="500"/>
                                        <p:tgtEl>
                                          <p:spTgt spid="70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083">
                                            <p:txEl>
                                              <p:pRg st="3" end="3"/>
                                            </p:txEl>
                                          </p:spTgt>
                                        </p:tgtEl>
                                        <p:attrNameLst>
                                          <p:attrName>style.visibility</p:attrName>
                                        </p:attrNameLst>
                                      </p:cBhvr>
                                      <p:to>
                                        <p:strVal val="visible"/>
                                      </p:to>
                                    </p:set>
                                    <p:animEffect transition="in" filter="blinds(horizontal)">
                                      <p:cBhvr>
                                        <p:cTn id="27" dur="500"/>
                                        <p:tgtEl>
                                          <p:spTgt spid="708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083">
                                            <p:txEl>
                                              <p:pRg st="4" end="4"/>
                                            </p:txEl>
                                          </p:spTgt>
                                        </p:tgtEl>
                                        <p:attrNameLst>
                                          <p:attrName>style.visibility</p:attrName>
                                        </p:attrNameLst>
                                      </p:cBhvr>
                                      <p:to>
                                        <p:strVal val="visible"/>
                                      </p:to>
                                    </p:set>
                                    <p:animEffect transition="in" filter="blinds(horizontal)">
                                      <p:cBhvr>
                                        <p:cTn id="32" dur="500"/>
                                        <p:tgtEl>
                                          <p:spTgt spid="708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083">
                                            <p:txEl>
                                              <p:pRg st="5" end="5"/>
                                            </p:txEl>
                                          </p:spTgt>
                                        </p:tgtEl>
                                        <p:attrNameLst>
                                          <p:attrName>style.visibility</p:attrName>
                                        </p:attrNameLst>
                                      </p:cBhvr>
                                      <p:to>
                                        <p:strVal val="visible"/>
                                      </p:to>
                                    </p:set>
                                    <p:animEffect transition="in" filter="blinds(horizontal)">
                                      <p:cBhvr>
                                        <p:cTn id="37" dur="500"/>
                                        <p:tgtEl>
                                          <p:spTgt spid="70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81" grpId="0"/>
      <p:bldP spid="708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224"/>
        <p:cNvGrpSpPr/>
        <p:nvPr/>
      </p:nvGrpSpPr>
      <p:grpSpPr>
        <a:xfrm>
          <a:off x="0" y="0"/>
          <a:ext cx="0" cy="0"/>
          <a:chOff x="0" y="0"/>
          <a:chExt cx="0" cy="0"/>
        </a:xfrm>
      </p:grpSpPr>
      <p:grpSp>
        <p:nvGrpSpPr>
          <p:cNvPr id="7225" name="Google Shape;7225;p117"/>
          <p:cNvGrpSpPr/>
          <p:nvPr/>
        </p:nvGrpSpPr>
        <p:grpSpPr>
          <a:xfrm>
            <a:off x="990600" y="2038350"/>
            <a:ext cx="8153400" cy="2457836"/>
            <a:chOff x="879678" y="1829333"/>
            <a:chExt cx="7550020" cy="2457836"/>
          </a:xfrm>
        </p:grpSpPr>
        <p:grpSp>
          <p:nvGrpSpPr>
            <p:cNvPr id="7226" name="Google Shape;7226;p117"/>
            <p:cNvGrpSpPr/>
            <p:nvPr/>
          </p:nvGrpSpPr>
          <p:grpSpPr>
            <a:xfrm flipH="1">
              <a:off x="948193" y="1829333"/>
              <a:ext cx="7481505" cy="2457835"/>
              <a:chOff x="1760694" y="795179"/>
              <a:chExt cx="5708894" cy="3188267"/>
            </a:xfrm>
          </p:grpSpPr>
          <p:sp>
            <p:nvSpPr>
              <p:cNvPr id="7227" name="Google Shape;7227;p117"/>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28" name="Google Shape;7228;p117"/>
              <p:cNvGrpSpPr/>
              <p:nvPr/>
            </p:nvGrpSpPr>
            <p:grpSpPr>
              <a:xfrm>
                <a:off x="1760694" y="795179"/>
                <a:ext cx="5708894" cy="3188267"/>
                <a:chOff x="6057275" y="3010525"/>
                <a:chExt cx="1324600" cy="885925"/>
              </a:xfrm>
            </p:grpSpPr>
            <p:sp>
              <p:nvSpPr>
                <p:cNvPr id="7229" name="Google Shape;7229;p117"/>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0" name="Google Shape;7230;p117"/>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231" name="Google Shape;7231;p117"/>
            <p:cNvSpPr/>
            <p:nvPr/>
          </p:nvSpPr>
          <p:spPr>
            <a:xfrm rot="10800000" flipH="1">
              <a:off x="879678" y="3920614"/>
              <a:ext cx="974156" cy="366554"/>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32" name="Google Shape;7232;p117"/>
          <p:cNvSpPr/>
          <p:nvPr/>
        </p:nvSpPr>
        <p:spPr>
          <a:xfrm>
            <a:off x="3954198" y="61827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3" name="Google Shape;7233;p117"/>
          <p:cNvSpPr txBox="1">
            <a:spLocks noGrp="1"/>
          </p:cNvSpPr>
          <p:nvPr>
            <p:ph type="title"/>
          </p:nvPr>
        </p:nvSpPr>
        <p:spPr>
          <a:xfrm>
            <a:off x="1465500" y="-305550"/>
            <a:ext cx="5087700" cy="1200900"/>
          </a:xfrm>
          <a:prstGeom prst="rect">
            <a:avLst/>
          </a:prstGeom>
        </p:spPr>
        <p:txBody>
          <a:bodyPr spcFirstLastPara="1" wrap="square" lIns="91425" tIns="91425" rIns="91425" bIns="91425" anchor="ctr" anchorCtr="0">
            <a:noAutofit/>
          </a:bodyPr>
          <a:lstStyle/>
          <a:p>
            <a:pPr lvl="0"/>
            <a:r>
              <a:rPr lang="en-US" sz="2400" b="1" dirty="0">
                <a:solidFill>
                  <a:srgbClr val="0000FF"/>
                </a:solidFill>
                <a:latin typeface="Times New Roman"/>
                <a:ea typeface="MS Mincho"/>
              </a:rPr>
              <a:t>HĐ4: </a:t>
            </a:r>
            <a:r>
              <a:rPr lang="en-US" sz="2400" b="1" dirty="0" err="1">
                <a:solidFill>
                  <a:srgbClr val="0000FF"/>
                </a:solidFill>
                <a:latin typeface="Times New Roman"/>
                <a:ea typeface="MS Mincho"/>
              </a:rPr>
              <a:t>Vận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dụng</a:t>
            </a:r>
            <a:r>
              <a:rPr lang="en-US" sz="2400" b="1" dirty="0">
                <a:latin typeface="Times New Roman"/>
                <a:ea typeface="MS Mincho"/>
              </a:rPr>
              <a:t> </a:t>
            </a:r>
            <a:endParaRPr sz="2400"/>
          </a:p>
        </p:txBody>
      </p:sp>
      <p:sp>
        <p:nvSpPr>
          <p:cNvPr id="7234" name="Google Shape;7234;p117"/>
          <p:cNvSpPr txBox="1">
            <a:spLocks noGrp="1"/>
          </p:cNvSpPr>
          <p:nvPr>
            <p:ph type="title" idx="2"/>
          </p:nvPr>
        </p:nvSpPr>
        <p:spPr>
          <a:xfrm>
            <a:off x="304800" y="-171450"/>
            <a:ext cx="1056900" cy="106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04</a:t>
            </a:r>
            <a:endParaRPr/>
          </a:p>
        </p:txBody>
      </p:sp>
      <p:sp>
        <p:nvSpPr>
          <p:cNvPr id="7235" name="Google Shape;7235;p117"/>
          <p:cNvSpPr txBox="1">
            <a:spLocks noGrp="1"/>
          </p:cNvSpPr>
          <p:nvPr>
            <p:ph type="subTitle" idx="1"/>
          </p:nvPr>
        </p:nvSpPr>
        <p:spPr>
          <a:xfrm>
            <a:off x="-76200" y="486750"/>
            <a:ext cx="9144000" cy="713400"/>
          </a:xfrm>
          <a:prstGeom prst="rect">
            <a:avLst/>
          </a:prstGeom>
        </p:spPr>
        <p:txBody>
          <a:bodyPr spcFirstLastPara="1" wrap="square" lIns="91425" tIns="91425" rIns="91425" bIns="91425" anchor="t" anchorCtr="0">
            <a:noAutofit/>
          </a:bodyPr>
          <a:lstStyle/>
          <a:p>
            <a:pPr algn="l">
              <a:lnSpc>
                <a:spcPct val="115000"/>
              </a:lnSpc>
            </a:pPr>
            <a:r>
              <a:rPr lang="en-US" sz="2400" b="1" dirty="0">
                <a:latin typeface="Times New Roman"/>
                <a:ea typeface="MS Mincho"/>
                <a:cs typeface="Times New Roman"/>
              </a:rPr>
              <a:t>B</a:t>
            </a:r>
            <a:r>
              <a:rPr lang="en-US" sz="2400" b="1" dirty="0">
                <a:solidFill>
                  <a:srgbClr val="800000"/>
                </a:solidFill>
                <a:latin typeface="Times New Roman"/>
                <a:ea typeface="MS Mincho"/>
                <a:cs typeface="Times New Roman"/>
              </a:rPr>
              <a:t>. </a:t>
            </a:r>
            <a:r>
              <a:rPr lang="vi-VN" sz="2400" b="1" dirty="0">
                <a:latin typeface="Times New Roman"/>
                <a:ea typeface="Calibri"/>
                <a:cs typeface="Times New Roman"/>
              </a:rPr>
              <a:t>VIẾT </a:t>
            </a:r>
            <a:r>
              <a:rPr lang="en-US" sz="2400" b="1" dirty="0">
                <a:latin typeface="Times New Roman"/>
                <a:ea typeface="Calibri"/>
                <a:cs typeface="Times New Roman"/>
              </a:rPr>
              <a:t>MỘT NHAN ĐỀ VÀ SÁNG TẠO MỘT TÁC PHẨM MỚI</a:t>
            </a:r>
          </a:p>
          <a:p>
            <a:pPr algn="l">
              <a:lnSpc>
                <a:spcPct val="115000"/>
              </a:lnSpc>
            </a:pPr>
            <a:r>
              <a:rPr lang="en-US" sz="2400" b="1" i="1" dirty="0">
                <a:latin typeface="Times New Roman"/>
                <a:ea typeface="Calibri"/>
                <a:cs typeface="Times New Roman"/>
              </a:rPr>
              <a:t>* HS </a:t>
            </a:r>
            <a:r>
              <a:rPr lang="en-US" sz="2400" b="1" i="1" dirty="0" err="1">
                <a:latin typeface="Times New Roman"/>
                <a:ea typeface="Calibri"/>
                <a:cs typeface="Times New Roman"/>
              </a:rPr>
              <a:t>chuẩn</a:t>
            </a:r>
            <a:r>
              <a:rPr lang="en-US" sz="2400" b="1" i="1" dirty="0">
                <a:latin typeface="Times New Roman"/>
                <a:ea typeface="Calibri"/>
                <a:cs typeface="Times New Roman"/>
              </a:rPr>
              <a:t> </a:t>
            </a:r>
            <a:r>
              <a:rPr lang="en-US" sz="2400" b="1" i="1" dirty="0" err="1">
                <a:latin typeface="Times New Roman"/>
                <a:ea typeface="Calibri"/>
                <a:cs typeface="Times New Roman"/>
              </a:rPr>
              <a:t>bị</a:t>
            </a:r>
            <a:r>
              <a:rPr lang="en-US" sz="2400" b="1" i="1" dirty="0">
                <a:latin typeface="Times New Roman"/>
                <a:ea typeface="Calibri"/>
                <a:cs typeface="Times New Roman"/>
              </a:rPr>
              <a:t> </a:t>
            </a:r>
            <a:r>
              <a:rPr lang="en-US" sz="2400" b="1" i="1" dirty="0" err="1">
                <a:latin typeface="Times New Roman"/>
                <a:ea typeface="Calibri"/>
                <a:cs typeface="Times New Roman"/>
              </a:rPr>
              <a:t>trước</a:t>
            </a:r>
            <a:r>
              <a:rPr lang="en-US" sz="2400" b="1" i="1" dirty="0">
                <a:latin typeface="Times New Roman"/>
                <a:ea typeface="Calibri"/>
                <a:cs typeface="Times New Roman"/>
              </a:rPr>
              <a:t> ở </a:t>
            </a:r>
            <a:r>
              <a:rPr lang="en-US" sz="2400" b="1" i="1" dirty="0" err="1">
                <a:latin typeface="Times New Roman"/>
                <a:ea typeface="Calibri"/>
                <a:cs typeface="Times New Roman"/>
              </a:rPr>
              <a:t>nhà</a:t>
            </a:r>
            <a:r>
              <a:rPr lang="en-US" sz="2400" b="1" i="1" dirty="0">
                <a:latin typeface="Times New Roman"/>
                <a:ea typeface="Calibri"/>
                <a:cs typeface="Times New Roman"/>
              </a:rPr>
              <a:t> </a:t>
            </a:r>
            <a:r>
              <a:rPr lang="en-US" sz="2400" b="1" i="1" dirty="0" err="1">
                <a:latin typeface="Times New Roman"/>
                <a:ea typeface="Calibri"/>
                <a:cs typeface="Times New Roman"/>
              </a:rPr>
              <a:t>theo</a:t>
            </a:r>
            <a:r>
              <a:rPr lang="en-US" sz="2400" b="1" i="1" dirty="0">
                <a:latin typeface="Times New Roman"/>
                <a:ea typeface="Calibri"/>
                <a:cs typeface="Times New Roman"/>
              </a:rPr>
              <a:t> </a:t>
            </a:r>
            <a:r>
              <a:rPr lang="en-US" sz="2400" b="1" i="1" dirty="0" err="1">
                <a:latin typeface="Times New Roman"/>
                <a:ea typeface="Calibri"/>
                <a:cs typeface="Times New Roman"/>
              </a:rPr>
              <a:t>nhóm</a:t>
            </a:r>
            <a:r>
              <a:rPr lang="en-US" sz="2400" b="1" i="1" dirty="0">
                <a:latin typeface="Times New Roman"/>
                <a:ea typeface="Calibri"/>
                <a:cs typeface="Times New Roman"/>
              </a:rPr>
              <a:t>:</a:t>
            </a:r>
          </a:p>
          <a:p>
            <a:pPr marL="0" lvl="0" indent="0" algn="ctr" rtl="0">
              <a:spcBef>
                <a:spcPts val="0"/>
              </a:spcBef>
              <a:spcAft>
                <a:spcPts val="1600"/>
              </a:spcAft>
              <a:buNone/>
            </a:pPr>
            <a:endParaRPr/>
          </a:p>
        </p:txBody>
      </p:sp>
      <p:sp>
        <p:nvSpPr>
          <p:cNvPr id="7236" name="Google Shape;7236;p117"/>
          <p:cNvSpPr/>
          <p:nvPr/>
        </p:nvSpPr>
        <p:spPr>
          <a:xfrm>
            <a:off x="4167515" y="457865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38" name="Google Shape;7238;p117"/>
          <p:cNvGrpSpPr/>
          <p:nvPr/>
        </p:nvGrpSpPr>
        <p:grpSpPr>
          <a:xfrm>
            <a:off x="7495012" y="2675950"/>
            <a:ext cx="475779" cy="475800"/>
            <a:chOff x="1460350" y="2402425"/>
            <a:chExt cx="208950" cy="208950"/>
          </a:xfrm>
        </p:grpSpPr>
        <p:sp>
          <p:nvSpPr>
            <p:cNvPr id="7239" name="Google Shape;7239;p117"/>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0" name="Google Shape;7240;p117"/>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1" name="Google Shape;7241;p117"/>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2" name="Google Shape;7242;p117"/>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3" name="Google Shape;7243;p117"/>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4" name="Google Shape;7244;p117"/>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5" name="Google Shape;7245;p117"/>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6" name="Google Shape;7246;p117"/>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7" name="Google Shape;7247;p117"/>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8" name="Google Shape;7248;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9" name="Google Shape;7249;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0" name="Google Shape;7250;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1" name="Google Shape;7251;p117"/>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2" name="Google Shape;7252;p1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3" name="Google Shape;7253;p1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4" name="Google Shape;7254;p117"/>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5" name="Google Shape;7255;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6" name="Google Shape;7256;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7" name="Google Shape;7257;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8" name="Google Shape;7258;p117"/>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9" name="Google Shape;7259;p1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0" name="Google Shape;7260;p1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1" name="Google Shape;7261;p1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2" name="Google Shape;7262;p1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3" name="Google Shape;7263;p117"/>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4" name="Google Shape;7264;p117"/>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5" name="Google Shape;7265;p117"/>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6" name="Google Shape;7266;p117"/>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68" name="Google Shape;7268;p117"/>
          <p:cNvGrpSpPr/>
          <p:nvPr/>
        </p:nvGrpSpPr>
        <p:grpSpPr>
          <a:xfrm>
            <a:off x="770379" y="2934693"/>
            <a:ext cx="465708" cy="465770"/>
            <a:chOff x="1460350" y="2402425"/>
            <a:chExt cx="208950" cy="208950"/>
          </a:xfrm>
        </p:grpSpPr>
        <p:sp>
          <p:nvSpPr>
            <p:cNvPr id="7269" name="Google Shape;7269;p117"/>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0" name="Google Shape;7270;p117"/>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1" name="Google Shape;7271;p117"/>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2" name="Google Shape;7272;p117"/>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3" name="Google Shape;7273;p117"/>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4" name="Google Shape;7274;p117"/>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5" name="Google Shape;7275;p117"/>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6" name="Google Shape;7276;p117"/>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7" name="Google Shape;7277;p117"/>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8" name="Google Shape;7278;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9" name="Google Shape;7279;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0" name="Google Shape;7280;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1" name="Google Shape;7281;p117"/>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2" name="Google Shape;7282;p1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3" name="Google Shape;7283;p1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4" name="Google Shape;7284;p117"/>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5" name="Google Shape;7285;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6" name="Google Shape;7286;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7" name="Google Shape;7287;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8" name="Google Shape;7288;p117"/>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9" name="Google Shape;7289;p1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0" name="Google Shape;7290;p1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1" name="Google Shape;7291;p1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2" name="Google Shape;7292;p1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3" name="Google Shape;7293;p117"/>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4" name="Google Shape;7294;p117"/>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5" name="Google Shape;7295;p117"/>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6" name="Google Shape;7296;p117"/>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089" name="Rectangle 1"/>
          <p:cNvSpPr>
            <a:spLocks noChangeArrowheads="1"/>
          </p:cNvSpPr>
          <p:nvPr/>
        </p:nvSpPr>
        <p:spPr bwMode="auto">
          <a:xfrm>
            <a:off x="0" y="1352550"/>
            <a:ext cx="9143999" cy="43211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lnSpc>
                <a:spcPct val="100000"/>
              </a:lnSpc>
              <a:spcBef>
                <a:spcPct val="0"/>
              </a:spcBef>
              <a:spcAft>
                <a:spcPct val="0"/>
              </a:spcAft>
              <a:buClrTx/>
              <a:buSzTx/>
              <a:buFontTx/>
              <a:buAutoNum type="alphaLcPeriod"/>
              <a:tabLst/>
            </a:pP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Mục</a:t>
            </a: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tiêu</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Sáng tạo được các sản phẩm nghệ thuật lấy ý tưởng từ cuốn sách yêu thích</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b. </a:t>
            </a: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Nội</a:t>
            </a: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dung</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HS thực hành viết cá nhân ở nhà</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mỗi</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nhóm</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chọn</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một</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sản</a:t>
            </a:r>
            <a:r>
              <a:rPr lang="en-US" sz="2400" dirty="0">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phẩm</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tiêu</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biểu</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nhất</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trình</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bày</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trước</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lớp</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trong</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phần</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khởi</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động</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của</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các</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giờ</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học</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trong</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bài</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10.</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c. </a:t>
            </a: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Sản</a:t>
            </a: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phẩm</a:t>
            </a:r>
            <a:r>
              <a:rPr kumimoji="0" lang="en-US"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S</a:t>
            </a:r>
            <a:r>
              <a:rPr kumimoji="0" lang="vi-VN"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ản phẩm viết sáng tạo: truyện, thơ, tản văn,.</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a:t>
            </a:r>
            <a:r>
              <a:rPr kumimoji="0" lang="vi-VN"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.(tự sáng tác)</a:t>
            </a:r>
            <a:endPar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a:lnSpc>
                <a:spcPct val="115000"/>
              </a:lnSpc>
              <a:tabLst>
                <a:tab pos="1386840" algn="l"/>
              </a:tabLst>
            </a:pPr>
            <a:r>
              <a:rPr lang="en-US" sz="2400" b="1" i="1" dirty="0">
                <a:latin typeface="Times New Roman" pitchFamily="18" charset="0"/>
                <a:ea typeface="Calibri" pitchFamily="34" charset="0"/>
                <a:cs typeface="Times New Roman" pitchFamily="18" charset="0"/>
              </a:rPr>
              <a:t>* </a:t>
            </a:r>
            <a:r>
              <a:rPr lang="en-US" sz="2400" b="1" i="1" dirty="0" err="1">
                <a:latin typeface="Times New Roman" pitchFamily="18" charset="0"/>
                <a:ea typeface="Calibri" pitchFamily="34" charset="0"/>
                <a:cs typeface="Times New Roman" pitchFamily="18" charset="0"/>
              </a:rPr>
              <a:t>Trên</a:t>
            </a:r>
            <a:r>
              <a:rPr lang="en-US" sz="2400" b="1" i="1" dirty="0">
                <a:latin typeface="Times New Roman" pitchFamily="18" charset="0"/>
                <a:ea typeface="Calibri" pitchFamily="34" charset="0"/>
                <a:cs typeface="Times New Roman" pitchFamily="18" charset="0"/>
              </a:rPr>
              <a:t> </a:t>
            </a:r>
            <a:r>
              <a:rPr lang="en-US" sz="2400" b="1" i="1" dirty="0" err="1">
                <a:latin typeface="Times New Roman" pitchFamily="18" charset="0"/>
                <a:ea typeface="Calibri" pitchFamily="34" charset="0"/>
                <a:cs typeface="Times New Roman" pitchFamily="18" charset="0"/>
              </a:rPr>
              <a:t>lớp</a:t>
            </a:r>
            <a:r>
              <a:rPr lang="en-US" sz="2400" b="1" i="1" dirty="0">
                <a:latin typeface="Times New Roman" pitchFamily="18" charset="0"/>
                <a:ea typeface="Calibri" pitchFamily="34" charset="0"/>
                <a:cs typeface="Times New Roman" pitchFamily="18" charset="0"/>
              </a:rPr>
              <a:t>:</a:t>
            </a:r>
          </a:p>
          <a:p>
            <a:pPr>
              <a:lnSpc>
                <a:spcPct val="115000"/>
              </a:lnSpc>
              <a:tabLst>
                <a:tab pos="1386840" algn="l"/>
              </a:tabLst>
            </a:pPr>
            <a:r>
              <a:rPr lang="en-US" sz="2400" dirty="0">
                <a:latin typeface="Times New Roman"/>
                <a:ea typeface="MS Mincho"/>
                <a:cs typeface="Times New Roman"/>
              </a:rPr>
              <a:t>+ </a:t>
            </a:r>
            <a:r>
              <a:rPr lang="en-US" sz="2400" dirty="0" err="1">
                <a:latin typeface="Times New Roman"/>
                <a:ea typeface="MS Mincho"/>
                <a:cs typeface="Times New Roman"/>
              </a:rPr>
              <a:t>Các</a:t>
            </a:r>
            <a:r>
              <a:rPr lang="en-US" sz="2400" dirty="0">
                <a:latin typeface="Times New Roman"/>
                <a:ea typeface="MS Mincho"/>
                <a:cs typeface="Times New Roman"/>
              </a:rPr>
              <a:t> </a:t>
            </a:r>
            <a:r>
              <a:rPr lang="en-US" sz="2400" dirty="0" err="1">
                <a:latin typeface="Times New Roman"/>
                <a:ea typeface="MS Mincho"/>
                <a:cs typeface="Times New Roman"/>
              </a:rPr>
              <a:t>nhóm</a:t>
            </a:r>
            <a:r>
              <a:rPr lang="en-US" sz="2400" dirty="0">
                <a:latin typeface="Times New Roman"/>
                <a:ea typeface="MS Mincho"/>
                <a:cs typeface="Times New Roman"/>
              </a:rPr>
              <a:t> </a:t>
            </a:r>
            <a:r>
              <a:rPr lang="en-US" sz="2400" dirty="0" err="1">
                <a:latin typeface="Times New Roman"/>
                <a:ea typeface="MS Mincho"/>
                <a:cs typeface="Times New Roman"/>
              </a:rPr>
              <a:t>của</a:t>
            </a:r>
            <a:r>
              <a:rPr lang="en-US" sz="2400" dirty="0">
                <a:latin typeface="Times New Roman"/>
                <a:ea typeface="MS Mincho"/>
                <a:cs typeface="Times New Roman"/>
              </a:rPr>
              <a:t> </a:t>
            </a:r>
            <a:r>
              <a:rPr lang="en-US" sz="2400" dirty="0" err="1">
                <a:latin typeface="Times New Roman"/>
                <a:ea typeface="MS Mincho"/>
                <a:cs typeface="Times New Roman"/>
              </a:rPr>
              <a:t>đại</a:t>
            </a:r>
            <a:r>
              <a:rPr lang="en-US" sz="2400" dirty="0">
                <a:latin typeface="Times New Roman"/>
                <a:ea typeface="MS Mincho"/>
                <a:cs typeface="Times New Roman"/>
              </a:rPr>
              <a:t> </a:t>
            </a:r>
            <a:r>
              <a:rPr lang="en-US" sz="2400" dirty="0" err="1">
                <a:latin typeface="Times New Roman"/>
                <a:ea typeface="MS Mincho"/>
                <a:cs typeface="Times New Roman"/>
              </a:rPr>
              <a:t>diện</a:t>
            </a:r>
            <a:r>
              <a:rPr lang="en-US" sz="2400" dirty="0">
                <a:latin typeface="Times New Roman"/>
                <a:ea typeface="MS Mincho"/>
                <a:cs typeface="Times New Roman"/>
              </a:rPr>
              <a:t> </a:t>
            </a:r>
            <a:r>
              <a:rPr lang="en-US" sz="2400" dirty="0" err="1">
                <a:latin typeface="Times New Roman"/>
                <a:ea typeface="MS Mincho"/>
                <a:cs typeface="Times New Roman"/>
              </a:rPr>
              <a:t>giới</a:t>
            </a:r>
            <a:r>
              <a:rPr lang="en-US" sz="2400" dirty="0">
                <a:latin typeface="Times New Roman"/>
                <a:ea typeface="MS Mincho"/>
                <a:cs typeface="Times New Roman"/>
              </a:rPr>
              <a:t> </a:t>
            </a:r>
            <a:r>
              <a:rPr lang="en-US" sz="2400" dirty="0" err="1">
                <a:latin typeface="Times New Roman"/>
                <a:ea typeface="MS Mincho"/>
                <a:cs typeface="Times New Roman"/>
              </a:rPr>
              <a:t>thiệu</a:t>
            </a:r>
            <a:r>
              <a:rPr lang="en-US" sz="2400" dirty="0">
                <a:latin typeface="Times New Roman"/>
                <a:ea typeface="MS Mincho"/>
                <a:cs typeface="Times New Roman"/>
              </a:rPr>
              <a:t> </a:t>
            </a:r>
            <a:r>
              <a:rPr lang="en-US" sz="2400" dirty="0" err="1">
                <a:latin typeface="Times New Roman"/>
                <a:ea typeface="MS Mincho"/>
                <a:cs typeface="Times New Roman"/>
              </a:rPr>
              <a:t>sản</a:t>
            </a:r>
            <a:r>
              <a:rPr lang="en-US" sz="2400" dirty="0">
                <a:latin typeface="Times New Roman"/>
                <a:ea typeface="MS Mincho"/>
                <a:cs typeface="Times New Roman"/>
              </a:rPr>
              <a:t> </a:t>
            </a:r>
            <a:r>
              <a:rPr lang="en-US" sz="2400" dirty="0" err="1">
                <a:latin typeface="Times New Roman"/>
                <a:ea typeface="MS Mincho"/>
                <a:cs typeface="Times New Roman"/>
              </a:rPr>
              <a:t>phẩm</a:t>
            </a:r>
            <a:r>
              <a:rPr lang="en-US" sz="2400" dirty="0">
                <a:latin typeface="Times New Roman"/>
                <a:ea typeface="MS Mincho"/>
                <a:cs typeface="Times New Roman"/>
              </a:rPr>
              <a:t>. </a:t>
            </a:r>
            <a:endParaRPr lang="en-US" sz="2400" dirty="0">
              <a:latin typeface="Times New Roman"/>
              <a:ea typeface="Calibri"/>
              <a:cs typeface="Times New Roman"/>
            </a:endParaRPr>
          </a:p>
          <a:p>
            <a:pPr>
              <a:lnSpc>
                <a:spcPct val="115000"/>
              </a:lnSpc>
              <a:tabLst>
                <a:tab pos="1386840" algn="l"/>
              </a:tabLst>
            </a:pPr>
            <a:r>
              <a:rPr lang="en-US" sz="2400" dirty="0">
                <a:latin typeface="Times New Roman"/>
                <a:ea typeface="MS Mincho"/>
                <a:cs typeface="Times New Roman"/>
              </a:rPr>
              <a:t>+ HS </a:t>
            </a:r>
            <a:r>
              <a:rPr lang="en-US" sz="2400" dirty="0" err="1">
                <a:latin typeface="Times New Roman"/>
                <a:ea typeface="MS Mincho"/>
                <a:cs typeface="Times New Roman"/>
              </a:rPr>
              <a:t>khác</a:t>
            </a:r>
            <a:r>
              <a:rPr lang="en-US" sz="2400" dirty="0">
                <a:latin typeface="Times New Roman"/>
                <a:ea typeface="MS Mincho"/>
                <a:cs typeface="Times New Roman"/>
              </a:rPr>
              <a:t> </a:t>
            </a:r>
            <a:r>
              <a:rPr lang="en-US" sz="2400" dirty="0" err="1">
                <a:latin typeface="Times New Roman"/>
                <a:ea typeface="MS Mincho"/>
                <a:cs typeface="Times New Roman"/>
              </a:rPr>
              <a:t>nghe</a:t>
            </a:r>
            <a:r>
              <a:rPr lang="en-US" sz="2400" dirty="0">
                <a:latin typeface="Times New Roman"/>
                <a:ea typeface="MS Mincho"/>
                <a:cs typeface="Times New Roman"/>
              </a:rPr>
              <a:t>, </a:t>
            </a:r>
            <a:r>
              <a:rPr lang="en-US" sz="2400" dirty="0" err="1">
                <a:latin typeface="Times New Roman"/>
                <a:ea typeface="MS Mincho"/>
                <a:cs typeface="Times New Roman"/>
              </a:rPr>
              <a:t>quan</a:t>
            </a:r>
            <a:r>
              <a:rPr lang="en-US" sz="2400" dirty="0">
                <a:latin typeface="Times New Roman"/>
                <a:ea typeface="MS Mincho"/>
                <a:cs typeface="Times New Roman"/>
              </a:rPr>
              <a:t> </a:t>
            </a:r>
            <a:r>
              <a:rPr lang="en-US" sz="2400" dirty="0" err="1">
                <a:latin typeface="Times New Roman"/>
                <a:ea typeface="MS Mincho"/>
                <a:cs typeface="Times New Roman"/>
              </a:rPr>
              <a:t>sát</a:t>
            </a:r>
            <a:r>
              <a:rPr lang="en-US" sz="2400" dirty="0">
                <a:latin typeface="Times New Roman"/>
                <a:ea typeface="MS Mincho"/>
                <a:cs typeface="Times New Roman"/>
              </a:rPr>
              <a:t> </a:t>
            </a:r>
            <a:r>
              <a:rPr lang="en-US" sz="2400" dirty="0" err="1">
                <a:latin typeface="Times New Roman"/>
                <a:ea typeface="MS Mincho"/>
                <a:cs typeface="Times New Roman"/>
              </a:rPr>
              <a:t>và</a:t>
            </a:r>
            <a:r>
              <a:rPr lang="en-US" sz="2400" dirty="0">
                <a:latin typeface="Times New Roman"/>
                <a:ea typeface="MS Mincho"/>
                <a:cs typeface="Times New Roman"/>
              </a:rPr>
              <a:t> </a:t>
            </a:r>
            <a:r>
              <a:rPr lang="en-US" sz="2400" dirty="0" err="1">
                <a:latin typeface="Times New Roman"/>
                <a:ea typeface="MS Mincho"/>
                <a:cs typeface="Times New Roman"/>
              </a:rPr>
              <a:t>sản</a:t>
            </a:r>
            <a:r>
              <a:rPr lang="en-US" sz="2400" dirty="0">
                <a:latin typeface="Times New Roman"/>
                <a:ea typeface="MS Mincho"/>
                <a:cs typeface="Times New Roman"/>
              </a:rPr>
              <a:t> </a:t>
            </a:r>
            <a:r>
              <a:rPr lang="en-US" sz="2400" dirty="0" err="1">
                <a:latin typeface="Times New Roman"/>
                <a:ea typeface="MS Mincho"/>
                <a:cs typeface="Times New Roman"/>
              </a:rPr>
              <a:t>phẩm</a:t>
            </a:r>
            <a:r>
              <a:rPr lang="en-US" sz="2400" dirty="0">
                <a:latin typeface="Times New Roman"/>
                <a:ea typeface="MS Mincho"/>
                <a:cs typeface="Times New Roman"/>
              </a:rPr>
              <a:t> </a:t>
            </a:r>
            <a:r>
              <a:rPr lang="en-US" sz="2400" dirty="0" err="1">
                <a:latin typeface="Times New Roman"/>
                <a:ea typeface="MS Mincho"/>
                <a:cs typeface="Times New Roman"/>
              </a:rPr>
              <a:t>đặc</a:t>
            </a:r>
            <a:r>
              <a:rPr lang="en-US" sz="2400" dirty="0">
                <a:latin typeface="Times New Roman"/>
                <a:ea typeface="MS Mincho"/>
                <a:cs typeface="Times New Roman"/>
              </a:rPr>
              <a:t> </a:t>
            </a:r>
            <a:r>
              <a:rPr lang="en-US" sz="2400" dirty="0" err="1">
                <a:latin typeface="Times New Roman"/>
                <a:ea typeface="MS Mincho"/>
                <a:cs typeface="Times New Roman"/>
              </a:rPr>
              <a:t>sắc</a:t>
            </a:r>
            <a:r>
              <a:rPr lang="en-US" sz="2400" dirty="0">
                <a:latin typeface="Times New Roman"/>
                <a:ea typeface="MS Mincho"/>
                <a:cs typeface="Times New Roman"/>
              </a:rPr>
              <a:t> </a:t>
            </a:r>
            <a:r>
              <a:rPr lang="en-US" sz="2400" dirty="0" err="1">
                <a:latin typeface="Times New Roman"/>
                <a:ea typeface="MS Mincho"/>
                <a:cs typeface="Times New Roman"/>
              </a:rPr>
              <a:t>để</a:t>
            </a:r>
            <a:r>
              <a:rPr lang="en-US" sz="2400" dirty="0">
                <a:latin typeface="Times New Roman"/>
                <a:ea typeface="MS Mincho"/>
                <a:cs typeface="Times New Roman"/>
              </a:rPr>
              <a:t> </a:t>
            </a:r>
            <a:r>
              <a:rPr lang="en-US" sz="2400" dirty="0" err="1">
                <a:latin typeface="Times New Roman"/>
                <a:ea typeface="MS Mincho"/>
                <a:cs typeface="Times New Roman"/>
              </a:rPr>
              <a:t>đánh</a:t>
            </a:r>
            <a:r>
              <a:rPr lang="en-US" sz="2400" dirty="0">
                <a:latin typeface="Times New Roman"/>
                <a:ea typeface="MS Mincho"/>
                <a:cs typeface="Times New Roman"/>
              </a:rPr>
              <a:t> </a:t>
            </a:r>
            <a:r>
              <a:rPr lang="en-US" sz="2400" dirty="0" err="1">
                <a:latin typeface="Times New Roman"/>
                <a:ea typeface="MS Mincho"/>
                <a:cs typeface="Times New Roman"/>
              </a:rPr>
              <a:t>giá</a:t>
            </a:r>
            <a:r>
              <a:rPr lang="en-US" sz="2400" dirty="0">
                <a:latin typeface="Times New Roman"/>
                <a:ea typeface="MS Mincho"/>
                <a:cs typeface="Times New Roman"/>
              </a:rPr>
              <a:t>, </a:t>
            </a:r>
            <a:r>
              <a:rPr lang="en-US" sz="2400" dirty="0" err="1">
                <a:latin typeface="Times New Roman"/>
                <a:ea typeface="MS Mincho"/>
                <a:cs typeface="Times New Roman"/>
              </a:rPr>
              <a:t>cho</a:t>
            </a:r>
            <a:r>
              <a:rPr lang="en-US" sz="2400" dirty="0">
                <a:latin typeface="Times New Roman"/>
                <a:ea typeface="MS Mincho"/>
                <a:cs typeface="Times New Roman"/>
              </a:rPr>
              <a:t> </a:t>
            </a:r>
            <a:r>
              <a:rPr lang="en-US" sz="2400" dirty="0" err="1">
                <a:latin typeface="Times New Roman"/>
                <a:ea typeface="MS Mincho"/>
                <a:cs typeface="Times New Roman"/>
              </a:rPr>
              <a:t>điểm</a:t>
            </a:r>
            <a:r>
              <a:rPr lang="en-US" sz="2400" dirty="0">
                <a:latin typeface="Times New Roman"/>
                <a:ea typeface="MS Mincho"/>
                <a:cs typeface="Times New Roman"/>
              </a:rPr>
              <a:t>.</a:t>
            </a:r>
            <a:endParaRPr lang="en-US" sz="2400" dirty="0">
              <a:latin typeface="Times New Roman"/>
              <a:ea typeface="Calibri"/>
              <a:cs typeface="Times New Roman"/>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233"/>
                                        </p:tgtEl>
                                        <p:attrNameLst>
                                          <p:attrName>style.visibility</p:attrName>
                                        </p:attrNameLst>
                                      </p:cBhvr>
                                      <p:to>
                                        <p:strVal val="visible"/>
                                      </p:to>
                                    </p:set>
                                    <p:animEffect transition="in" filter="blinds(horizontal)">
                                      <p:cBhvr>
                                        <p:cTn id="7" dur="500"/>
                                        <p:tgtEl>
                                          <p:spTgt spid="723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235">
                                            <p:txEl>
                                              <p:pRg st="0" end="0"/>
                                            </p:txEl>
                                          </p:spTgt>
                                        </p:tgtEl>
                                        <p:attrNameLst>
                                          <p:attrName>style.visibility</p:attrName>
                                        </p:attrNameLst>
                                      </p:cBhvr>
                                      <p:to>
                                        <p:strVal val="visible"/>
                                      </p:to>
                                    </p:set>
                                    <p:animEffect transition="in" filter="blinds(horizontal)">
                                      <p:cBhvr>
                                        <p:cTn id="12" dur="500"/>
                                        <p:tgtEl>
                                          <p:spTgt spid="72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235">
                                            <p:txEl>
                                              <p:pRg st="1" end="1"/>
                                            </p:txEl>
                                          </p:spTgt>
                                        </p:tgtEl>
                                        <p:attrNameLst>
                                          <p:attrName>style.visibility</p:attrName>
                                        </p:attrNameLst>
                                      </p:cBhvr>
                                      <p:to>
                                        <p:strVal val="visible"/>
                                      </p:to>
                                    </p:set>
                                    <p:animEffect transition="in" filter="blinds(horizontal)">
                                      <p:cBhvr>
                                        <p:cTn id="17" dur="500"/>
                                        <p:tgtEl>
                                          <p:spTgt spid="72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9089"/>
                                        </p:tgtEl>
                                        <p:attrNameLst>
                                          <p:attrName>style.visibility</p:attrName>
                                        </p:attrNameLst>
                                      </p:cBhvr>
                                      <p:to>
                                        <p:strVal val="visible"/>
                                      </p:to>
                                    </p:set>
                                    <p:animEffect transition="in" filter="blinds(horizontal)">
                                      <p:cBhvr>
                                        <p:cTn id="22" dur="500"/>
                                        <p:tgtEl>
                                          <p:spTgt spid="89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3" grpId="0"/>
      <p:bldP spid="7235" grpId="0" build="p"/>
      <p:bldP spid="8908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449"/>
        <p:cNvGrpSpPr/>
        <p:nvPr/>
      </p:nvGrpSpPr>
      <p:grpSpPr>
        <a:xfrm>
          <a:off x="0" y="0"/>
          <a:ext cx="0" cy="0"/>
          <a:chOff x="0" y="0"/>
          <a:chExt cx="0" cy="0"/>
        </a:xfrm>
      </p:grpSpPr>
      <p:sp>
        <p:nvSpPr>
          <p:cNvPr id="4450" name="Google Shape;4450;p75"/>
          <p:cNvSpPr/>
          <p:nvPr/>
        </p:nvSpPr>
        <p:spPr>
          <a:xfrm>
            <a:off x="630648" y="75002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4454;p75"/>
          <p:cNvGrpSpPr/>
          <p:nvPr/>
        </p:nvGrpSpPr>
        <p:grpSpPr>
          <a:xfrm>
            <a:off x="5105400" y="57150"/>
            <a:ext cx="1950496" cy="1407113"/>
            <a:chOff x="4194880" y="328742"/>
            <a:chExt cx="1950496" cy="1407113"/>
          </a:xfrm>
        </p:grpSpPr>
        <p:grpSp>
          <p:nvGrpSpPr>
            <p:cNvPr id="3" name="Google Shape;4455;p75"/>
            <p:cNvGrpSpPr/>
            <p:nvPr/>
          </p:nvGrpSpPr>
          <p:grpSpPr>
            <a:xfrm>
              <a:off x="4535507" y="468428"/>
              <a:ext cx="1249308" cy="1267427"/>
              <a:chOff x="6966450" y="1476750"/>
              <a:chExt cx="415425" cy="421450"/>
            </a:xfrm>
          </p:grpSpPr>
          <p:sp>
            <p:nvSpPr>
              <p:cNvPr id="4456" name="Google Shape;4456;p75"/>
              <p:cNvSpPr/>
              <p:nvPr/>
            </p:nvSpPr>
            <p:spPr>
              <a:xfrm>
                <a:off x="6966450" y="1476750"/>
                <a:ext cx="415425" cy="421450"/>
              </a:xfrm>
              <a:custGeom>
                <a:avLst/>
                <a:gdLst/>
                <a:ahLst/>
                <a:cxnLst/>
                <a:rect l="l" t="t" r="r" b="b"/>
                <a:pathLst>
                  <a:path w="16617" h="16858" extrusionOk="0">
                    <a:moveTo>
                      <a:pt x="8021" y="1"/>
                    </a:moveTo>
                    <a:lnTo>
                      <a:pt x="7252" y="49"/>
                    </a:lnTo>
                    <a:lnTo>
                      <a:pt x="6532" y="193"/>
                    </a:lnTo>
                    <a:lnTo>
                      <a:pt x="5859" y="337"/>
                    </a:lnTo>
                    <a:lnTo>
                      <a:pt x="5235" y="481"/>
                    </a:lnTo>
                    <a:lnTo>
                      <a:pt x="4659" y="721"/>
                    </a:lnTo>
                    <a:lnTo>
                      <a:pt x="4130" y="961"/>
                    </a:lnTo>
                    <a:lnTo>
                      <a:pt x="3650" y="1249"/>
                    </a:lnTo>
                    <a:lnTo>
                      <a:pt x="3170" y="1537"/>
                    </a:lnTo>
                    <a:lnTo>
                      <a:pt x="2786" y="1874"/>
                    </a:lnTo>
                    <a:lnTo>
                      <a:pt x="2402" y="2210"/>
                    </a:lnTo>
                    <a:lnTo>
                      <a:pt x="2065" y="2594"/>
                    </a:lnTo>
                    <a:lnTo>
                      <a:pt x="1729" y="2930"/>
                    </a:lnTo>
                    <a:lnTo>
                      <a:pt x="1489" y="3314"/>
                    </a:lnTo>
                    <a:lnTo>
                      <a:pt x="1201" y="3747"/>
                    </a:lnTo>
                    <a:lnTo>
                      <a:pt x="817" y="4515"/>
                    </a:lnTo>
                    <a:lnTo>
                      <a:pt x="529" y="5331"/>
                    </a:lnTo>
                    <a:lnTo>
                      <a:pt x="288" y="6052"/>
                    </a:lnTo>
                    <a:lnTo>
                      <a:pt x="144" y="6772"/>
                    </a:lnTo>
                    <a:lnTo>
                      <a:pt x="48" y="7396"/>
                    </a:lnTo>
                    <a:lnTo>
                      <a:pt x="0" y="8357"/>
                    </a:lnTo>
                    <a:lnTo>
                      <a:pt x="0" y="8741"/>
                    </a:lnTo>
                    <a:lnTo>
                      <a:pt x="48" y="9654"/>
                    </a:lnTo>
                    <a:lnTo>
                      <a:pt x="192" y="10614"/>
                    </a:lnTo>
                    <a:lnTo>
                      <a:pt x="433" y="11479"/>
                    </a:lnTo>
                    <a:lnTo>
                      <a:pt x="769" y="12343"/>
                    </a:lnTo>
                    <a:lnTo>
                      <a:pt x="1201" y="13159"/>
                    </a:lnTo>
                    <a:lnTo>
                      <a:pt x="1681" y="13928"/>
                    </a:lnTo>
                    <a:lnTo>
                      <a:pt x="2306" y="14600"/>
                    </a:lnTo>
                    <a:lnTo>
                      <a:pt x="2978" y="15225"/>
                    </a:lnTo>
                    <a:lnTo>
                      <a:pt x="3314" y="15513"/>
                    </a:lnTo>
                    <a:lnTo>
                      <a:pt x="3698" y="15753"/>
                    </a:lnTo>
                    <a:lnTo>
                      <a:pt x="4130" y="15993"/>
                    </a:lnTo>
                    <a:lnTo>
                      <a:pt x="4563" y="16185"/>
                    </a:lnTo>
                    <a:lnTo>
                      <a:pt x="4995" y="16377"/>
                    </a:lnTo>
                    <a:lnTo>
                      <a:pt x="5475" y="16521"/>
                    </a:lnTo>
                    <a:lnTo>
                      <a:pt x="5955" y="16665"/>
                    </a:lnTo>
                    <a:lnTo>
                      <a:pt x="6436" y="16761"/>
                    </a:lnTo>
                    <a:lnTo>
                      <a:pt x="6964" y="16809"/>
                    </a:lnTo>
                    <a:lnTo>
                      <a:pt x="7540" y="16857"/>
                    </a:lnTo>
                    <a:lnTo>
                      <a:pt x="8069" y="16857"/>
                    </a:lnTo>
                    <a:lnTo>
                      <a:pt x="8645" y="16809"/>
                    </a:lnTo>
                    <a:lnTo>
                      <a:pt x="9269" y="16761"/>
                    </a:lnTo>
                    <a:lnTo>
                      <a:pt x="9893" y="16665"/>
                    </a:lnTo>
                    <a:lnTo>
                      <a:pt x="10518" y="16521"/>
                    </a:lnTo>
                    <a:lnTo>
                      <a:pt x="11142" y="16329"/>
                    </a:lnTo>
                    <a:lnTo>
                      <a:pt x="11959" y="16089"/>
                    </a:lnTo>
                    <a:lnTo>
                      <a:pt x="12679" y="15753"/>
                    </a:lnTo>
                    <a:lnTo>
                      <a:pt x="13303" y="15369"/>
                    </a:lnTo>
                    <a:lnTo>
                      <a:pt x="13928" y="14888"/>
                    </a:lnTo>
                    <a:lnTo>
                      <a:pt x="14456" y="14408"/>
                    </a:lnTo>
                    <a:lnTo>
                      <a:pt x="14936" y="13880"/>
                    </a:lnTo>
                    <a:lnTo>
                      <a:pt x="15320" y="13255"/>
                    </a:lnTo>
                    <a:lnTo>
                      <a:pt x="15705" y="12679"/>
                    </a:lnTo>
                    <a:lnTo>
                      <a:pt x="15993" y="12007"/>
                    </a:lnTo>
                    <a:lnTo>
                      <a:pt x="16233" y="11334"/>
                    </a:lnTo>
                    <a:lnTo>
                      <a:pt x="16425" y="10662"/>
                    </a:lnTo>
                    <a:lnTo>
                      <a:pt x="16521" y="9942"/>
                    </a:lnTo>
                    <a:lnTo>
                      <a:pt x="16569" y="9221"/>
                    </a:lnTo>
                    <a:lnTo>
                      <a:pt x="16617" y="8501"/>
                    </a:lnTo>
                    <a:lnTo>
                      <a:pt x="16569" y="7781"/>
                    </a:lnTo>
                    <a:lnTo>
                      <a:pt x="16473" y="7060"/>
                    </a:lnTo>
                    <a:lnTo>
                      <a:pt x="16281" y="6340"/>
                    </a:lnTo>
                    <a:lnTo>
                      <a:pt x="16089" y="5619"/>
                    </a:lnTo>
                    <a:lnTo>
                      <a:pt x="15849" y="4947"/>
                    </a:lnTo>
                    <a:lnTo>
                      <a:pt x="15512" y="4275"/>
                    </a:lnTo>
                    <a:lnTo>
                      <a:pt x="15176" y="3650"/>
                    </a:lnTo>
                    <a:lnTo>
                      <a:pt x="14744" y="3074"/>
                    </a:lnTo>
                    <a:lnTo>
                      <a:pt x="14312" y="2498"/>
                    </a:lnTo>
                    <a:lnTo>
                      <a:pt x="13784" y="2018"/>
                    </a:lnTo>
                    <a:lnTo>
                      <a:pt x="13207" y="1537"/>
                    </a:lnTo>
                    <a:lnTo>
                      <a:pt x="12631" y="1105"/>
                    </a:lnTo>
                    <a:lnTo>
                      <a:pt x="11959" y="769"/>
                    </a:lnTo>
                    <a:lnTo>
                      <a:pt x="11286" y="481"/>
                    </a:lnTo>
                    <a:lnTo>
                      <a:pt x="10518" y="241"/>
                    </a:lnTo>
                    <a:lnTo>
                      <a:pt x="9749" y="97"/>
                    </a:lnTo>
                    <a:lnTo>
                      <a:pt x="893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7" name="Google Shape;4457;p75"/>
              <p:cNvSpPr/>
              <p:nvPr/>
            </p:nvSpPr>
            <p:spPr>
              <a:xfrm>
                <a:off x="6966450" y="1476750"/>
                <a:ext cx="415425" cy="421450"/>
              </a:xfrm>
              <a:custGeom>
                <a:avLst/>
                <a:gdLst/>
                <a:ahLst/>
                <a:cxnLst/>
                <a:rect l="l" t="t" r="r" b="b"/>
                <a:pathLst>
                  <a:path w="16617" h="16858" fill="none" extrusionOk="0">
                    <a:moveTo>
                      <a:pt x="0" y="8741"/>
                    </a:moveTo>
                    <a:lnTo>
                      <a:pt x="0" y="8741"/>
                    </a:lnTo>
                    <a:lnTo>
                      <a:pt x="0" y="8357"/>
                    </a:lnTo>
                    <a:lnTo>
                      <a:pt x="48" y="7396"/>
                    </a:lnTo>
                    <a:lnTo>
                      <a:pt x="144" y="6772"/>
                    </a:lnTo>
                    <a:lnTo>
                      <a:pt x="288" y="6052"/>
                    </a:lnTo>
                    <a:lnTo>
                      <a:pt x="529" y="5331"/>
                    </a:lnTo>
                    <a:lnTo>
                      <a:pt x="817" y="4515"/>
                    </a:lnTo>
                    <a:lnTo>
                      <a:pt x="1201" y="3747"/>
                    </a:lnTo>
                    <a:lnTo>
                      <a:pt x="1489" y="3314"/>
                    </a:lnTo>
                    <a:lnTo>
                      <a:pt x="1729" y="2930"/>
                    </a:lnTo>
                    <a:lnTo>
                      <a:pt x="2065" y="2594"/>
                    </a:lnTo>
                    <a:lnTo>
                      <a:pt x="2402" y="2210"/>
                    </a:lnTo>
                    <a:lnTo>
                      <a:pt x="2786" y="1874"/>
                    </a:lnTo>
                    <a:lnTo>
                      <a:pt x="3170" y="1537"/>
                    </a:lnTo>
                    <a:lnTo>
                      <a:pt x="3650" y="1249"/>
                    </a:lnTo>
                    <a:lnTo>
                      <a:pt x="4130" y="961"/>
                    </a:lnTo>
                    <a:lnTo>
                      <a:pt x="4659" y="721"/>
                    </a:lnTo>
                    <a:lnTo>
                      <a:pt x="5235" y="481"/>
                    </a:lnTo>
                    <a:lnTo>
                      <a:pt x="5859" y="337"/>
                    </a:lnTo>
                    <a:lnTo>
                      <a:pt x="6532" y="193"/>
                    </a:lnTo>
                    <a:lnTo>
                      <a:pt x="7252" y="49"/>
                    </a:lnTo>
                    <a:lnTo>
                      <a:pt x="8021" y="1"/>
                    </a:lnTo>
                    <a:lnTo>
                      <a:pt x="8021" y="1"/>
                    </a:lnTo>
                    <a:lnTo>
                      <a:pt x="8933" y="1"/>
                    </a:lnTo>
                    <a:lnTo>
                      <a:pt x="9749" y="97"/>
                    </a:lnTo>
                    <a:lnTo>
                      <a:pt x="10518" y="241"/>
                    </a:lnTo>
                    <a:lnTo>
                      <a:pt x="11286" y="481"/>
                    </a:lnTo>
                    <a:lnTo>
                      <a:pt x="11959" y="769"/>
                    </a:lnTo>
                    <a:lnTo>
                      <a:pt x="12631" y="1105"/>
                    </a:lnTo>
                    <a:lnTo>
                      <a:pt x="13207" y="1537"/>
                    </a:lnTo>
                    <a:lnTo>
                      <a:pt x="13784" y="2018"/>
                    </a:lnTo>
                    <a:lnTo>
                      <a:pt x="14312" y="2498"/>
                    </a:lnTo>
                    <a:lnTo>
                      <a:pt x="14744" y="3074"/>
                    </a:lnTo>
                    <a:lnTo>
                      <a:pt x="15176" y="3650"/>
                    </a:lnTo>
                    <a:lnTo>
                      <a:pt x="15512" y="4275"/>
                    </a:lnTo>
                    <a:lnTo>
                      <a:pt x="15849" y="4947"/>
                    </a:lnTo>
                    <a:lnTo>
                      <a:pt x="16089" y="5619"/>
                    </a:lnTo>
                    <a:lnTo>
                      <a:pt x="16281" y="6340"/>
                    </a:lnTo>
                    <a:lnTo>
                      <a:pt x="16473" y="7060"/>
                    </a:lnTo>
                    <a:lnTo>
                      <a:pt x="16569" y="7781"/>
                    </a:lnTo>
                    <a:lnTo>
                      <a:pt x="16617" y="8501"/>
                    </a:lnTo>
                    <a:lnTo>
                      <a:pt x="16569" y="9221"/>
                    </a:lnTo>
                    <a:lnTo>
                      <a:pt x="16521" y="9942"/>
                    </a:lnTo>
                    <a:lnTo>
                      <a:pt x="16425" y="10662"/>
                    </a:lnTo>
                    <a:lnTo>
                      <a:pt x="16233" y="11334"/>
                    </a:lnTo>
                    <a:lnTo>
                      <a:pt x="15993" y="12007"/>
                    </a:lnTo>
                    <a:lnTo>
                      <a:pt x="15705" y="12679"/>
                    </a:lnTo>
                    <a:lnTo>
                      <a:pt x="15320" y="13255"/>
                    </a:lnTo>
                    <a:lnTo>
                      <a:pt x="14936" y="13880"/>
                    </a:lnTo>
                    <a:lnTo>
                      <a:pt x="14456" y="14408"/>
                    </a:lnTo>
                    <a:lnTo>
                      <a:pt x="13928" y="14888"/>
                    </a:lnTo>
                    <a:lnTo>
                      <a:pt x="13303" y="15369"/>
                    </a:lnTo>
                    <a:lnTo>
                      <a:pt x="12679" y="15753"/>
                    </a:lnTo>
                    <a:lnTo>
                      <a:pt x="11959" y="16089"/>
                    </a:lnTo>
                    <a:lnTo>
                      <a:pt x="11142" y="16329"/>
                    </a:lnTo>
                    <a:lnTo>
                      <a:pt x="11142" y="16329"/>
                    </a:lnTo>
                    <a:lnTo>
                      <a:pt x="10518" y="16521"/>
                    </a:lnTo>
                    <a:lnTo>
                      <a:pt x="9893" y="16665"/>
                    </a:lnTo>
                    <a:lnTo>
                      <a:pt x="9269" y="16761"/>
                    </a:lnTo>
                    <a:lnTo>
                      <a:pt x="8645" y="16809"/>
                    </a:lnTo>
                    <a:lnTo>
                      <a:pt x="8069" y="16857"/>
                    </a:lnTo>
                    <a:lnTo>
                      <a:pt x="7540" y="16857"/>
                    </a:lnTo>
                    <a:lnTo>
                      <a:pt x="6964" y="16809"/>
                    </a:lnTo>
                    <a:lnTo>
                      <a:pt x="6436" y="16761"/>
                    </a:lnTo>
                    <a:lnTo>
                      <a:pt x="5955" y="16665"/>
                    </a:lnTo>
                    <a:lnTo>
                      <a:pt x="5475" y="16521"/>
                    </a:lnTo>
                    <a:lnTo>
                      <a:pt x="4995" y="16377"/>
                    </a:lnTo>
                    <a:lnTo>
                      <a:pt x="4563" y="16185"/>
                    </a:lnTo>
                    <a:lnTo>
                      <a:pt x="4130" y="15993"/>
                    </a:lnTo>
                    <a:lnTo>
                      <a:pt x="3698" y="15753"/>
                    </a:lnTo>
                    <a:lnTo>
                      <a:pt x="3314" y="15513"/>
                    </a:lnTo>
                    <a:lnTo>
                      <a:pt x="2978" y="15225"/>
                    </a:lnTo>
                    <a:lnTo>
                      <a:pt x="2306" y="14600"/>
                    </a:lnTo>
                    <a:lnTo>
                      <a:pt x="1681" y="13928"/>
                    </a:lnTo>
                    <a:lnTo>
                      <a:pt x="1201" y="13159"/>
                    </a:lnTo>
                    <a:lnTo>
                      <a:pt x="769" y="12343"/>
                    </a:lnTo>
                    <a:lnTo>
                      <a:pt x="433" y="11479"/>
                    </a:lnTo>
                    <a:lnTo>
                      <a:pt x="192" y="10614"/>
                    </a:lnTo>
                    <a:lnTo>
                      <a:pt x="48" y="9654"/>
                    </a:lnTo>
                    <a:lnTo>
                      <a:pt x="0" y="87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8" name="Google Shape;4458;p75"/>
              <p:cNvSpPr/>
              <p:nvPr/>
            </p:nvSpPr>
            <p:spPr>
              <a:xfrm>
                <a:off x="6966450" y="1476750"/>
                <a:ext cx="283375" cy="421450"/>
              </a:xfrm>
              <a:custGeom>
                <a:avLst/>
                <a:gdLst/>
                <a:ahLst/>
                <a:cxnLst/>
                <a:rect l="l" t="t" r="r" b="b"/>
                <a:pathLst>
                  <a:path w="11335" h="16858" extrusionOk="0">
                    <a:moveTo>
                      <a:pt x="7876" y="16857"/>
                    </a:moveTo>
                    <a:lnTo>
                      <a:pt x="7876" y="16857"/>
                    </a:lnTo>
                    <a:lnTo>
                      <a:pt x="7876" y="16857"/>
                    </a:lnTo>
                    <a:lnTo>
                      <a:pt x="7876" y="16857"/>
                    </a:lnTo>
                    <a:lnTo>
                      <a:pt x="7876" y="16857"/>
                    </a:lnTo>
                    <a:lnTo>
                      <a:pt x="7876" y="16857"/>
                    </a:lnTo>
                    <a:close/>
                    <a:moveTo>
                      <a:pt x="11142" y="16329"/>
                    </a:moveTo>
                    <a:lnTo>
                      <a:pt x="11142" y="16329"/>
                    </a:lnTo>
                    <a:lnTo>
                      <a:pt x="10278" y="16569"/>
                    </a:lnTo>
                    <a:lnTo>
                      <a:pt x="9461" y="16713"/>
                    </a:lnTo>
                    <a:lnTo>
                      <a:pt x="8645" y="16809"/>
                    </a:lnTo>
                    <a:lnTo>
                      <a:pt x="7876" y="16857"/>
                    </a:lnTo>
                    <a:lnTo>
                      <a:pt x="7876" y="16857"/>
                    </a:lnTo>
                    <a:lnTo>
                      <a:pt x="8645" y="16809"/>
                    </a:lnTo>
                    <a:lnTo>
                      <a:pt x="9461" y="16713"/>
                    </a:lnTo>
                    <a:lnTo>
                      <a:pt x="10278" y="16569"/>
                    </a:lnTo>
                    <a:lnTo>
                      <a:pt x="11142" y="16329"/>
                    </a:lnTo>
                    <a:close/>
                    <a:moveTo>
                      <a:pt x="11286" y="16329"/>
                    </a:moveTo>
                    <a:lnTo>
                      <a:pt x="11286" y="16329"/>
                    </a:lnTo>
                    <a:lnTo>
                      <a:pt x="11142" y="16329"/>
                    </a:lnTo>
                    <a:lnTo>
                      <a:pt x="11142" y="16329"/>
                    </a:lnTo>
                    <a:lnTo>
                      <a:pt x="11286" y="16329"/>
                    </a:lnTo>
                    <a:close/>
                    <a:moveTo>
                      <a:pt x="11334" y="16281"/>
                    </a:moveTo>
                    <a:lnTo>
                      <a:pt x="11334" y="16281"/>
                    </a:lnTo>
                    <a:lnTo>
                      <a:pt x="11334" y="16281"/>
                    </a:lnTo>
                    <a:lnTo>
                      <a:pt x="11334" y="16281"/>
                    </a:lnTo>
                    <a:lnTo>
                      <a:pt x="11334" y="16281"/>
                    </a:lnTo>
                    <a:close/>
                    <a:moveTo>
                      <a:pt x="8501" y="1"/>
                    </a:move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7733"/>
                    </a:lnTo>
                    <a:lnTo>
                      <a:pt x="48" y="7252"/>
                    </a:lnTo>
                    <a:lnTo>
                      <a:pt x="144" y="6628"/>
                    </a:lnTo>
                    <a:lnTo>
                      <a:pt x="288" y="6004"/>
                    </a:lnTo>
                    <a:lnTo>
                      <a:pt x="529" y="5331"/>
                    </a:lnTo>
                    <a:lnTo>
                      <a:pt x="769" y="4611"/>
                    </a:lnTo>
                    <a:lnTo>
                      <a:pt x="1153" y="3891"/>
                    </a:lnTo>
                    <a:lnTo>
                      <a:pt x="1585" y="3170"/>
                    </a:lnTo>
                    <a:lnTo>
                      <a:pt x="2113" y="2498"/>
                    </a:lnTo>
                    <a:lnTo>
                      <a:pt x="2450" y="2162"/>
                    </a:lnTo>
                    <a:lnTo>
                      <a:pt x="2786" y="1874"/>
                    </a:lnTo>
                    <a:lnTo>
                      <a:pt x="3122" y="1585"/>
                    </a:lnTo>
                    <a:lnTo>
                      <a:pt x="3554" y="1297"/>
                    </a:lnTo>
                    <a:lnTo>
                      <a:pt x="3986" y="1057"/>
                    </a:lnTo>
                    <a:lnTo>
                      <a:pt x="4467" y="817"/>
                    </a:lnTo>
                    <a:lnTo>
                      <a:pt x="4947" y="625"/>
                    </a:lnTo>
                    <a:lnTo>
                      <a:pt x="5475" y="433"/>
                    </a:lnTo>
                    <a:lnTo>
                      <a:pt x="6051" y="289"/>
                    </a:lnTo>
                    <a:lnTo>
                      <a:pt x="6676" y="145"/>
                    </a:lnTo>
                    <a:lnTo>
                      <a:pt x="7348" y="49"/>
                    </a:lnTo>
                    <a:lnTo>
                      <a:pt x="8021" y="1"/>
                    </a:lnTo>
                    <a:lnTo>
                      <a:pt x="8021" y="1"/>
                    </a:lnTo>
                    <a:lnTo>
                      <a:pt x="8501" y="1"/>
                    </a:lnTo>
                    <a:close/>
                    <a:moveTo>
                      <a:pt x="8501" y="1"/>
                    </a:moveTo>
                    <a:lnTo>
                      <a:pt x="8501" y="1"/>
                    </a:lnTo>
                    <a:lnTo>
                      <a:pt x="8501" y="1"/>
                    </a:lnTo>
                    <a:lnTo>
                      <a:pt x="8501" y="1"/>
                    </a:lnTo>
                    <a:lnTo>
                      <a:pt x="8501" y="1"/>
                    </a:lnTo>
                    <a:lnTo>
                      <a:pt x="850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9" name="Google Shape;4459;p75"/>
              <p:cNvSpPr/>
              <p:nvPr/>
            </p:nvSpPr>
            <p:spPr>
              <a:xfrm>
                <a:off x="7163350" y="1898175"/>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0" name="Google Shape;4460;p75"/>
              <p:cNvSpPr/>
              <p:nvPr/>
            </p:nvSpPr>
            <p:spPr>
              <a:xfrm>
                <a:off x="7163350" y="1884975"/>
                <a:ext cx="81675" cy="13225"/>
              </a:xfrm>
              <a:custGeom>
                <a:avLst/>
                <a:gdLst/>
                <a:ahLst/>
                <a:cxnLst/>
                <a:rect l="l" t="t" r="r" b="b"/>
                <a:pathLst>
                  <a:path w="3267" h="529" fill="none" extrusionOk="0">
                    <a:moveTo>
                      <a:pt x="3266" y="0"/>
                    </a:moveTo>
                    <a:lnTo>
                      <a:pt x="3266" y="0"/>
                    </a:lnTo>
                    <a:lnTo>
                      <a:pt x="2402" y="240"/>
                    </a:lnTo>
                    <a:lnTo>
                      <a:pt x="1585" y="384"/>
                    </a:lnTo>
                    <a:lnTo>
                      <a:pt x="769" y="480"/>
                    </a:lnTo>
                    <a:lnTo>
                      <a:pt x="0" y="528"/>
                    </a:lnTo>
                    <a:lnTo>
                      <a:pt x="0" y="528"/>
                    </a:lnTo>
                    <a:lnTo>
                      <a:pt x="769" y="480"/>
                    </a:lnTo>
                    <a:lnTo>
                      <a:pt x="1585" y="384"/>
                    </a:lnTo>
                    <a:lnTo>
                      <a:pt x="2402" y="240"/>
                    </a:lnTo>
                    <a:lnTo>
                      <a:pt x="326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1" name="Google Shape;4461;p75"/>
              <p:cNvSpPr/>
              <p:nvPr/>
            </p:nvSpPr>
            <p:spPr>
              <a:xfrm>
                <a:off x="7245000" y="1884975"/>
                <a:ext cx="3625" cy="25"/>
              </a:xfrm>
              <a:custGeom>
                <a:avLst/>
                <a:gdLst/>
                <a:ahLst/>
                <a:cxnLst/>
                <a:rect l="l" t="t" r="r" b="b"/>
                <a:pathLst>
                  <a:path w="145" h="1" fill="none" extrusionOk="0">
                    <a:moveTo>
                      <a:pt x="144" y="0"/>
                    </a:moveTo>
                    <a:lnTo>
                      <a:pt x="144" y="0"/>
                    </a:lnTo>
                    <a:lnTo>
                      <a:pt x="0" y="0"/>
                    </a:lnTo>
                    <a:lnTo>
                      <a:pt x="0" y="0"/>
                    </a:lnTo>
                    <a:lnTo>
                      <a:pt x="1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2" name="Google Shape;4462;p75"/>
              <p:cNvSpPr/>
              <p:nvPr/>
            </p:nvSpPr>
            <p:spPr>
              <a:xfrm>
                <a:off x="7249800" y="18837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3" name="Google Shape;4463;p75"/>
              <p:cNvSpPr/>
              <p:nvPr/>
            </p:nvSpPr>
            <p:spPr>
              <a:xfrm>
                <a:off x="6966450" y="1476750"/>
                <a:ext cx="212525" cy="212525"/>
              </a:xfrm>
              <a:custGeom>
                <a:avLst/>
                <a:gdLst/>
                <a:ahLst/>
                <a:cxnLst/>
                <a:rect l="l" t="t" r="r" b="b"/>
                <a:pathLst>
                  <a:path w="8501" h="8501" fill="none" extrusionOk="0">
                    <a:moveTo>
                      <a:pt x="8501" y="1"/>
                    </a:move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7733"/>
                    </a:lnTo>
                    <a:lnTo>
                      <a:pt x="48" y="7252"/>
                    </a:lnTo>
                    <a:lnTo>
                      <a:pt x="144" y="6628"/>
                    </a:lnTo>
                    <a:lnTo>
                      <a:pt x="288" y="6004"/>
                    </a:lnTo>
                    <a:lnTo>
                      <a:pt x="529" y="5331"/>
                    </a:lnTo>
                    <a:lnTo>
                      <a:pt x="769" y="4611"/>
                    </a:lnTo>
                    <a:lnTo>
                      <a:pt x="1153" y="3891"/>
                    </a:lnTo>
                    <a:lnTo>
                      <a:pt x="1585" y="3170"/>
                    </a:lnTo>
                    <a:lnTo>
                      <a:pt x="2113" y="2498"/>
                    </a:lnTo>
                    <a:lnTo>
                      <a:pt x="2450" y="2162"/>
                    </a:lnTo>
                    <a:lnTo>
                      <a:pt x="2786" y="1874"/>
                    </a:lnTo>
                    <a:lnTo>
                      <a:pt x="3122" y="1585"/>
                    </a:lnTo>
                    <a:lnTo>
                      <a:pt x="3554" y="1297"/>
                    </a:lnTo>
                    <a:lnTo>
                      <a:pt x="3986" y="1057"/>
                    </a:lnTo>
                    <a:lnTo>
                      <a:pt x="4467" y="817"/>
                    </a:lnTo>
                    <a:lnTo>
                      <a:pt x="4947" y="625"/>
                    </a:lnTo>
                    <a:lnTo>
                      <a:pt x="5475" y="433"/>
                    </a:lnTo>
                    <a:lnTo>
                      <a:pt x="6051" y="289"/>
                    </a:lnTo>
                    <a:lnTo>
                      <a:pt x="6676" y="145"/>
                    </a:lnTo>
                    <a:lnTo>
                      <a:pt x="7348" y="49"/>
                    </a:lnTo>
                    <a:lnTo>
                      <a:pt x="8021" y="1"/>
                    </a:lnTo>
                    <a:lnTo>
                      <a:pt x="8021" y="1"/>
                    </a:lnTo>
                    <a:lnTo>
                      <a:pt x="850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4" name="Google Shape;4464;p75"/>
              <p:cNvSpPr/>
              <p:nvPr/>
            </p:nvSpPr>
            <p:spPr>
              <a:xfrm>
                <a:off x="7178950" y="1476750"/>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5" name="Google Shape;4465;p75"/>
              <p:cNvSpPr/>
              <p:nvPr/>
            </p:nvSpPr>
            <p:spPr>
              <a:xfrm>
                <a:off x="7060100" y="1498350"/>
                <a:ext cx="267750" cy="271375"/>
              </a:xfrm>
              <a:custGeom>
                <a:avLst/>
                <a:gdLst/>
                <a:ahLst/>
                <a:cxnLst/>
                <a:rect l="l" t="t" r="r" b="b"/>
                <a:pathLst>
                  <a:path w="10710" h="10855" fill="none" extrusionOk="0">
                    <a:moveTo>
                      <a:pt x="5091" y="10855"/>
                    </a:moveTo>
                    <a:lnTo>
                      <a:pt x="5091" y="10855"/>
                    </a:lnTo>
                    <a:lnTo>
                      <a:pt x="4515" y="10855"/>
                    </a:lnTo>
                    <a:lnTo>
                      <a:pt x="3938" y="10759"/>
                    </a:lnTo>
                    <a:lnTo>
                      <a:pt x="3410" y="10615"/>
                    </a:lnTo>
                    <a:lnTo>
                      <a:pt x="2930" y="10422"/>
                    </a:lnTo>
                    <a:lnTo>
                      <a:pt x="2498" y="10230"/>
                    </a:lnTo>
                    <a:lnTo>
                      <a:pt x="2065" y="9942"/>
                    </a:lnTo>
                    <a:lnTo>
                      <a:pt x="1681" y="9606"/>
                    </a:lnTo>
                    <a:lnTo>
                      <a:pt x="1345" y="9270"/>
                    </a:lnTo>
                    <a:lnTo>
                      <a:pt x="1057" y="8886"/>
                    </a:lnTo>
                    <a:lnTo>
                      <a:pt x="769" y="8501"/>
                    </a:lnTo>
                    <a:lnTo>
                      <a:pt x="529" y="8069"/>
                    </a:lnTo>
                    <a:lnTo>
                      <a:pt x="336" y="7589"/>
                    </a:lnTo>
                    <a:lnTo>
                      <a:pt x="192" y="7109"/>
                    </a:lnTo>
                    <a:lnTo>
                      <a:pt x="96" y="6628"/>
                    </a:lnTo>
                    <a:lnTo>
                      <a:pt x="0" y="6148"/>
                    </a:lnTo>
                    <a:lnTo>
                      <a:pt x="0" y="5620"/>
                    </a:lnTo>
                    <a:lnTo>
                      <a:pt x="0" y="5620"/>
                    </a:lnTo>
                    <a:lnTo>
                      <a:pt x="0" y="5380"/>
                    </a:lnTo>
                    <a:lnTo>
                      <a:pt x="48" y="4755"/>
                    </a:lnTo>
                    <a:lnTo>
                      <a:pt x="96" y="4371"/>
                    </a:lnTo>
                    <a:lnTo>
                      <a:pt x="192" y="3891"/>
                    </a:lnTo>
                    <a:lnTo>
                      <a:pt x="336" y="3411"/>
                    </a:lnTo>
                    <a:lnTo>
                      <a:pt x="529" y="2931"/>
                    </a:lnTo>
                    <a:lnTo>
                      <a:pt x="769" y="2402"/>
                    </a:lnTo>
                    <a:lnTo>
                      <a:pt x="1105" y="1874"/>
                    </a:lnTo>
                    <a:lnTo>
                      <a:pt x="1537" y="1442"/>
                    </a:lnTo>
                    <a:lnTo>
                      <a:pt x="2065" y="1010"/>
                    </a:lnTo>
                    <a:lnTo>
                      <a:pt x="2690" y="625"/>
                    </a:lnTo>
                    <a:lnTo>
                      <a:pt x="3026" y="433"/>
                    </a:lnTo>
                    <a:lnTo>
                      <a:pt x="3410" y="289"/>
                    </a:lnTo>
                    <a:lnTo>
                      <a:pt x="3794" y="193"/>
                    </a:lnTo>
                    <a:lnTo>
                      <a:pt x="4226" y="97"/>
                    </a:lnTo>
                    <a:lnTo>
                      <a:pt x="4707" y="49"/>
                    </a:lnTo>
                    <a:lnTo>
                      <a:pt x="5187" y="1"/>
                    </a:lnTo>
                    <a:lnTo>
                      <a:pt x="5187" y="1"/>
                    </a:lnTo>
                    <a:lnTo>
                      <a:pt x="5475" y="1"/>
                    </a:lnTo>
                    <a:lnTo>
                      <a:pt x="5475" y="1"/>
                    </a:lnTo>
                    <a:lnTo>
                      <a:pt x="6051" y="1"/>
                    </a:lnTo>
                    <a:lnTo>
                      <a:pt x="6532" y="97"/>
                    </a:lnTo>
                    <a:lnTo>
                      <a:pt x="7012" y="193"/>
                    </a:lnTo>
                    <a:lnTo>
                      <a:pt x="7492" y="385"/>
                    </a:lnTo>
                    <a:lnTo>
                      <a:pt x="7924" y="577"/>
                    </a:lnTo>
                    <a:lnTo>
                      <a:pt x="8309" y="817"/>
                    </a:lnTo>
                    <a:lnTo>
                      <a:pt x="8693" y="1106"/>
                    </a:lnTo>
                    <a:lnTo>
                      <a:pt x="9029" y="1394"/>
                    </a:lnTo>
                    <a:lnTo>
                      <a:pt x="9365" y="1730"/>
                    </a:lnTo>
                    <a:lnTo>
                      <a:pt x="9605" y="2114"/>
                    </a:lnTo>
                    <a:lnTo>
                      <a:pt x="9893" y="2498"/>
                    </a:lnTo>
                    <a:lnTo>
                      <a:pt x="10086" y="2883"/>
                    </a:lnTo>
                    <a:lnTo>
                      <a:pt x="10278" y="3315"/>
                    </a:lnTo>
                    <a:lnTo>
                      <a:pt x="10422" y="3747"/>
                    </a:lnTo>
                    <a:lnTo>
                      <a:pt x="10566" y="4227"/>
                    </a:lnTo>
                    <a:lnTo>
                      <a:pt x="10662" y="4659"/>
                    </a:lnTo>
                    <a:lnTo>
                      <a:pt x="10710" y="5140"/>
                    </a:lnTo>
                    <a:lnTo>
                      <a:pt x="10710" y="5572"/>
                    </a:lnTo>
                    <a:lnTo>
                      <a:pt x="10710" y="6052"/>
                    </a:lnTo>
                    <a:lnTo>
                      <a:pt x="10662" y="6484"/>
                    </a:lnTo>
                    <a:lnTo>
                      <a:pt x="10566" y="6965"/>
                    </a:lnTo>
                    <a:lnTo>
                      <a:pt x="10470" y="7397"/>
                    </a:lnTo>
                    <a:lnTo>
                      <a:pt x="10278" y="7829"/>
                    </a:lnTo>
                    <a:lnTo>
                      <a:pt x="10134" y="8213"/>
                    </a:lnTo>
                    <a:lnTo>
                      <a:pt x="9893" y="8598"/>
                    </a:lnTo>
                    <a:lnTo>
                      <a:pt x="9605" y="8982"/>
                    </a:lnTo>
                    <a:lnTo>
                      <a:pt x="9317" y="9318"/>
                    </a:lnTo>
                    <a:lnTo>
                      <a:pt x="8981" y="9654"/>
                    </a:lnTo>
                    <a:lnTo>
                      <a:pt x="8597" y="9894"/>
                    </a:lnTo>
                    <a:lnTo>
                      <a:pt x="8165" y="10182"/>
                    </a:lnTo>
                    <a:lnTo>
                      <a:pt x="7732" y="10374"/>
                    </a:lnTo>
                    <a:lnTo>
                      <a:pt x="7204" y="10567"/>
                    </a:lnTo>
                    <a:lnTo>
                      <a:pt x="7204" y="10567"/>
                    </a:lnTo>
                    <a:lnTo>
                      <a:pt x="6628" y="10711"/>
                    </a:lnTo>
                    <a:lnTo>
                      <a:pt x="6099" y="10807"/>
                    </a:lnTo>
                    <a:lnTo>
                      <a:pt x="5571" y="10855"/>
                    </a:lnTo>
                    <a:lnTo>
                      <a:pt x="5091" y="1085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6" name="Google Shape;4466;p75"/>
              <p:cNvSpPr/>
              <p:nvPr/>
            </p:nvSpPr>
            <p:spPr>
              <a:xfrm>
                <a:off x="6966450" y="1476750"/>
                <a:ext cx="415425" cy="421450"/>
              </a:xfrm>
              <a:custGeom>
                <a:avLst/>
                <a:gdLst/>
                <a:ahLst/>
                <a:cxnLst/>
                <a:rect l="l" t="t" r="r" b="b"/>
                <a:pathLst>
                  <a:path w="16617" h="16858" fill="none" extrusionOk="0">
                    <a:moveTo>
                      <a:pt x="8501" y="1"/>
                    </a:moveTo>
                    <a:lnTo>
                      <a:pt x="8501" y="1"/>
                    </a:ln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8741"/>
                    </a:lnTo>
                    <a:lnTo>
                      <a:pt x="0" y="8741"/>
                    </a:lnTo>
                    <a:lnTo>
                      <a:pt x="48" y="9510"/>
                    </a:lnTo>
                    <a:lnTo>
                      <a:pt x="144" y="10278"/>
                    </a:lnTo>
                    <a:lnTo>
                      <a:pt x="288" y="11046"/>
                    </a:lnTo>
                    <a:lnTo>
                      <a:pt x="529" y="11767"/>
                    </a:lnTo>
                    <a:lnTo>
                      <a:pt x="817" y="12487"/>
                    </a:lnTo>
                    <a:lnTo>
                      <a:pt x="1201" y="13159"/>
                    </a:lnTo>
                    <a:lnTo>
                      <a:pt x="1585" y="13784"/>
                    </a:lnTo>
                    <a:lnTo>
                      <a:pt x="2065" y="14360"/>
                    </a:lnTo>
                    <a:lnTo>
                      <a:pt x="2594" y="14936"/>
                    </a:lnTo>
                    <a:lnTo>
                      <a:pt x="3218" y="15417"/>
                    </a:lnTo>
                    <a:lnTo>
                      <a:pt x="3842" y="15801"/>
                    </a:lnTo>
                    <a:lnTo>
                      <a:pt x="4563" y="16185"/>
                    </a:lnTo>
                    <a:lnTo>
                      <a:pt x="5283" y="16473"/>
                    </a:lnTo>
                    <a:lnTo>
                      <a:pt x="6099" y="16665"/>
                    </a:lnTo>
                    <a:lnTo>
                      <a:pt x="6964" y="16809"/>
                    </a:lnTo>
                    <a:lnTo>
                      <a:pt x="7876" y="16857"/>
                    </a:lnTo>
                    <a:lnTo>
                      <a:pt x="7876" y="16857"/>
                    </a:lnTo>
                    <a:lnTo>
                      <a:pt x="7876" y="16857"/>
                    </a:lnTo>
                    <a:lnTo>
                      <a:pt x="7876" y="16857"/>
                    </a:lnTo>
                    <a:lnTo>
                      <a:pt x="7876" y="16857"/>
                    </a:lnTo>
                    <a:lnTo>
                      <a:pt x="7876" y="16857"/>
                    </a:lnTo>
                    <a:lnTo>
                      <a:pt x="8645" y="16809"/>
                    </a:lnTo>
                    <a:lnTo>
                      <a:pt x="9461" y="16713"/>
                    </a:lnTo>
                    <a:lnTo>
                      <a:pt x="10278" y="16569"/>
                    </a:lnTo>
                    <a:lnTo>
                      <a:pt x="11142" y="16329"/>
                    </a:lnTo>
                    <a:lnTo>
                      <a:pt x="11142" y="16329"/>
                    </a:lnTo>
                    <a:lnTo>
                      <a:pt x="11142" y="16329"/>
                    </a:lnTo>
                    <a:lnTo>
                      <a:pt x="11142" y="16329"/>
                    </a:lnTo>
                    <a:lnTo>
                      <a:pt x="11286" y="16329"/>
                    </a:lnTo>
                    <a:lnTo>
                      <a:pt x="11286" y="16329"/>
                    </a:lnTo>
                    <a:lnTo>
                      <a:pt x="11334" y="16281"/>
                    </a:lnTo>
                    <a:lnTo>
                      <a:pt x="11334" y="16281"/>
                    </a:lnTo>
                    <a:lnTo>
                      <a:pt x="11334" y="16281"/>
                    </a:lnTo>
                    <a:lnTo>
                      <a:pt x="11334" y="16281"/>
                    </a:lnTo>
                    <a:lnTo>
                      <a:pt x="12103" y="16041"/>
                    </a:lnTo>
                    <a:lnTo>
                      <a:pt x="12775" y="15657"/>
                    </a:lnTo>
                    <a:lnTo>
                      <a:pt x="13399" y="15273"/>
                    </a:lnTo>
                    <a:lnTo>
                      <a:pt x="13976" y="14840"/>
                    </a:lnTo>
                    <a:lnTo>
                      <a:pt x="14504" y="14360"/>
                    </a:lnTo>
                    <a:lnTo>
                      <a:pt x="14984" y="13832"/>
                    </a:lnTo>
                    <a:lnTo>
                      <a:pt x="15368" y="13255"/>
                    </a:lnTo>
                    <a:lnTo>
                      <a:pt x="15705" y="12631"/>
                    </a:lnTo>
                    <a:lnTo>
                      <a:pt x="15993" y="12007"/>
                    </a:lnTo>
                    <a:lnTo>
                      <a:pt x="16233" y="11334"/>
                    </a:lnTo>
                    <a:lnTo>
                      <a:pt x="16377" y="10662"/>
                    </a:lnTo>
                    <a:lnTo>
                      <a:pt x="16521" y="9990"/>
                    </a:lnTo>
                    <a:lnTo>
                      <a:pt x="16569" y="9269"/>
                    </a:lnTo>
                    <a:lnTo>
                      <a:pt x="16617" y="8597"/>
                    </a:lnTo>
                    <a:lnTo>
                      <a:pt x="16569" y="7877"/>
                    </a:lnTo>
                    <a:lnTo>
                      <a:pt x="16473" y="7156"/>
                    </a:lnTo>
                    <a:lnTo>
                      <a:pt x="16329" y="6484"/>
                    </a:lnTo>
                    <a:lnTo>
                      <a:pt x="16137" y="5764"/>
                    </a:lnTo>
                    <a:lnTo>
                      <a:pt x="15897" y="5091"/>
                    </a:lnTo>
                    <a:lnTo>
                      <a:pt x="15608" y="4467"/>
                    </a:lnTo>
                    <a:lnTo>
                      <a:pt x="15272" y="3843"/>
                    </a:lnTo>
                    <a:lnTo>
                      <a:pt x="14888" y="3266"/>
                    </a:lnTo>
                    <a:lnTo>
                      <a:pt x="14456" y="2690"/>
                    </a:lnTo>
                    <a:lnTo>
                      <a:pt x="13976" y="2162"/>
                    </a:lnTo>
                    <a:lnTo>
                      <a:pt x="13447" y="1681"/>
                    </a:lnTo>
                    <a:lnTo>
                      <a:pt x="12871" y="1249"/>
                    </a:lnTo>
                    <a:lnTo>
                      <a:pt x="12247" y="913"/>
                    </a:lnTo>
                    <a:lnTo>
                      <a:pt x="11574" y="577"/>
                    </a:lnTo>
                    <a:lnTo>
                      <a:pt x="10902" y="337"/>
                    </a:lnTo>
                    <a:lnTo>
                      <a:pt x="10134" y="145"/>
                    </a:lnTo>
                    <a:lnTo>
                      <a:pt x="9317" y="49"/>
                    </a:lnTo>
                    <a:lnTo>
                      <a:pt x="8501" y="1"/>
                    </a:lnTo>
                    <a:lnTo>
                      <a:pt x="8501" y="1"/>
                    </a:lnTo>
                    <a:lnTo>
                      <a:pt x="8501" y="1"/>
                    </a:lnTo>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7" name="Google Shape;4467;p75"/>
              <p:cNvSpPr/>
              <p:nvPr/>
            </p:nvSpPr>
            <p:spPr>
              <a:xfrm>
                <a:off x="7263000" y="1541575"/>
                <a:ext cx="78075" cy="20450"/>
              </a:xfrm>
              <a:custGeom>
                <a:avLst/>
                <a:gdLst/>
                <a:ahLst/>
                <a:cxnLst/>
                <a:rect l="l" t="t" r="r" b="b"/>
                <a:pathLst>
                  <a:path w="3123" h="818" extrusionOk="0">
                    <a:moveTo>
                      <a:pt x="721" y="1"/>
                    </a:moveTo>
                    <a:lnTo>
                      <a:pt x="1" y="289"/>
                    </a:lnTo>
                    <a:lnTo>
                      <a:pt x="961" y="337"/>
                    </a:lnTo>
                    <a:lnTo>
                      <a:pt x="1777" y="481"/>
                    </a:lnTo>
                    <a:lnTo>
                      <a:pt x="2546" y="625"/>
                    </a:lnTo>
                    <a:lnTo>
                      <a:pt x="3122" y="817"/>
                    </a:lnTo>
                    <a:lnTo>
                      <a:pt x="2882" y="481"/>
                    </a:lnTo>
                    <a:lnTo>
                      <a:pt x="2114" y="241"/>
                    </a:lnTo>
                    <a:lnTo>
                      <a:pt x="1393" y="145"/>
                    </a:lnTo>
                    <a:lnTo>
                      <a:pt x="72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8" name="Google Shape;4468;p75"/>
              <p:cNvSpPr/>
              <p:nvPr/>
            </p:nvSpPr>
            <p:spPr>
              <a:xfrm>
                <a:off x="7195775" y="1643650"/>
                <a:ext cx="150100" cy="151300"/>
              </a:xfrm>
              <a:custGeom>
                <a:avLst/>
                <a:gdLst/>
                <a:ahLst/>
                <a:cxnLst/>
                <a:rect l="l" t="t" r="r" b="b"/>
                <a:pathLst>
                  <a:path w="6004" h="6052" extrusionOk="0">
                    <a:moveTo>
                      <a:pt x="2738" y="0"/>
                    </a:moveTo>
                    <a:lnTo>
                      <a:pt x="2545" y="96"/>
                    </a:lnTo>
                    <a:lnTo>
                      <a:pt x="2209" y="336"/>
                    </a:lnTo>
                    <a:lnTo>
                      <a:pt x="1297" y="1153"/>
                    </a:lnTo>
                    <a:lnTo>
                      <a:pt x="432" y="1969"/>
                    </a:lnTo>
                    <a:lnTo>
                      <a:pt x="96" y="2305"/>
                    </a:lnTo>
                    <a:lnTo>
                      <a:pt x="0" y="2497"/>
                    </a:lnTo>
                    <a:lnTo>
                      <a:pt x="0" y="2689"/>
                    </a:lnTo>
                    <a:lnTo>
                      <a:pt x="144" y="3170"/>
                    </a:lnTo>
                    <a:lnTo>
                      <a:pt x="528" y="4370"/>
                    </a:lnTo>
                    <a:lnTo>
                      <a:pt x="1153" y="6051"/>
                    </a:lnTo>
                    <a:lnTo>
                      <a:pt x="4034" y="6051"/>
                    </a:lnTo>
                    <a:lnTo>
                      <a:pt x="4466" y="6003"/>
                    </a:lnTo>
                    <a:lnTo>
                      <a:pt x="4755" y="6003"/>
                    </a:lnTo>
                    <a:lnTo>
                      <a:pt x="4851" y="5907"/>
                    </a:lnTo>
                    <a:lnTo>
                      <a:pt x="4947" y="5811"/>
                    </a:lnTo>
                    <a:lnTo>
                      <a:pt x="5139" y="5379"/>
                    </a:lnTo>
                    <a:lnTo>
                      <a:pt x="5379" y="4803"/>
                    </a:lnTo>
                    <a:lnTo>
                      <a:pt x="5571" y="4178"/>
                    </a:lnTo>
                    <a:lnTo>
                      <a:pt x="5763" y="3506"/>
                    </a:lnTo>
                    <a:lnTo>
                      <a:pt x="5907" y="2834"/>
                    </a:lnTo>
                    <a:lnTo>
                      <a:pt x="6003" y="2353"/>
                    </a:lnTo>
                    <a:lnTo>
                      <a:pt x="6003" y="2161"/>
                    </a:lnTo>
                    <a:lnTo>
                      <a:pt x="5955" y="2017"/>
                    </a:lnTo>
                    <a:lnTo>
                      <a:pt x="5907" y="1873"/>
                    </a:lnTo>
                    <a:lnTo>
                      <a:pt x="5763" y="1777"/>
                    </a:lnTo>
                    <a:lnTo>
                      <a:pt x="5427" y="1441"/>
                    </a:lnTo>
                    <a:lnTo>
                      <a:pt x="4899" y="1105"/>
                    </a:lnTo>
                    <a:lnTo>
                      <a:pt x="4370" y="816"/>
                    </a:lnTo>
                    <a:lnTo>
                      <a:pt x="3314" y="240"/>
                    </a:lnTo>
                    <a:lnTo>
                      <a:pt x="2930" y="48"/>
                    </a:lnTo>
                    <a:lnTo>
                      <a:pt x="273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9" name="Google Shape;4469;p75"/>
              <p:cNvSpPr/>
              <p:nvPr/>
            </p:nvSpPr>
            <p:spPr>
              <a:xfrm>
                <a:off x="6995250" y="1594425"/>
                <a:ext cx="129700" cy="148900"/>
              </a:xfrm>
              <a:custGeom>
                <a:avLst/>
                <a:gdLst/>
                <a:ahLst/>
                <a:cxnLst/>
                <a:rect l="l" t="t" r="r" b="b"/>
                <a:pathLst>
                  <a:path w="5188" h="5956" extrusionOk="0">
                    <a:moveTo>
                      <a:pt x="4419" y="0"/>
                    </a:moveTo>
                    <a:lnTo>
                      <a:pt x="3843" y="48"/>
                    </a:lnTo>
                    <a:lnTo>
                      <a:pt x="2690" y="192"/>
                    </a:lnTo>
                    <a:lnTo>
                      <a:pt x="1538" y="384"/>
                    </a:lnTo>
                    <a:lnTo>
                      <a:pt x="1154" y="480"/>
                    </a:lnTo>
                    <a:lnTo>
                      <a:pt x="961" y="528"/>
                    </a:lnTo>
                    <a:lnTo>
                      <a:pt x="865" y="768"/>
                    </a:lnTo>
                    <a:lnTo>
                      <a:pt x="721" y="1249"/>
                    </a:lnTo>
                    <a:lnTo>
                      <a:pt x="385" y="2641"/>
                    </a:lnTo>
                    <a:lnTo>
                      <a:pt x="1" y="4610"/>
                    </a:lnTo>
                    <a:lnTo>
                      <a:pt x="1154" y="5331"/>
                    </a:lnTo>
                    <a:lnTo>
                      <a:pt x="1970" y="5763"/>
                    </a:lnTo>
                    <a:lnTo>
                      <a:pt x="2306" y="5907"/>
                    </a:lnTo>
                    <a:lnTo>
                      <a:pt x="2498" y="5955"/>
                    </a:lnTo>
                    <a:lnTo>
                      <a:pt x="2690" y="5859"/>
                    </a:lnTo>
                    <a:lnTo>
                      <a:pt x="3026" y="5619"/>
                    </a:lnTo>
                    <a:lnTo>
                      <a:pt x="3939" y="4947"/>
                    </a:lnTo>
                    <a:lnTo>
                      <a:pt x="4803" y="4274"/>
                    </a:lnTo>
                    <a:lnTo>
                      <a:pt x="5092" y="4034"/>
                    </a:lnTo>
                    <a:lnTo>
                      <a:pt x="5188" y="3842"/>
                    </a:lnTo>
                    <a:lnTo>
                      <a:pt x="5092" y="3170"/>
                    </a:lnTo>
                    <a:lnTo>
                      <a:pt x="4899" y="1873"/>
                    </a:lnTo>
                    <a:lnTo>
                      <a:pt x="4659" y="624"/>
                    </a:lnTo>
                    <a:lnTo>
                      <a:pt x="4515" y="192"/>
                    </a:lnTo>
                    <a:lnTo>
                      <a:pt x="4467" y="48"/>
                    </a:lnTo>
                    <a:lnTo>
                      <a:pt x="441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0" name="Google Shape;4470;p75"/>
              <p:cNvSpPr/>
              <p:nvPr/>
            </p:nvSpPr>
            <p:spPr>
              <a:xfrm>
                <a:off x="7142925" y="1480350"/>
                <a:ext cx="159725" cy="99675"/>
              </a:xfrm>
              <a:custGeom>
                <a:avLst/>
                <a:gdLst/>
                <a:ahLst/>
                <a:cxnLst/>
                <a:rect l="l" t="t" r="r" b="b"/>
                <a:pathLst>
                  <a:path w="6389" h="3987" extrusionOk="0">
                    <a:moveTo>
                      <a:pt x="2402" y="1"/>
                    </a:moveTo>
                    <a:lnTo>
                      <a:pt x="1970" y="193"/>
                    </a:lnTo>
                    <a:lnTo>
                      <a:pt x="1154" y="625"/>
                    </a:lnTo>
                    <a:lnTo>
                      <a:pt x="337" y="1057"/>
                    </a:lnTo>
                    <a:lnTo>
                      <a:pt x="97" y="1249"/>
                    </a:lnTo>
                    <a:lnTo>
                      <a:pt x="1" y="1345"/>
                    </a:lnTo>
                    <a:lnTo>
                      <a:pt x="241" y="2306"/>
                    </a:lnTo>
                    <a:lnTo>
                      <a:pt x="433" y="3122"/>
                    </a:lnTo>
                    <a:lnTo>
                      <a:pt x="2450" y="3554"/>
                    </a:lnTo>
                    <a:lnTo>
                      <a:pt x="4563" y="3987"/>
                    </a:lnTo>
                    <a:lnTo>
                      <a:pt x="4900" y="3843"/>
                    </a:lnTo>
                    <a:lnTo>
                      <a:pt x="5524" y="3458"/>
                    </a:lnTo>
                    <a:lnTo>
                      <a:pt x="6100" y="3026"/>
                    </a:lnTo>
                    <a:lnTo>
                      <a:pt x="6292" y="2882"/>
                    </a:lnTo>
                    <a:lnTo>
                      <a:pt x="6388" y="2786"/>
                    </a:lnTo>
                    <a:lnTo>
                      <a:pt x="6340" y="2642"/>
                    </a:lnTo>
                    <a:lnTo>
                      <a:pt x="6196" y="2402"/>
                    </a:lnTo>
                    <a:lnTo>
                      <a:pt x="5764" y="1730"/>
                    </a:lnTo>
                    <a:lnTo>
                      <a:pt x="5140" y="817"/>
                    </a:lnTo>
                    <a:lnTo>
                      <a:pt x="3603" y="289"/>
                    </a:lnTo>
                    <a:lnTo>
                      <a:pt x="2834" y="97"/>
                    </a:lnTo>
                    <a:lnTo>
                      <a:pt x="24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1" name="Google Shape;4471;p75"/>
              <p:cNvSpPr/>
              <p:nvPr/>
            </p:nvSpPr>
            <p:spPr>
              <a:xfrm>
                <a:off x="7051700" y="1790125"/>
                <a:ext cx="124875" cy="100875"/>
              </a:xfrm>
              <a:custGeom>
                <a:avLst/>
                <a:gdLst/>
                <a:ahLst/>
                <a:cxnLst/>
                <a:rect l="l" t="t" r="r" b="b"/>
                <a:pathLst>
                  <a:path w="4995" h="4035" extrusionOk="0">
                    <a:moveTo>
                      <a:pt x="672" y="0"/>
                    </a:moveTo>
                    <a:lnTo>
                      <a:pt x="336" y="624"/>
                    </a:lnTo>
                    <a:lnTo>
                      <a:pt x="96" y="1153"/>
                    </a:lnTo>
                    <a:lnTo>
                      <a:pt x="0" y="1489"/>
                    </a:lnTo>
                    <a:lnTo>
                      <a:pt x="0" y="1633"/>
                    </a:lnTo>
                    <a:lnTo>
                      <a:pt x="48" y="1825"/>
                    </a:lnTo>
                    <a:lnTo>
                      <a:pt x="288" y="2401"/>
                    </a:lnTo>
                    <a:lnTo>
                      <a:pt x="576" y="3122"/>
                    </a:lnTo>
                    <a:lnTo>
                      <a:pt x="768" y="3218"/>
                    </a:lnTo>
                    <a:lnTo>
                      <a:pt x="1105" y="3362"/>
                    </a:lnTo>
                    <a:lnTo>
                      <a:pt x="1921" y="3650"/>
                    </a:lnTo>
                    <a:lnTo>
                      <a:pt x="3122" y="4034"/>
                    </a:lnTo>
                    <a:lnTo>
                      <a:pt x="3410" y="4034"/>
                    </a:lnTo>
                    <a:lnTo>
                      <a:pt x="4082" y="3890"/>
                    </a:lnTo>
                    <a:lnTo>
                      <a:pt x="4707" y="3698"/>
                    </a:lnTo>
                    <a:lnTo>
                      <a:pt x="4899" y="3602"/>
                    </a:lnTo>
                    <a:lnTo>
                      <a:pt x="4947" y="3554"/>
                    </a:lnTo>
                    <a:lnTo>
                      <a:pt x="4995" y="3506"/>
                    </a:lnTo>
                    <a:lnTo>
                      <a:pt x="4947" y="2497"/>
                    </a:lnTo>
                    <a:lnTo>
                      <a:pt x="4947" y="1873"/>
                    </a:lnTo>
                    <a:lnTo>
                      <a:pt x="4899" y="1537"/>
                    </a:lnTo>
                    <a:lnTo>
                      <a:pt x="4707" y="1393"/>
                    </a:lnTo>
                    <a:lnTo>
                      <a:pt x="4226" y="1201"/>
                    </a:lnTo>
                    <a:lnTo>
                      <a:pt x="2786" y="672"/>
                    </a:lnTo>
                    <a:lnTo>
                      <a:pt x="67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2" name="Google Shape;4472;p75"/>
              <p:cNvSpPr/>
              <p:nvPr/>
            </p:nvSpPr>
            <p:spPr>
              <a:xfrm>
                <a:off x="7012075" y="1497150"/>
                <a:ext cx="153700" cy="145325"/>
              </a:xfrm>
              <a:custGeom>
                <a:avLst/>
                <a:gdLst/>
                <a:ahLst/>
                <a:cxnLst/>
                <a:rect l="l" t="t" r="r" b="b"/>
                <a:pathLst>
                  <a:path w="6148" h="5813" extrusionOk="0">
                    <a:moveTo>
                      <a:pt x="2594" y="1"/>
                    </a:moveTo>
                    <a:lnTo>
                      <a:pt x="2065" y="289"/>
                    </a:lnTo>
                    <a:lnTo>
                      <a:pt x="2882" y="289"/>
                    </a:lnTo>
                    <a:lnTo>
                      <a:pt x="3890" y="385"/>
                    </a:lnTo>
                    <a:lnTo>
                      <a:pt x="4947" y="529"/>
                    </a:lnTo>
                    <a:lnTo>
                      <a:pt x="5907" y="673"/>
                    </a:lnTo>
                    <a:lnTo>
                      <a:pt x="5763" y="2210"/>
                    </a:lnTo>
                    <a:lnTo>
                      <a:pt x="1777" y="5476"/>
                    </a:lnTo>
                    <a:lnTo>
                      <a:pt x="432" y="4371"/>
                    </a:lnTo>
                    <a:lnTo>
                      <a:pt x="240" y="1730"/>
                    </a:lnTo>
                    <a:lnTo>
                      <a:pt x="0" y="2018"/>
                    </a:lnTo>
                    <a:lnTo>
                      <a:pt x="192" y="4900"/>
                    </a:lnTo>
                    <a:lnTo>
                      <a:pt x="1777" y="5812"/>
                    </a:lnTo>
                    <a:lnTo>
                      <a:pt x="6003" y="2354"/>
                    </a:lnTo>
                    <a:lnTo>
                      <a:pt x="6147" y="481"/>
                    </a:lnTo>
                    <a:lnTo>
                      <a:pt x="6051" y="481"/>
                    </a:lnTo>
                    <a:lnTo>
                      <a:pt x="4611" y="193"/>
                    </a:lnTo>
                    <a:lnTo>
                      <a:pt x="3554" y="49"/>
                    </a:lnTo>
                    <a:lnTo>
                      <a:pt x="30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3" name="Google Shape;4473;p75"/>
              <p:cNvSpPr/>
              <p:nvPr/>
            </p:nvSpPr>
            <p:spPr>
              <a:xfrm>
                <a:off x="7052900" y="1566800"/>
                <a:ext cx="325375" cy="286975"/>
              </a:xfrm>
              <a:custGeom>
                <a:avLst/>
                <a:gdLst/>
                <a:ahLst/>
                <a:cxnLst/>
                <a:rect l="l" t="t" r="r" b="b"/>
                <a:pathLst>
                  <a:path w="13015" h="11479" extrusionOk="0">
                    <a:moveTo>
                      <a:pt x="7924" y="0"/>
                    </a:moveTo>
                    <a:lnTo>
                      <a:pt x="8405" y="3650"/>
                    </a:lnTo>
                    <a:lnTo>
                      <a:pt x="7012" y="5763"/>
                    </a:lnTo>
                    <a:lnTo>
                      <a:pt x="2690" y="4755"/>
                    </a:lnTo>
                    <a:lnTo>
                      <a:pt x="0" y="6244"/>
                    </a:lnTo>
                    <a:lnTo>
                      <a:pt x="0" y="6292"/>
                    </a:lnTo>
                    <a:lnTo>
                      <a:pt x="0" y="6724"/>
                    </a:lnTo>
                    <a:lnTo>
                      <a:pt x="48" y="7156"/>
                    </a:lnTo>
                    <a:lnTo>
                      <a:pt x="96" y="7732"/>
                    </a:lnTo>
                    <a:lnTo>
                      <a:pt x="240" y="8357"/>
                    </a:lnTo>
                    <a:lnTo>
                      <a:pt x="528" y="9029"/>
                    </a:lnTo>
                    <a:lnTo>
                      <a:pt x="672" y="9365"/>
                    </a:lnTo>
                    <a:lnTo>
                      <a:pt x="913" y="9750"/>
                    </a:lnTo>
                    <a:lnTo>
                      <a:pt x="1153" y="10086"/>
                    </a:lnTo>
                    <a:lnTo>
                      <a:pt x="1393" y="10422"/>
                    </a:lnTo>
                    <a:lnTo>
                      <a:pt x="3122" y="11478"/>
                    </a:lnTo>
                    <a:lnTo>
                      <a:pt x="3170" y="11478"/>
                    </a:lnTo>
                    <a:lnTo>
                      <a:pt x="5235" y="10278"/>
                    </a:lnTo>
                    <a:lnTo>
                      <a:pt x="6387" y="9605"/>
                    </a:lnTo>
                    <a:lnTo>
                      <a:pt x="6964" y="9221"/>
                    </a:lnTo>
                    <a:lnTo>
                      <a:pt x="8693" y="7732"/>
                    </a:lnTo>
                    <a:lnTo>
                      <a:pt x="11766" y="5187"/>
                    </a:lnTo>
                    <a:lnTo>
                      <a:pt x="11766" y="5139"/>
                    </a:lnTo>
                    <a:lnTo>
                      <a:pt x="12199" y="4611"/>
                    </a:lnTo>
                    <a:lnTo>
                      <a:pt x="13015" y="3506"/>
                    </a:lnTo>
                    <a:lnTo>
                      <a:pt x="12919" y="3122"/>
                    </a:lnTo>
                    <a:lnTo>
                      <a:pt x="12199" y="4179"/>
                    </a:lnTo>
                    <a:lnTo>
                      <a:pt x="11574" y="4995"/>
                    </a:lnTo>
                    <a:lnTo>
                      <a:pt x="9029" y="7108"/>
                    </a:lnTo>
                    <a:lnTo>
                      <a:pt x="6772" y="9029"/>
                    </a:lnTo>
                    <a:lnTo>
                      <a:pt x="6339" y="9317"/>
                    </a:lnTo>
                    <a:lnTo>
                      <a:pt x="5379" y="9894"/>
                    </a:lnTo>
                    <a:lnTo>
                      <a:pt x="3122" y="11190"/>
                    </a:lnTo>
                    <a:lnTo>
                      <a:pt x="1585" y="10230"/>
                    </a:lnTo>
                    <a:lnTo>
                      <a:pt x="1153" y="9653"/>
                    </a:lnTo>
                    <a:lnTo>
                      <a:pt x="817" y="9029"/>
                    </a:lnTo>
                    <a:lnTo>
                      <a:pt x="576" y="8453"/>
                    </a:lnTo>
                    <a:lnTo>
                      <a:pt x="432" y="7877"/>
                    </a:lnTo>
                    <a:lnTo>
                      <a:pt x="336" y="7348"/>
                    </a:lnTo>
                    <a:lnTo>
                      <a:pt x="288" y="6964"/>
                    </a:lnTo>
                    <a:lnTo>
                      <a:pt x="240" y="6388"/>
                    </a:lnTo>
                    <a:lnTo>
                      <a:pt x="2738" y="5043"/>
                    </a:lnTo>
                    <a:lnTo>
                      <a:pt x="7108" y="6052"/>
                    </a:lnTo>
                    <a:lnTo>
                      <a:pt x="8693" y="3698"/>
                    </a:lnTo>
                    <a:lnTo>
                      <a:pt x="821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4" name="Google Shape;4474;p75"/>
              <p:cNvSpPr/>
              <p:nvPr/>
            </p:nvSpPr>
            <p:spPr>
              <a:xfrm>
                <a:off x="7305025" y="1774500"/>
                <a:ext cx="21625" cy="69675"/>
              </a:xfrm>
              <a:custGeom>
                <a:avLst/>
                <a:gdLst/>
                <a:ahLst/>
                <a:cxnLst/>
                <a:rect l="l" t="t" r="r" b="b"/>
                <a:pathLst>
                  <a:path w="865" h="2787" extrusionOk="0">
                    <a:moveTo>
                      <a:pt x="241" y="1"/>
                    </a:moveTo>
                    <a:lnTo>
                      <a:pt x="0" y="97"/>
                    </a:lnTo>
                    <a:lnTo>
                      <a:pt x="144" y="577"/>
                    </a:lnTo>
                    <a:lnTo>
                      <a:pt x="337" y="1297"/>
                    </a:lnTo>
                    <a:lnTo>
                      <a:pt x="625" y="2786"/>
                    </a:lnTo>
                    <a:lnTo>
                      <a:pt x="865" y="2546"/>
                    </a:lnTo>
                    <a:lnTo>
                      <a:pt x="529" y="1105"/>
                    </a:lnTo>
                    <a:lnTo>
                      <a:pt x="385" y="481"/>
                    </a:lnTo>
                    <a:lnTo>
                      <a:pt x="2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5" name="Google Shape;4475;p75"/>
              <p:cNvSpPr/>
              <p:nvPr/>
            </p:nvSpPr>
            <p:spPr>
              <a:xfrm>
                <a:off x="6968850" y="1702475"/>
                <a:ext cx="37250" cy="37250"/>
              </a:xfrm>
              <a:custGeom>
                <a:avLst/>
                <a:gdLst/>
                <a:ahLst/>
                <a:cxnLst/>
                <a:rect l="l" t="t" r="r" b="b"/>
                <a:pathLst>
                  <a:path w="1490" h="1490" extrusionOk="0">
                    <a:moveTo>
                      <a:pt x="1393" y="0"/>
                    </a:moveTo>
                    <a:lnTo>
                      <a:pt x="1201" y="96"/>
                    </a:lnTo>
                    <a:lnTo>
                      <a:pt x="817" y="336"/>
                    </a:lnTo>
                    <a:lnTo>
                      <a:pt x="385" y="673"/>
                    </a:lnTo>
                    <a:lnTo>
                      <a:pt x="192" y="865"/>
                    </a:lnTo>
                    <a:lnTo>
                      <a:pt x="0" y="1105"/>
                    </a:lnTo>
                    <a:lnTo>
                      <a:pt x="96" y="1489"/>
                    </a:lnTo>
                    <a:lnTo>
                      <a:pt x="192" y="1249"/>
                    </a:lnTo>
                    <a:lnTo>
                      <a:pt x="385" y="1009"/>
                    </a:lnTo>
                    <a:lnTo>
                      <a:pt x="625" y="817"/>
                    </a:lnTo>
                    <a:lnTo>
                      <a:pt x="865" y="625"/>
                    </a:lnTo>
                    <a:lnTo>
                      <a:pt x="1297" y="336"/>
                    </a:lnTo>
                    <a:lnTo>
                      <a:pt x="1489" y="240"/>
                    </a:lnTo>
                    <a:lnTo>
                      <a:pt x="139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6" name="Google Shape;4476;p75"/>
              <p:cNvSpPr/>
              <p:nvPr/>
            </p:nvSpPr>
            <p:spPr>
              <a:xfrm>
                <a:off x="7014475" y="1824925"/>
                <a:ext cx="51650" cy="13250"/>
              </a:xfrm>
              <a:custGeom>
                <a:avLst/>
                <a:gdLst/>
                <a:ahLst/>
                <a:cxnLst/>
                <a:rect l="l" t="t" r="r" b="b"/>
                <a:pathLst>
                  <a:path w="2066" h="530" extrusionOk="0">
                    <a:moveTo>
                      <a:pt x="2017" y="1"/>
                    </a:moveTo>
                    <a:lnTo>
                      <a:pt x="1009" y="145"/>
                    </a:lnTo>
                    <a:lnTo>
                      <a:pt x="0" y="289"/>
                    </a:lnTo>
                    <a:lnTo>
                      <a:pt x="192" y="529"/>
                    </a:lnTo>
                    <a:lnTo>
                      <a:pt x="1393" y="337"/>
                    </a:lnTo>
                    <a:lnTo>
                      <a:pt x="2065" y="241"/>
                    </a:lnTo>
                    <a:lnTo>
                      <a:pt x="201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7" name="Google Shape;4477;p75"/>
              <p:cNvSpPr/>
              <p:nvPr/>
            </p:nvSpPr>
            <p:spPr>
              <a:xfrm>
                <a:off x="7164550" y="1865750"/>
                <a:ext cx="30050" cy="31250"/>
              </a:xfrm>
              <a:custGeom>
                <a:avLst/>
                <a:gdLst/>
                <a:ahLst/>
                <a:cxnLst/>
                <a:rect l="l" t="t" r="r" b="b"/>
                <a:pathLst>
                  <a:path w="1202" h="1250" extrusionOk="0">
                    <a:moveTo>
                      <a:pt x="241" y="1"/>
                    </a:moveTo>
                    <a:lnTo>
                      <a:pt x="0" y="97"/>
                    </a:lnTo>
                    <a:lnTo>
                      <a:pt x="241" y="481"/>
                    </a:lnTo>
                    <a:lnTo>
                      <a:pt x="529" y="817"/>
                    </a:lnTo>
                    <a:lnTo>
                      <a:pt x="913" y="1249"/>
                    </a:lnTo>
                    <a:lnTo>
                      <a:pt x="1201" y="1201"/>
                    </a:lnTo>
                    <a:lnTo>
                      <a:pt x="817" y="769"/>
                    </a:lnTo>
                    <a:lnTo>
                      <a:pt x="481" y="385"/>
                    </a:lnTo>
                    <a:lnTo>
                      <a:pt x="2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 name="Google Shape;4478;p75"/>
            <p:cNvGrpSpPr/>
            <p:nvPr/>
          </p:nvGrpSpPr>
          <p:grpSpPr>
            <a:xfrm>
              <a:off x="4194880" y="328742"/>
              <a:ext cx="413138" cy="962024"/>
              <a:chOff x="4194880" y="328742"/>
              <a:chExt cx="413138" cy="962024"/>
            </a:xfrm>
          </p:grpSpPr>
          <p:sp>
            <p:nvSpPr>
              <p:cNvPr id="4479" name="Google Shape;4479;p75"/>
              <p:cNvSpPr/>
              <p:nvPr/>
            </p:nvSpPr>
            <p:spPr>
              <a:xfrm flipH="1">
                <a:off x="4194880" y="328742"/>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0" name="Google Shape;4480;p75"/>
              <p:cNvSpPr/>
              <p:nvPr/>
            </p:nvSpPr>
            <p:spPr>
              <a:xfrm rot="-2306925" flipH="1">
                <a:off x="4256692" y="959568"/>
                <a:ext cx="247590" cy="285134"/>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4481;p75"/>
            <p:cNvGrpSpPr/>
            <p:nvPr/>
          </p:nvGrpSpPr>
          <p:grpSpPr>
            <a:xfrm rot="10800000">
              <a:off x="5732238" y="773817"/>
              <a:ext cx="413138" cy="962024"/>
              <a:chOff x="4194880" y="328742"/>
              <a:chExt cx="413138" cy="962024"/>
            </a:xfrm>
          </p:grpSpPr>
          <p:sp>
            <p:nvSpPr>
              <p:cNvPr id="4482" name="Google Shape;4482;p75"/>
              <p:cNvSpPr/>
              <p:nvPr/>
            </p:nvSpPr>
            <p:spPr>
              <a:xfrm flipH="1">
                <a:off x="4194880" y="328742"/>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3" name="Google Shape;4483;p75"/>
              <p:cNvSpPr/>
              <p:nvPr/>
            </p:nvSpPr>
            <p:spPr>
              <a:xfrm rot="-2306925" flipH="1">
                <a:off x="4256692" y="959568"/>
                <a:ext cx="247590" cy="285134"/>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 name="Google Shape;4484;p75"/>
          <p:cNvGrpSpPr/>
          <p:nvPr/>
        </p:nvGrpSpPr>
        <p:grpSpPr>
          <a:xfrm rot="386444" flipH="1">
            <a:off x="6622766" y="557804"/>
            <a:ext cx="2331272" cy="3518030"/>
            <a:chOff x="5111475" y="3562250"/>
            <a:chExt cx="901700" cy="1150225"/>
          </a:xfrm>
        </p:grpSpPr>
        <p:sp>
          <p:nvSpPr>
            <p:cNvPr id="4485" name="Google Shape;4485;p75"/>
            <p:cNvSpPr/>
            <p:nvPr/>
          </p:nvSpPr>
          <p:spPr>
            <a:xfrm>
              <a:off x="5113875" y="4345050"/>
              <a:ext cx="432250" cy="171725"/>
            </a:xfrm>
            <a:custGeom>
              <a:avLst/>
              <a:gdLst/>
              <a:ahLst/>
              <a:cxnLst/>
              <a:rect l="l" t="t" r="r" b="b"/>
              <a:pathLst>
                <a:path w="17290" h="6869" extrusionOk="0">
                  <a:moveTo>
                    <a:pt x="11574" y="1"/>
                  </a:moveTo>
                  <a:lnTo>
                    <a:pt x="10998" y="625"/>
                  </a:lnTo>
                  <a:lnTo>
                    <a:pt x="10422" y="1153"/>
                  </a:lnTo>
                  <a:lnTo>
                    <a:pt x="9846" y="1634"/>
                  </a:lnTo>
                  <a:lnTo>
                    <a:pt x="9317" y="2066"/>
                  </a:lnTo>
                  <a:lnTo>
                    <a:pt x="8789" y="2402"/>
                  </a:lnTo>
                  <a:lnTo>
                    <a:pt x="8309" y="2738"/>
                  </a:lnTo>
                  <a:lnTo>
                    <a:pt x="7828" y="2978"/>
                  </a:lnTo>
                  <a:lnTo>
                    <a:pt x="7348" y="3170"/>
                  </a:lnTo>
                  <a:lnTo>
                    <a:pt x="6916" y="3314"/>
                  </a:lnTo>
                  <a:lnTo>
                    <a:pt x="6484" y="3459"/>
                  </a:lnTo>
                  <a:lnTo>
                    <a:pt x="6052" y="3507"/>
                  </a:lnTo>
                  <a:lnTo>
                    <a:pt x="5667" y="3555"/>
                  </a:lnTo>
                  <a:lnTo>
                    <a:pt x="4947" y="3555"/>
                  </a:lnTo>
                  <a:lnTo>
                    <a:pt x="4275" y="3411"/>
                  </a:lnTo>
                  <a:lnTo>
                    <a:pt x="3698" y="3170"/>
                  </a:lnTo>
                  <a:lnTo>
                    <a:pt x="3218" y="2930"/>
                  </a:lnTo>
                  <a:lnTo>
                    <a:pt x="2786" y="2642"/>
                  </a:lnTo>
                  <a:lnTo>
                    <a:pt x="2450" y="2306"/>
                  </a:lnTo>
                  <a:lnTo>
                    <a:pt x="2162" y="2066"/>
                  </a:lnTo>
                  <a:lnTo>
                    <a:pt x="1969" y="1826"/>
                  </a:lnTo>
                  <a:lnTo>
                    <a:pt x="1825" y="1586"/>
                  </a:lnTo>
                  <a:lnTo>
                    <a:pt x="0" y="6868"/>
                  </a:lnTo>
                  <a:lnTo>
                    <a:pt x="1633" y="4563"/>
                  </a:lnTo>
                  <a:lnTo>
                    <a:pt x="1681" y="4659"/>
                  </a:lnTo>
                  <a:lnTo>
                    <a:pt x="1921" y="4899"/>
                  </a:lnTo>
                  <a:lnTo>
                    <a:pt x="2306" y="5235"/>
                  </a:lnTo>
                  <a:lnTo>
                    <a:pt x="2882" y="5620"/>
                  </a:lnTo>
                  <a:lnTo>
                    <a:pt x="3266" y="5812"/>
                  </a:lnTo>
                  <a:lnTo>
                    <a:pt x="3698" y="6004"/>
                  </a:lnTo>
                  <a:lnTo>
                    <a:pt x="4179" y="6148"/>
                  </a:lnTo>
                  <a:lnTo>
                    <a:pt x="4755" y="6292"/>
                  </a:lnTo>
                  <a:lnTo>
                    <a:pt x="5379" y="6436"/>
                  </a:lnTo>
                  <a:lnTo>
                    <a:pt x="6100" y="6532"/>
                  </a:lnTo>
                  <a:lnTo>
                    <a:pt x="6868" y="6580"/>
                  </a:lnTo>
                  <a:lnTo>
                    <a:pt x="7732" y="6580"/>
                  </a:lnTo>
                  <a:lnTo>
                    <a:pt x="8165" y="6532"/>
                  </a:lnTo>
                  <a:lnTo>
                    <a:pt x="8597" y="6484"/>
                  </a:lnTo>
                  <a:lnTo>
                    <a:pt x="9077" y="6388"/>
                  </a:lnTo>
                  <a:lnTo>
                    <a:pt x="9509" y="6244"/>
                  </a:lnTo>
                  <a:lnTo>
                    <a:pt x="10374" y="5908"/>
                  </a:lnTo>
                  <a:lnTo>
                    <a:pt x="11238" y="5476"/>
                  </a:lnTo>
                  <a:lnTo>
                    <a:pt x="12055" y="4995"/>
                  </a:lnTo>
                  <a:lnTo>
                    <a:pt x="12871" y="4467"/>
                  </a:lnTo>
                  <a:lnTo>
                    <a:pt x="13592" y="3891"/>
                  </a:lnTo>
                  <a:lnTo>
                    <a:pt x="14312" y="3314"/>
                  </a:lnTo>
                  <a:lnTo>
                    <a:pt x="14936" y="2690"/>
                  </a:lnTo>
                  <a:lnTo>
                    <a:pt x="15561" y="2162"/>
                  </a:lnTo>
                  <a:lnTo>
                    <a:pt x="16473" y="1153"/>
                  </a:lnTo>
                  <a:lnTo>
                    <a:pt x="17097" y="433"/>
                  </a:lnTo>
                  <a:lnTo>
                    <a:pt x="17289" y="145"/>
                  </a:lnTo>
                  <a:lnTo>
                    <a:pt x="11574"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6" name="Google Shape;4486;p75"/>
            <p:cNvSpPr/>
            <p:nvPr/>
          </p:nvSpPr>
          <p:spPr>
            <a:xfrm>
              <a:off x="5113875" y="4345050"/>
              <a:ext cx="432250" cy="171725"/>
            </a:xfrm>
            <a:custGeom>
              <a:avLst/>
              <a:gdLst/>
              <a:ahLst/>
              <a:cxnLst/>
              <a:rect l="l" t="t" r="r" b="b"/>
              <a:pathLst>
                <a:path w="17290" h="6869" fill="none" extrusionOk="0">
                  <a:moveTo>
                    <a:pt x="17289" y="145"/>
                  </a:moveTo>
                  <a:lnTo>
                    <a:pt x="17289" y="145"/>
                  </a:lnTo>
                  <a:lnTo>
                    <a:pt x="17097" y="433"/>
                  </a:lnTo>
                  <a:lnTo>
                    <a:pt x="16473" y="1153"/>
                  </a:lnTo>
                  <a:lnTo>
                    <a:pt x="15561" y="2162"/>
                  </a:lnTo>
                  <a:lnTo>
                    <a:pt x="14936" y="2690"/>
                  </a:lnTo>
                  <a:lnTo>
                    <a:pt x="14312" y="3314"/>
                  </a:lnTo>
                  <a:lnTo>
                    <a:pt x="13592" y="3891"/>
                  </a:lnTo>
                  <a:lnTo>
                    <a:pt x="12871" y="4467"/>
                  </a:lnTo>
                  <a:lnTo>
                    <a:pt x="12055" y="4995"/>
                  </a:lnTo>
                  <a:lnTo>
                    <a:pt x="11238" y="5476"/>
                  </a:lnTo>
                  <a:lnTo>
                    <a:pt x="10374" y="5908"/>
                  </a:lnTo>
                  <a:lnTo>
                    <a:pt x="9509" y="6244"/>
                  </a:lnTo>
                  <a:lnTo>
                    <a:pt x="9077" y="6388"/>
                  </a:lnTo>
                  <a:lnTo>
                    <a:pt x="8597" y="6484"/>
                  </a:lnTo>
                  <a:lnTo>
                    <a:pt x="8165" y="6532"/>
                  </a:lnTo>
                  <a:lnTo>
                    <a:pt x="7732" y="6580"/>
                  </a:lnTo>
                  <a:lnTo>
                    <a:pt x="7732" y="6580"/>
                  </a:lnTo>
                  <a:lnTo>
                    <a:pt x="6868" y="6580"/>
                  </a:lnTo>
                  <a:lnTo>
                    <a:pt x="6100" y="6532"/>
                  </a:lnTo>
                  <a:lnTo>
                    <a:pt x="5379" y="6436"/>
                  </a:lnTo>
                  <a:lnTo>
                    <a:pt x="4755" y="6292"/>
                  </a:lnTo>
                  <a:lnTo>
                    <a:pt x="4179" y="6148"/>
                  </a:lnTo>
                  <a:lnTo>
                    <a:pt x="3698" y="6004"/>
                  </a:lnTo>
                  <a:lnTo>
                    <a:pt x="3266" y="5812"/>
                  </a:lnTo>
                  <a:lnTo>
                    <a:pt x="2882" y="5620"/>
                  </a:lnTo>
                  <a:lnTo>
                    <a:pt x="2306" y="5235"/>
                  </a:lnTo>
                  <a:lnTo>
                    <a:pt x="1921" y="4899"/>
                  </a:lnTo>
                  <a:lnTo>
                    <a:pt x="1681" y="4659"/>
                  </a:lnTo>
                  <a:lnTo>
                    <a:pt x="1633" y="4563"/>
                  </a:lnTo>
                  <a:lnTo>
                    <a:pt x="0" y="6868"/>
                  </a:lnTo>
                  <a:lnTo>
                    <a:pt x="1825" y="1586"/>
                  </a:lnTo>
                  <a:lnTo>
                    <a:pt x="1825" y="1586"/>
                  </a:lnTo>
                  <a:lnTo>
                    <a:pt x="1969" y="1826"/>
                  </a:lnTo>
                  <a:lnTo>
                    <a:pt x="2162" y="2066"/>
                  </a:lnTo>
                  <a:lnTo>
                    <a:pt x="2450" y="2306"/>
                  </a:lnTo>
                  <a:lnTo>
                    <a:pt x="2786" y="2642"/>
                  </a:lnTo>
                  <a:lnTo>
                    <a:pt x="3218" y="2930"/>
                  </a:lnTo>
                  <a:lnTo>
                    <a:pt x="3698" y="3170"/>
                  </a:lnTo>
                  <a:lnTo>
                    <a:pt x="4275" y="3411"/>
                  </a:lnTo>
                  <a:lnTo>
                    <a:pt x="4947" y="3555"/>
                  </a:lnTo>
                  <a:lnTo>
                    <a:pt x="5283" y="3555"/>
                  </a:lnTo>
                  <a:lnTo>
                    <a:pt x="5667" y="3555"/>
                  </a:lnTo>
                  <a:lnTo>
                    <a:pt x="6052" y="3507"/>
                  </a:lnTo>
                  <a:lnTo>
                    <a:pt x="6484" y="3459"/>
                  </a:lnTo>
                  <a:lnTo>
                    <a:pt x="6916" y="3314"/>
                  </a:lnTo>
                  <a:lnTo>
                    <a:pt x="7348" y="3170"/>
                  </a:lnTo>
                  <a:lnTo>
                    <a:pt x="7828" y="2978"/>
                  </a:lnTo>
                  <a:lnTo>
                    <a:pt x="8309" y="2738"/>
                  </a:lnTo>
                  <a:lnTo>
                    <a:pt x="8789" y="2402"/>
                  </a:lnTo>
                  <a:lnTo>
                    <a:pt x="9317" y="2066"/>
                  </a:lnTo>
                  <a:lnTo>
                    <a:pt x="9846" y="1634"/>
                  </a:lnTo>
                  <a:lnTo>
                    <a:pt x="10422" y="1153"/>
                  </a:lnTo>
                  <a:lnTo>
                    <a:pt x="10998" y="625"/>
                  </a:lnTo>
                  <a:lnTo>
                    <a:pt x="11574" y="1"/>
                  </a:lnTo>
                  <a:lnTo>
                    <a:pt x="17289" y="14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7" name="Google Shape;4487;p75"/>
            <p:cNvSpPr/>
            <p:nvPr/>
          </p:nvSpPr>
          <p:spPr>
            <a:xfrm>
              <a:off x="5271150" y="4427900"/>
              <a:ext cx="61250" cy="80475"/>
            </a:xfrm>
            <a:custGeom>
              <a:avLst/>
              <a:gdLst/>
              <a:ahLst/>
              <a:cxnLst/>
              <a:rect l="l" t="t" r="r" b="b"/>
              <a:pathLst>
                <a:path w="2450" h="3219" extrusionOk="0">
                  <a:moveTo>
                    <a:pt x="1441" y="3218"/>
                  </a:moveTo>
                  <a:lnTo>
                    <a:pt x="1441" y="3218"/>
                  </a:lnTo>
                  <a:lnTo>
                    <a:pt x="1441" y="3218"/>
                  </a:lnTo>
                  <a:lnTo>
                    <a:pt x="1441" y="3218"/>
                  </a:lnTo>
                  <a:lnTo>
                    <a:pt x="1441" y="3218"/>
                  </a:lnTo>
                  <a:close/>
                  <a:moveTo>
                    <a:pt x="1489" y="3218"/>
                  </a:moveTo>
                  <a:lnTo>
                    <a:pt x="1489" y="3218"/>
                  </a:lnTo>
                  <a:lnTo>
                    <a:pt x="1441" y="3218"/>
                  </a:lnTo>
                  <a:lnTo>
                    <a:pt x="1441" y="3218"/>
                  </a:lnTo>
                  <a:lnTo>
                    <a:pt x="1489" y="3218"/>
                  </a:lnTo>
                  <a:close/>
                  <a:moveTo>
                    <a:pt x="1489" y="3218"/>
                  </a:moveTo>
                  <a:lnTo>
                    <a:pt x="1489" y="3218"/>
                  </a:lnTo>
                  <a:lnTo>
                    <a:pt x="1489" y="3218"/>
                  </a:lnTo>
                  <a:lnTo>
                    <a:pt x="1489" y="3218"/>
                  </a:lnTo>
                  <a:lnTo>
                    <a:pt x="1489" y="3218"/>
                  </a:lnTo>
                  <a:close/>
                  <a:moveTo>
                    <a:pt x="1489" y="3218"/>
                  </a:moveTo>
                  <a:lnTo>
                    <a:pt x="1489" y="3218"/>
                  </a:lnTo>
                  <a:lnTo>
                    <a:pt x="1489" y="3218"/>
                  </a:lnTo>
                  <a:lnTo>
                    <a:pt x="1489" y="3218"/>
                  </a:lnTo>
                  <a:lnTo>
                    <a:pt x="1489" y="3218"/>
                  </a:lnTo>
                  <a:close/>
                  <a:moveTo>
                    <a:pt x="1537" y="3218"/>
                  </a:moveTo>
                  <a:lnTo>
                    <a:pt x="1537" y="3218"/>
                  </a:lnTo>
                  <a:lnTo>
                    <a:pt x="1537" y="3218"/>
                  </a:lnTo>
                  <a:lnTo>
                    <a:pt x="1537" y="3218"/>
                  </a:lnTo>
                  <a:lnTo>
                    <a:pt x="1537" y="3218"/>
                  </a:lnTo>
                  <a:close/>
                  <a:moveTo>
                    <a:pt x="1537" y="3218"/>
                  </a:moveTo>
                  <a:lnTo>
                    <a:pt x="1537" y="3218"/>
                  </a:lnTo>
                  <a:lnTo>
                    <a:pt x="1537" y="3218"/>
                  </a:lnTo>
                  <a:lnTo>
                    <a:pt x="1537" y="3218"/>
                  </a:lnTo>
                  <a:lnTo>
                    <a:pt x="1537" y="3218"/>
                  </a:lnTo>
                  <a:close/>
                  <a:moveTo>
                    <a:pt x="1586" y="3218"/>
                  </a:moveTo>
                  <a:lnTo>
                    <a:pt x="1586" y="3218"/>
                  </a:lnTo>
                  <a:lnTo>
                    <a:pt x="1586" y="3218"/>
                  </a:lnTo>
                  <a:lnTo>
                    <a:pt x="1586" y="3218"/>
                  </a:lnTo>
                  <a:lnTo>
                    <a:pt x="1586" y="3218"/>
                  </a:lnTo>
                  <a:close/>
                  <a:moveTo>
                    <a:pt x="1586" y="3218"/>
                  </a:moveTo>
                  <a:lnTo>
                    <a:pt x="1586" y="3218"/>
                  </a:lnTo>
                  <a:lnTo>
                    <a:pt x="1586" y="3218"/>
                  </a:lnTo>
                  <a:lnTo>
                    <a:pt x="1586" y="3218"/>
                  </a:lnTo>
                  <a:lnTo>
                    <a:pt x="1586" y="3218"/>
                  </a:lnTo>
                  <a:close/>
                  <a:moveTo>
                    <a:pt x="1634" y="3218"/>
                  </a:moveTo>
                  <a:lnTo>
                    <a:pt x="1634" y="3218"/>
                  </a:lnTo>
                  <a:lnTo>
                    <a:pt x="1634" y="3218"/>
                  </a:lnTo>
                  <a:close/>
                  <a:moveTo>
                    <a:pt x="2018" y="3218"/>
                  </a:moveTo>
                  <a:lnTo>
                    <a:pt x="2018" y="3218"/>
                  </a:lnTo>
                  <a:lnTo>
                    <a:pt x="2018" y="3218"/>
                  </a:lnTo>
                  <a:lnTo>
                    <a:pt x="2018" y="3218"/>
                  </a:lnTo>
                  <a:close/>
                  <a:moveTo>
                    <a:pt x="2066" y="3170"/>
                  </a:moveTo>
                  <a:lnTo>
                    <a:pt x="2066" y="3170"/>
                  </a:lnTo>
                  <a:lnTo>
                    <a:pt x="2066" y="3170"/>
                  </a:lnTo>
                  <a:close/>
                  <a:moveTo>
                    <a:pt x="2162" y="3170"/>
                  </a:moveTo>
                  <a:lnTo>
                    <a:pt x="2162" y="3170"/>
                  </a:lnTo>
                  <a:lnTo>
                    <a:pt x="2162" y="3170"/>
                  </a:lnTo>
                  <a:lnTo>
                    <a:pt x="2162" y="3170"/>
                  </a:lnTo>
                  <a:lnTo>
                    <a:pt x="2162" y="3170"/>
                  </a:lnTo>
                  <a:close/>
                  <a:moveTo>
                    <a:pt x="2162" y="3170"/>
                  </a:moveTo>
                  <a:lnTo>
                    <a:pt x="2162" y="3170"/>
                  </a:lnTo>
                  <a:lnTo>
                    <a:pt x="2162" y="3170"/>
                  </a:lnTo>
                  <a:lnTo>
                    <a:pt x="2162" y="3170"/>
                  </a:lnTo>
                  <a:lnTo>
                    <a:pt x="2162" y="3170"/>
                  </a:lnTo>
                  <a:close/>
                  <a:moveTo>
                    <a:pt x="2210" y="3170"/>
                  </a:moveTo>
                  <a:lnTo>
                    <a:pt x="2210" y="3170"/>
                  </a:lnTo>
                  <a:lnTo>
                    <a:pt x="2210" y="3170"/>
                  </a:lnTo>
                  <a:lnTo>
                    <a:pt x="2210" y="3170"/>
                  </a:lnTo>
                  <a:lnTo>
                    <a:pt x="2210" y="3170"/>
                  </a:lnTo>
                  <a:close/>
                  <a:moveTo>
                    <a:pt x="2210" y="3170"/>
                  </a:moveTo>
                  <a:lnTo>
                    <a:pt x="2210" y="3170"/>
                  </a:lnTo>
                  <a:lnTo>
                    <a:pt x="2210" y="3170"/>
                  </a:lnTo>
                  <a:lnTo>
                    <a:pt x="2210" y="3170"/>
                  </a:lnTo>
                  <a:lnTo>
                    <a:pt x="2210" y="3170"/>
                  </a:lnTo>
                  <a:close/>
                  <a:moveTo>
                    <a:pt x="2258" y="3170"/>
                  </a:moveTo>
                  <a:lnTo>
                    <a:pt x="2258" y="3170"/>
                  </a:lnTo>
                  <a:lnTo>
                    <a:pt x="2258" y="3170"/>
                  </a:lnTo>
                  <a:lnTo>
                    <a:pt x="2258" y="3170"/>
                  </a:lnTo>
                  <a:lnTo>
                    <a:pt x="2258" y="3170"/>
                  </a:lnTo>
                  <a:close/>
                  <a:moveTo>
                    <a:pt x="2258" y="3170"/>
                  </a:moveTo>
                  <a:lnTo>
                    <a:pt x="2258" y="3170"/>
                  </a:lnTo>
                  <a:lnTo>
                    <a:pt x="2258" y="3170"/>
                  </a:lnTo>
                  <a:lnTo>
                    <a:pt x="2258" y="3170"/>
                  </a:lnTo>
                  <a:lnTo>
                    <a:pt x="2258" y="3170"/>
                  </a:lnTo>
                  <a:close/>
                  <a:moveTo>
                    <a:pt x="2258" y="3170"/>
                  </a:moveTo>
                  <a:lnTo>
                    <a:pt x="2258" y="3170"/>
                  </a:lnTo>
                  <a:lnTo>
                    <a:pt x="2258" y="3170"/>
                  </a:lnTo>
                  <a:lnTo>
                    <a:pt x="2258" y="3170"/>
                  </a:lnTo>
                  <a:lnTo>
                    <a:pt x="2258" y="3170"/>
                  </a:lnTo>
                  <a:close/>
                  <a:moveTo>
                    <a:pt x="2306" y="3170"/>
                  </a:moveTo>
                  <a:lnTo>
                    <a:pt x="2306" y="3170"/>
                  </a:lnTo>
                  <a:lnTo>
                    <a:pt x="2306" y="3170"/>
                  </a:lnTo>
                  <a:lnTo>
                    <a:pt x="2306" y="3170"/>
                  </a:lnTo>
                  <a:lnTo>
                    <a:pt x="2306" y="3170"/>
                  </a:lnTo>
                  <a:close/>
                  <a:moveTo>
                    <a:pt x="2306" y="3170"/>
                  </a:moveTo>
                  <a:lnTo>
                    <a:pt x="2306" y="3170"/>
                  </a:lnTo>
                  <a:lnTo>
                    <a:pt x="2306" y="3170"/>
                  </a:lnTo>
                  <a:lnTo>
                    <a:pt x="2306" y="3170"/>
                  </a:lnTo>
                  <a:lnTo>
                    <a:pt x="2306" y="3170"/>
                  </a:lnTo>
                  <a:close/>
                  <a:moveTo>
                    <a:pt x="2354" y="3170"/>
                  </a:moveTo>
                  <a:lnTo>
                    <a:pt x="2354" y="3170"/>
                  </a:lnTo>
                  <a:lnTo>
                    <a:pt x="2354" y="3170"/>
                  </a:lnTo>
                  <a:lnTo>
                    <a:pt x="2354" y="3170"/>
                  </a:lnTo>
                  <a:lnTo>
                    <a:pt x="2354" y="3170"/>
                  </a:lnTo>
                  <a:close/>
                  <a:moveTo>
                    <a:pt x="2354" y="3122"/>
                  </a:moveTo>
                  <a:lnTo>
                    <a:pt x="2354" y="3122"/>
                  </a:lnTo>
                  <a:lnTo>
                    <a:pt x="2354" y="3122"/>
                  </a:lnTo>
                  <a:lnTo>
                    <a:pt x="2354" y="3122"/>
                  </a:lnTo>
                  <a:lnTo>
                    <a:pt x="2354" y="3122"/>
                  </a:lnTo>
                  <a:close/>
                  <a:moveTo>
                    <a:pt x="2354" y="3122"/>
                  </a:moveTo>
                  <a:lnTo>
                    <a:pt x="2354" y="3122"/>
                  </a:lnTo>
                  <a:lnTo>
                    <a:pt x="2354" y="3122"/>
                  </a:lnTo>
                  <a:lnTo>
                    <a:pt x="2354" y="3122"/>
                  </a:lnTo>
                  <a:lnTo>
                    <a:pt x="2354" y="3122"/>
                  </a:lnTo>
                  <a:close/>
                  <a:moveTo>
                    <a:pt x="2402" y="3122"/>
                  </a:moveTo>
                  <a:lnTo>
                    <a:pt x="2402" y="3122"/>
                  </a:lnTo>
                  <a:lnTo>
                    <a:pt x="2402" y="3122"/>
                  </a:lnTo>
                  <a:lnTo>
                    <a:pt x="2402" y="3122"/>
                  </a:lnTo>
                  <a:lnTo>
                    <a:pt x="2402" y="3122"/>
                  </a:lnTo>
                  <a:close/>
                  <a:moveTo>
                    <a:pt x="2402" y="3122"/>
                  </a:moveTo>
                  <a:lnTo>
                    <a:pt x="2402" y="3122"/>
                  </a:lnTo>
                  <a:lnTo>
                    <a:pt x="2402" y="3122"/>
                  </a:lnTo>
                  <a:lnTo>
                    <a:pt x="2402" y="3122"/>
                  </a:lnTo>
                  <a:lnTo>
                    <a:pt x="2402" y="3122"/>
                  </a:lnTo>
                  <a:close/>
                  <a:moveTo>
                    <a:pt x="2402" y="3122"/>
                  </a:moveTo>
                  <a:lnTo>
                    <a:pt x="2402" y="3122"/>
                  </a:lnTo>
                  <a:lnTo>
                    <a:pt x="2402" y="3122"/>
                  </a:lnTo>
                  <a:lnTo>
                    <a:pt x="2402" y="3122"/>
                  </a:lnTo>
                  <a:lnTo>
                    <a:pt x="2402" y="3122"/>
                  </a:lnTo>
                  <a:close/>
                  <a:moveTo>
                    <a:pt x="2450" y="3122"/>
                  </a:moveTo>
                  <a:lnTo>
                    <a:pt x="2450" y="3122"/>
                  </a:lnTo>
                  <a:lnTo>
                    <a:pt x="2450" y="3122"/>
                  </a:lnTo>
                  <a:lnTo>
                    <a:pt x="2450" y="3122"/>
                  </a:lnTo>
                  <a:lnTo>
                    <a:pt x="2450" y="3122"/>
                  </a:lnTo>
                  <a:lnTo>
                    <a:pt x="2450" y="3122"/>
                  </a:lnTo>
                  <a:close/>
                  <a:moveTo>
                    <a:pt x="721" y="0"/>
                  </a:moveTo>
                  <a:lnTo>
                    <a:pt x="721" y="0"/>
                  </a:lnTo>
                  <a:lnTo>
                    <a:pt x="1" y="145"/>
                  </a:lnTo>
                  <a:lnTo>
                    <a:pt x="1" y="145"/>
                  </a:lnTo>
                  <a:lnTo>
                    <a:pt x="1" y="145"/>
                  </a:lnTo>
                  <a:lnTo>
                    <a:pt x="1" y="145"/>
                  </a:lnTo>
                  <a:lnTo>
                    <a:pt x="721" y="0"/>
                  </a:lnTo>
                  <a:lnTo>
                    <a:pt x="721"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8" name="Google Shape;4488;p75"/>
            <p:cNvSpPr/>
            <p:nvPr/>
          </p:nvSpPr>
          <p:spPr>
            <a:xfrm>
              <a:off x="53071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9" name="Google Shape;4489;p75"/>
            <p:cNvSpPr/>
            <p:nvPr/>
          </p:nvSpPr>
          <p:spPr>
            <a:xfrm>
              <a:off x="5307175" y="45083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0" name="Google Shape;4490;p75"/>
            <p:cNvSpPr/>
            <p:nvPr/>
          </p:nvSpPr>
          <p:spPr>
            <a:xfrm>
              <a:off x="53083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1" name="Google Shape;4491;p75"/>
            <p:cNvSpPr/>
            <p:nvPr/>
          </p:nvSpPr>
          <p:spPr>
            <a:xfrm>
              <a:off x="53083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2" name="Google Shape;4492;p75"/>
            <p:cNvSpPr/>
            <p:nvPr/>
          </p:nvSpPr>
          <p:spPr>
            <a:xfrm>
              <a:off x="53095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3" name="Google Shape;4493;p75"/>
            <p:cNvSpPr/>
            <p:nvPr/>
          </p:nvSpPr>
          <p:spPr>
            <a:xfrm>
              <a:off x="53095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4" name="Google Shape;4494;p75"/>
            <p:cNvSpPr/>
            <p:nvPr/>
          </p:nvSpPr>
          <p:spPr>
            <a:xfrm>
              <a:off x="5310775" y="45083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5" name="Google Shape;4495;p75"/>
            <p:cNvSpPr/>
            <p:nvPr/>
          </p:nvSpPr>
          <p:spPr>
            <a:xfrm>
              <a:off x="5310775" y="45083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6" name="Google Shape;4496;p75"/>
            <p:cNvSpPr/>
            <p:nvPr/>
          </p:nvSpPr>
          <p:spPr>
            <a:xfrm>
              <a:off x="5311975" y="4508350"/>
              <a:ext cx="25" cy="25"/>
            </a:xfrm>
            <a:custGeom>
              <a:avLst/>
              <a:gdLst/>
              <a:ahLst/>
              <a:cxnLst/>
              <a:rect l="l" t="t" r="r" b="b"/>
              <a:pathLst>
                <a:path w="1" h="1" fill="none" extrusionOk="0">
                  <a:moveTo>
                    <a:pt x="1" y="0"/>
                  </a:move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7" name="Google Shape;4497;p75"/>
            <p:cNvSpPr/>
            <p:nvPr/>
          </p:nvSpPr>
          <p:spPr>
            <a:xfrm>
              <a:off x="5321575" y="4508350"/>
              <a:ext cx="25" cy="25"/>
            </a:xfrm>
            <a:custGeom>
              <a:avLst/>
              <a:gdLst/>
              <a:ahLst/>
              <a:cxnLst/>
              <a:rect l="l" t="t" r="r" b="b"/>
              <a:pathLst>
                <a:path w="1" h="1" fill="none" extrusionOk="0">
                  <a:moveTo>
                    <a:pt x="1" y="0"/>
                  </a:move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8" name="Google Shape;4498;p75"/>
            <p:cNvSpPr/>
            <p:nvPr/>
          </p:nvSpPr>
          <p:spPr>
            <a:xfrm>
              <a:off x="5322775" y="4507150"/>
              <a:ext cx="25" cy="25"/>
            </a:xfrm>
            <a:custGeom>
              <a:avLst/>
              <a:gdLst/>
              <a:ahLst/>
              <a:cxnLst/>
              <a:rect l="l" t="t" r="r" b="b"/>
              <a:pathLst>
                <a:path w="1" h="1" fill="none" extrusionOk="0">
                  <a:moveTo>
                    <a:pt x="1" y="0"/>
                  </a:move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9" name="Google Shape;4499;p75"/>
            <p:cNvSpPr/>
            <p:nvPr/>
          </p:nvSpPr>
          <p:spPr>
            <a:xfrm>
              <a:off x="53251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0" name="Google Shape;4500;p75"/>
            <p:cNvSpPr/>
            <p:nvPr/>
          </p:nvSpPr>
          <p:spPr>
            <a:xfrm>
              <a:off x="53251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1" name="Google Shape;4501;p75"/>
            <p:cNvSpPr/>
            <p:nvPr/>
          </p:nvSpPr>
          <p:spPr>
            <a:xfrm>
              <a:off x="53263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2" name="Google Shape;4502;p75"/>
            <p:cNvSpPr/>
            <p:nvPr/>
          </p:nvSpPr>
          <p:spPr>
            <a:xfrm>
              <a:off x="53263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3" name="Google Shape;4503;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4" name="Google Shape;4504;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5" name="Google Shape;4505;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6" name="Google Shape;4506;p75"/>
            <p:cNvSpPr/>
            <p:nvPr/>
          </p:nvSpPr>
          <p:spPr>
            <a:xfrm>
              <a:off x="53287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7" name="Google Shape;4507;p75"/>
            <p:cNvSpPr/>
            <p:nvPr/>
          </p:nvSpPr>
          <p:spPr>
            <a:xfrm>
              <a:off x="53287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8" name="Google Shape;4508;p75"/>
            <p:cNvSpPr/>
            <p:nvPr/>
          </p:nvSpPr>
          <p:spPr>
            <a:xfrm>
              <a:off x="53299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9" name="Google Shape;4509;p75"/>
            <p:cNvSpPr/>
            <p:nvPr/>
          </p:nvSpPr>
          <p:spPr>
            <a:xfrm>
              <a:off x="53299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0" name="Google Shape;4510;p75"/>
            <p:cNvSpPr/>
            <p:nvPr/>
          </p:nvSpPr>
          <p:spPr>
            <a:xfrm>
              <a:off x="53299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1" name="Google Shape;4511;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2" name="Google Shape;4512;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3" name="Google Shape;4513;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4" name="Google Shape;4514;p75"/>
            <p:cNvSpPr/>
            <p:nvPr/>
          </p:nvSpPr>
          <p:spPr>
            <a:xfrm>
              <a:off x="5332375" y="450595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5" name="Google Shape;4515;p75"/>
            <p:cNvSpPr/>
            <p:nvPr/>
          </p:nvSpPr>
          <p:spPr>
            <a:xfrm>
              <a:off x="5271150" y="4427900"/>
              <a:ext cx="18050" cy="3625"/>
            </a:xfrm>
            <a:custGeom>
              <a:avLst/>
              <a:gdLst/>
              <a:ahLst/>
              <a:cxnLst/>
              <a:rect l="l" t="t" r="r" b="b"/>
              <a:pathLst>
                <a:path w="722" h="145" fill="none" extrusionOk="0">
                  <a:moveTo>
                    <a:pt x="721" y="0"/>
                  </a:moveTo>
                  <a:lnTo>
                    <a:pt x="721" y="0"/>
                  </a:lnTo>
                  <a:lnTo>
                    <a:pt x="1" y="145"/>
                  </a:lnTo>
                  <a:lnTo>
                    <a:pt x="1" y="145"/>
                  </a:lnTo>
                  <a:lnTo>
                    <a:pt x="1" y="145"/>
                  </a:lnTo>
                  <a:lnTo>
                    <a:pt x="1" y="145"/>
                  </a:lnTo>
                  <a:lnTo>
                    <a:pt x="721" y="0"/>
                  </a:lnTo>
                  <a:lnTo>
                    <a:pt x="72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6" name="Google Shape;4516;p75"/>
            <p:cNvSpPr/>
            <p:nvPr/>
          </p:nvSpPr>
          <p:spPr>
            <a:xfrm>
              <a:off x="5271150" y="4427900"/>
              <a:ext cx="61250" cy="81675"/>
            </a:xfrm>
            <a:custGeom>
              <a:avLst/>
              <a:gdLst/>
              <a:ahLst/>
              <a:cxnLst/>
              <a:rect l="l" t="t" r="r" b="b"/>
              <a:pathLst>
                <a:path w="2450" h="3267" extrusionOk="0">
                  <a:moveTo>
                    <a:pt x="721" y="0"/>
                  </a:moveTo>
                  <a:lnTo>
                    <a:pt x="1" y="145"/>
                  </a:lnTo>
                  <a:lnTo>
                    <a:pt x="673" y="1729"/>
                  </a:lnTo>
                  <a:lnTo>
                    <a:pt x="1009" y="2498"/>
                  </a:lnTo>
                  <a:lnTo>
                    <a:pt x="1345" y="3266"/>
                  </a:lnTo>
                  <a:lnTo>
                    <a:pt x="1441" y="3266"/>
                  </a:lnTo>
                  <a:lnTo>
                    <a:pt x="1441" y="3218"/>
                  </a:lnTo>
                  <a:lnTo>
                    <a:pt x="2018" y="3218"/>
                  </a:lnTo>
                  <a:lnTo>
                    <a:pt x="2066" y="3170"/>
                  </a:lnTo>
                  <a:lnTo>
                    <a:pt x="2354" y="3170"/>
                  </a:lnTo>
                  <a:lnTo>
                    <a:pt x="2354" y="3122"/>
                  </a:lnTo>
                  <a:lnTo>
                    <a:pt x="2450" y="3122"/>
                  </a:lnTo>
                  <a:lnTo>
                    <a:pt x="72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7" name="Google Shape;4517;p75"/>
            <p:cNvSpPr/>
            <p:nvPr/>
          </p:nvSpPr>
          <p:spPr>
            <a:xfrm>
              <a:off x="5271150" y="4427900"/>
              <a:ext cx="61250" cy="81675"/>
            </a:xfrm>
            <a:custGeom>
              <a:avLst/>
              <a:gdLst/>
              <a:ahLst/>
              <a:cxnLst/>
              <a:rect l="l" t="t" r="r" b="b"/>
              <a:pathLst>
                <a:path w="2450" h="3267" fill="none" extrusionOk="0">
                  <a:moveTo>
                    <a:pt x="721" y="0"/>
                  </a:moveTo>
                  <a:lnTo>
                    <a:pt x="721" y="0"/>
                  </a:lnTo>
                  <a:lnTo>
                    <a:pt x="1" y="145"/>
                  </a:lnTo>
                  <a:lnTo>
                    <a:pt x="1" y="145"/>
                  </a:lnTo>
                  <a:lnTo>
                    <a:pt x="673" y="1729"/>
                  </a:lnTo>
                  <a:lnTo>
                    <a:pt x="1009" y="2498"/>
                  </a:lnTo>
                  <a:lnTo>
                    <a:pt x="1345" y="3266"/>
                  </a:lnTo>
                  <a:lnTo>
                    <a:pt x="1345" y="3266"/>
                  </a:lnTo>
                  <a:lnTo>
                    <a:pt x="1441" y="3266"/>
                  </a:lnTo>
                  <a:lnTo>
                    <a:pt x="1441" y="3266"/>
                  </a:lnTo>
                  <a:lnTo>
                    <a:pt x="1441" y="3218"/>
                  </a:lnTo>
                  <a:lnTo>
                    <a:pt x="1441" y="3218"/>
                  </a:lnTo>
                  <a:lnTo>
                    <a:pt x="1441" y="3218"/>
                  </a:lnTo>
                  <a:lnTo>
                    <a:pt x="1441" y="3218"/>
                  </a:lnTo>
                  <a:lnTo>
                    <a:pt x="1441" y="3218"/>
                  </a:lnTo>
                  <a:lnTo>
                    <a:pt x="1441" y="3218"/>
                  </a:lnTo>
                  <a:lnTo>
                    <a:pt x="1489" y="3218"/>
                  </a:lnTo>
                  <a:lnTo>
                    <a:pt x="1489" y="3218"/>
                  </a:lnTo>
                  <a:lnTo>
                    <a:pt x="1489" y="3218"/>
                  </a:lnTo>
                  <a:lnTo>
                    <a:pt x="1489" y="3218"/>
                  </a:lnTo>
                  <a:lnTo>
                    <a:pt x="1489" y="3218"/>
                  </a:lnTo>
                  <a:lnTo>
                    <a:pt x="1489" y="3218"/>
                  </a:lnTo>
                  <a:lnTo>
                    <a:pt x="1489" y="3218"/>
                  </a:lnTo>
                  <a:lnTo>
                    <a:pt x="1489" y="3218"/>
                  </a:lnTo>
                  <a:lnTo>
                    <a:pt x="1489" y="3218"/>
                  </a:lnTo>
                  <a:lnTo>
                    <a:pt x="1489" y="3218"/>
                  </a:lnTo>
                  <a:lnTo>
                    <a:pt x="1537" y="3218"/>
                  </a:lnTo>
                  <a:lnTo>
                    <a:pt x="1537" y="3218"/>
                  </a:lnTo>
                  <a:lnTo>
                    <a:pt x="1537" y="3218"/>
                  </a:lnTo>
                  <a:lnTo>
                    <a:pt x="1537" y="3218"/>
                  </a:lnTo>
                  <a:lnTo>
                    <a:pt x="1537" y="3218"/>
                  </a:lnTo>
                  <a:lnTo>
                    <a:pt x="1537" y="3218"/>
                  </a:lnTo>
                  <a:lnTo>
                    <a:pt x="1537" y="3218"/>
                  </a:lnTo>
                  <a:lnTo>
                    <a:pt x="1537" y="3218"/>
                  </a:lnTo>
                  <a:lnTo>
                    <a:pt x="1586" y="3218"/>
                  </a:lnTo>
                  <a:lnTo>
                    <a:pt x="1586" y="3218"/>
                  </a:lnTo>
                  <a:lnTo>
                    <a:pt x="1586" y="3218"/>
                  </a:lnTo>
                  <a:lnTo>
                    <a:pt x="1586" y="3218"/>
                  </a:lnTo>
                  <a:lnTo>
                    <a:pt x="1586" y="3218"/>
                  </a:lnTo>
                  <a:lnTo>
                    <a:pt x="1586" y="3218"/>
                  </a:lnTo>
                  <a:lnTo>
                    <a:pt x="1586" y="3218"/>
                  </a:lnTo>
                  <a:lnTo>
                    <a:pt x="1586" y="3218"/>
                  </a:lnTo>
                  <a:lnTo>
                    <a:pt x="1634" y="3218"/>
                  </a:lnTo>
                  <a:lnTo>
                    <a:pt x="1634" y="3218"/>
                  </a:lnTo>
                  <a:lnTo>
                    <a:pt x="1634" y="3218"/>
                  </a:lnTo>
                  <a:lnTo>
                    <a:pt x="2018" y="3218"/>
                  </a:lnTo>
                  <a:lnTo>
                    <a:pt x="2018" y="3218"/>
                  </a:lnTo>
                  <a:lnTo>
                    <a:pt x="2018" y="3218"/>
                  </a:lnTo>
                  <a:lnTo>
                    <a:pt x="2066" y="3170"/>
                  </a:lnTo>
                  <a:lnTo>
                    <a:pt x="2066" y="3170"/>
                  </a:lnTo>
                  <a:lnTo>
                    <a:pt x="2066" y="3170"/>
                  </a:lnTo>
                  <a:lnTo>
                    <a:pt x="2162" y="3170"/>
                  </a:lnTo>
                  <a:lnTo>
                    <a:pt x="2162" y="3170"/>
                  </a:lnTo>
                  <a:lnTo>
                    <a:pt x="2162" y="3170"/>
                  </a:lnTo>
                  <a:lnTo>
                    <a:pt x="2162" y="3170"/>
                  </a:lnTo>
                  <a:lnTo>
                    <a:pt x="2162" y="3170"/>
                  </a:lnTo>
                  <a:lnTo>
                    <a:pt x="2162" y="3170"/>
                  </a:lnTo>
                  <a:lnTo>
                    <a:pt x="2162" y="3170"/>
                  </a:lnTo>
                  <a:lnTo>
                    <a:pt x="2162" y="3170"/>
                  </a:lnTo>
                  <a:lnTo>
                    <a:pt x="2210" y="3170"/>
                  </a:lnTo>
                  <a:lnTo>
                    <a:pt x="2210" y="3170"/>
                  </a:lnTo>
                  <a:lnTo>
                    <a:pt x="2210" y="3170"/>
                  </a:lnTo>
                  <a:lnTo>
                    <a:pt x="2210" y="3170"/>
                  </a:lnTo>
                  <a:lnTo>
                    <a:pt x="2210" y="3170"/>
                  </a:lnTo>
                  <a:lnTo>
                    <a:pt x="2210" y="3170"/>
                  </a:lnTo>
                  <a:lnTo>
                    <a:pt x="2210" y="3170"/>
                  </a:lnTo>
                  <a:lnTo>
                    <a:pt x="2210"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306" y="3170"/>
                  </a:lnTo>
                  <a:lnTo>
                    <a:pt x="2306" y="3170"/>
                  </a:lnTo>
                  <a:lnTo>
                    <a:pt x="2306" y="3170"/>
                  </a:lnTo>
                  <a:lnTo>
                    <a:pt x="2306" y="3170"/>
                  </a:lnTo>
                  <a:lnTo>
                    <a:pt x="2306" y="3170"/>
                  </a:lnTo>
                  <a:lnTo>
                    <a:pt x="2306" y="3170"/>
                  </a:lnTo>
                  <a:lnTo>
                    <a:pt x="2306" y="3170"/>
                  </a:lnTo>
                  <a:lnTo>
                    <a:pt x="2306" y="3170"/>
                  </a:lnTo>
                  <a:lnTo>
                    <a:pt x="2354" y="3170"/>
                  </a:lnTo>
                  <a:lnTo>
                    <a:pt x="2354" y="3170"/>
                  </a:lnTo>
                  <a:lnTo>
                    <a:pt x="2354" y="3170"/>
                  </a:lnTo>
                  <a:lnTo>
                    <a:pt x="2354" y="3170"/>
                  </a:lnTo>
                  <a:lnTo>
                    <a:pt x="2354" y="3122"/>
                  </a:lnTo>
                  <a:lnTo>
                    <a:pt x="2354" y="3122"/>
                  </a:lnTo>
                  <a:lnTo>
                    <a:pt x="2354" y="3122"/>
                  </a:lnTo>
                  <a:lnTo>
                    <a:pt x="2354" y="3122"/>
                  </a:lnTo>
                  <a:lnTo>
                    <a:pt x="2354" y="3122"/>
                  </a:lnTo>
                  <a:lnTo>
                    <a:pt x="2354" y="3122"/>
                  </a:lnTo>
                  <a:lnTo>
                    <a:pt x="2354" y="3122"/>
                  </a:lnTo>
                  <a:lnTo>
                    <a:pt x="2354"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50" y="3122"/>
                  </a:lnTo>
                  <a:lnTo>
                    <a:pt x="2450" y="3122"/>
                  </a:lnTo>
                  <a:lnTo>
                    <a:pt x="2450" y="3122"/>
                  </a:lnTo>
                  <a:lnTo>
                    <a:pt x="72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8" name="Google Shape;4518;p75"/>
            <p:cNvSpPr/>
            <p:nvPr/>
          </p:nvSpPr>
          <p:spPr>
            <a:xfrm>
              <a:off x="5111475" y="4382275"/>
              <a:ext cx="69650" cy="138100"/>
            </a:xfrm>
            <a:custGeom>
              <a:avLst/>
              <a:gdLst/>
              <a:ahLst/>
              <a:cxnLst/>
              <a:rect l="l" t="t" r="r" b="b"/>
              <a:pathLst>
                <a:path w="2786" h="5524" extrusionOk="0">
                  <a:moveTo>
                    <a:pt x="1633" y="0"/>
                  </a:moveTo>
                  <a:lnTo>
                    <a:pt x="769" y="2786"/>
                  </a:lnTo>
                  <a:lnTo>
                    <a:pt x="192" y="4659"/>
                  </a:lnTo>
                  <a:lnTo>
                    <a:pt x="0" y="5283"/>
                  </a:lnTo>
                  <a:lnTo>
                    <a:pt x="0" y="5523"/>
                  </a:lnTo>
                  <a:lnTo>
                    <a:pt x="96" y="5475"/>
                  </a:lnTo>
                  <a:lnTo>
                    <a:pt x="288" y="5283"/>
                  </a:lnTo>
                  <a:lnTo>
                    <a:pt x="817" y="4755"/>
                  </a:lnTo>
                  <a:lnTo>
                    <a:pt x="1393" y="4083"/>
                  </a:lnTo>
                  <a:lnTo>
                    <a:pt x="1585" y="3794"/>
                  </a:lnTo>
                  <a:lnTo>
                    <a:pt x="1681" y="3602"/>
                  </a:lnTo>
                  <a:lnTo>
                    <a:pt x="1777" y="3939"/>
                  </a:lnTo>
                  <a:lnTo>
                    <a:pt x="1873" y="4179"/>
                  </a:lnTo>
                  <a:lnTo>
                    <a:pt x="1969" y="4227"/>
                  </a:lnTo>
                  <a:lnTo>
                    <a:pt x="2065" y="4227"/>
                  </a:lnTo>
                  <a:lnTo>
                    <a:pt x="2306" y="4083"/>
                  </a:lnTo>
                  <a:lnTo>
                    <a:pt x="2594" y="3843"/>
                  </a:lnTo>
                  <a:lnTo>
                    <a:pt x="2690" y="3698"/>
                  </a:lnTo>
                  <a:lnTo>
                    <a:pt x="2786" y="3506"/>
                  </a:lnTo>
                  <a:lnTo>
                    <a:pt x="2786" y="3362"/>
                  </a:lnTo>
                  <a:lnTo>
                    <a:pt x="2786" y="3170"/>
                  </a:lnTo>
                  <a:lnTo>
                    <a:pt x="2690" y="3026"/>
                  </a:lnTo>
                  <a:lnTo>
                    <a:pt x="2594" y="2930"/>
                  </a:lnTo>
                  <a:lnTo>
                    <a:pt x="2354" y="2738"/>
                  </a:lnTo>
                  <a:lnTo>
                    <a:pt x="2113" y="2642"/>
                  </a:lnTo>
                  <a:lnTo>
                    <a:pt x="2017" y="2642"/>
                  </a:lnTo>
                  <a:lnTo>
                    <a:pt x="2450" y="1633"/>
                  </a:lnTo>
                  <a:lnTo>
                    <a:pt x="2690" y="961"/>
                  </a:lnTo>
                  <a:lnTo>
                    <a:pt x="2786" y="721"/>
                  </a:lnTo>
                  <a:lnTo>
                    <a:pt x="2786" y="577"/>
                  </a:lnTo>
                  <a:lnTo>
                    <a:pt x="2594" y="433"/>
                  </a:lnTo>
                  <a:lnTo>
                    <a:pt x="2209" y="241"/>
                  </a:lnTo>
                  <a:lnTo>
                    <a:pt x="1825" y="49"/>
                  </a:lnTo>
                  <a:lnTo>
                    <a:pt x="168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9" name="Google Shape;4519;p75"/>
            <p:cNvSpPr/>
            <p:nvPr/>
          </p:nvSpPr>
          <p:spPr>
            <a:xfrm>
              <a:off x="5336000" y="4311450"/>
              <a:ext cx="284575" cy="397425"/>
            </a:xfrm>
            <a:custGeom>
              <a:avLst/>
              <a:gdLst/>
              <a:ahLst/>
              <a:cxnLst/>
              <a:rect l="l" t="t" r="r" b="b"/>
              <a:pathLst>
                <a:path w="11383" h="15897" extrusionOk="0">
                  <a:moveTo>
                    <a:pt x="11382" y="0"/>
                  </a:moveTo>
                  <a:lnTo>
                    <a:pt x="6772" y="3410"/>
                  </a:lnTo>
                  <a:lnTo>
                    <a:pt x="6820" y="4226"/>
                  </a:lnTo>
                  <a:lnTo>
                    <a:pt x="6820" y="4995"/>
                  </a:lnTo>
                  <a:lnTo>
                    <a:pt x="6724" y="5715"/>
                  </a:lnTo>
                  <a:lnTo>
                    <a:pt x="6676" y="6339"/>
                  </a:lnTo>
                  <a:lnTo>
                    <a:pt x="6531" y="6964"/>
                  </a:lnTo>
                  <a:lnTo>
                    <a:pt x="6387" y="7492"/>
                  </a:lnTo>
                  <a:lnTo>
                    <a:pt x="6195" y="7972"/>
                  </a:lnTo>
                  <a:lnTo>
                    <a:pt x="5955" y="8404"/>
                  </a:lnTo>
                  <a:lnTo>
                    <a:pt x="5715" y="8837"/>
                  </a:lnTo>
                  <a:lnTo>
                    <a:pt x="5475" y="9173"/>
                  </a:lnTo>
                  <a:lnTo>
                    <a:pt x="5187" y="9461"/>
                  </a:lnTo>
                  <a:lnTo>
                    <a:pt x="4899" y="9749"/>
                  </a:lnTo>
                  <a:lnTo>
                    <a:pt x="4610" y="9989"/>
                  </a:lnTo>
                  <a:lnTo>
                    <a:pt x="4274" y="10181"/>
                  </a:lnTo>
                  <a:lnTo>
                    <a:pt x="3938" y="10325"/>
                  </a:lnTo>
                  <a:lnTo>
                    <a:pt x="3602" y="10469"/>
                  </a:lnTo>
                  <a:lnTo>
                    <a:pt x="2978" y="10662"/>
                  </a:lnTo>
                  <a:lnTo>
                    <a:pt x="2305" y="10758"/>
                  </a:lnTo>
                  <a:lnTo>
                    <a:pt x="1729" y="10806"/>
                  </a:lnTo>
                  <a:lnTo>
                    <a:pt x="1153" y="10806"/>
                  </a:lnTo>
                  <a:lnTo>
                    <a:pt x="720" y="10758"/>
                  </a:lnTo>
                  <a:lnTo>
                    <a:pt x="336" y="10710"/>
                  </a:lnTo>
                  <a:lnTo>
                    <a:pt x="0" y="10614"/>
                  </a:lnTo>
                  <a:lnTo>
                    <a:pt x="1825" y="15896"/>
                  </a:lnTo>
                  <a:lnTo>
                    <a:pt x="1825" y="15896"/>
                  </a:lnTo>
                  <a:lnTo>
                    <a:pt x="1681" y="13783"/>
                  </a:lnTo>
                  <a:lnTo>
                    <a:pt x="2161" y="13783"/>
                  </a:lnTo>
                  <a:lnTo>
                    <a:pt x="2786" y="13735"/>
                  </a:lnTo>
                  <a:lnTo>
                    <a:pt x="3506" y="13639"/>
                  </a:lnTo>
                  <a:lnTo>
                    <a:pt x="4418" y="13447"/>
                  </a:lnTo>
                  <a:lnTo>
                    <a:pt x="5427" y="13111"/>
                  </a:lnTo>
                  <a:lnTo>
                    <a:pt x="6003" y="12871"/>
                  </a:lnTo>
                  <a:lnTo>
                    <a:pt x="6531" y="12631"/>
                  </a:lnTo>
                  <a:lnTo>
                    <a:pt x="7108" y="12342"/>
                  </a:lnTo>
                  <a:lnTo>
                    <a:pt x="7684" y="12006"/>
                  </a:lnTo>
                  <a:lnTo>
                    <a:pt x="8020" y="11718"/>
                  </a:lnTo>
                  <a:lnTo>
                    <a:pt x="8356" y="11430"/>
                  </a:lnTo>
                  <a:lnTo>
                    <a:pt x="8693" y="11094"/>
                  </a:lnTo>
                  <a:lnTo>
                    <a:pt x="8981" y="10710"/>
                  </a:lnTo>
                  <a:lnTo>
                    <a:pt x="9221" y="10325"/>
                  </a:lnTo>
                  <a:lnTo>
                    <a:pt x="9509" y="9893"/>
                  </a:lnTo>
                  <a:lnTo>
                    <a:pt x="9941" y="8981"/>
                  </a:lnTo>
                  <a:lnTo>
                    <a:pt x="10325" y="8020"/>
                  </a:lnTo>
                  <a:lnTo>
                    <a:pt x="10614" y="7012"/>
                  </a:lnTo>
                  <a:lnTo>
                    <a:pt x="10854" y="6003"/>
                  </a:lnTo>
                  <a:lnTo>
                    <a:pt x="11046" y="4995"/>
                  </a:lnTo>
                  <a:lnTo>
                    <a:pt x="11190" y="4034"/>
                  </a:lnTo>
                  <a:lnTo>
                    <a:pt x="11286" y="3074"/>
                  </a:lnTo>
                  <a:lnTo>
                    <a:pt x="11382" y="1489"/>
                  </a:lnTo>
                  <a:lnTo>
                    <a:pt x="11382" y="384"/>
                  </a:lnTo>
                  <a:lnTo>
                    <a:pt x="11382"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0" name="Google Shape;4520;p75"/>
            <p:cNvSpPr/>
            <p:nvPr/>
          </p:nvSpPr>
          <p:spPr>
            <a:xfrm>
              <a:off x="5336000" y="4311450"/>
              <a:ext cx="284575" cy="397425"/>
            </a:xfrm>
            <a:custGeom>
              <a:avLst/>
              <a:gdLst/>
              <a:ahLst/>
              <a:cxnLst/>
              <a:rect l="l" t="t" r="r" b="b"/>
              <a:pathLst>
                <a:path w="11383" h="15897" fill="none" extrusionOk="0">
                  <a:moveTo>
                    <a:pt x="11382" y="0"/>
                  </a:moveTo>
                  <a:lnTo>
                    <a:pt x="11382" y="0"/>
                  </a:lnTo>
                  <a:lnTo>
                    <a:pt x="11382" y="384"/>
                  </a:lnTo>
                  <a:lnTo>
                    <a:pt x="11382" y="1489"/>
                  </a:lnTo>
                  <a:lnTo>
                    <a:pt x="11286" y="3074"/>
                  </a:lnTo>
                  <a:lnTo>
                    <a:pt x="11190" y="4034"/>
                  </a:lnTo>
                  <a:lnTo>
                    <a:pt x="11046" y="4995"/>
                  </a:lnTo>
                  <a:lnTo>
                    <a:pt x="10854" y="6003"/>
                  </a:lnTo>
                  <a:lnTo>
                    <a:pt x="10614" y="7012"/>
                  </a:lnTo>
                  <a:lnTo>
                    <a:pt x="10325" y="8020"/>
                  </a:lnTo>
                  <a:lnTo>
                    <a:pt x="9941" y="8981"/>
                  </a:lnTo>
                  <a:lnTo>
                    <a:pt x="9509" y="9893"/>
                  </a:lnTo>
                  <a:lnTo>
                    <a:pt x="9221" y="10325"/>
                  </a:lnTo>
                  <a:lnTo>
                    <a:pt x="8981" y="10710"/>
                  </a:lnTo>
                  <a:lnTo>
                    <a:pt x="8693" y="11094"/>
                  </a:lnTo>
                  <a:lnTo>
                    <a:pt x="8356" y="11430"/>
                  </a:lnTo>
                  <a:lnTo>
                    <a:pt x="8020" y="11718"/>
                  </a:lnTo>
                  <a:lnTo>
                    <a:pt x="7684" y="12006"/>
                  </a:lnTo>
                  <a:lnTo>
                    <a:pt x="7684" y="12006"/>
                  </a:lnTo>
                  <a:lnTo>
                    <a:pt x="7108" y="12342"/>
                  </a:lnTo>
                  <a:lnTo>
                    <a:pt x="6531" y="12631"/>
                  </a:lnTo>
                  <a:lnTo>
                    <a:pt x="6003" y="12871"/>
                  </a:lnTo>
                  <a:lnTo>
                    <a:pt x="5427" y="13111"/>
                  </a:lnTo>
                  <a:lnTo>
                    <a:pt x="4418" y="13447"/>
                  </a:lnTo>
                  <a:lnTo>
                    <a:pt x="3506" y="13639"/>
                  </a:lnTo>
                  <a:lnTo>
                    <a:pt x="2786" y="13735"/>
                  </a:lnTo>
                  <a:lnTo>
                    <a:pt x="2161" y="13783"/>
                  </a:lnTo>
                  <a:lnTo>
                    <a:pt x="1681" y="13783"/>
                  </a:lnTo>
                  <a:lnTo>
                    <a:pt x="1825" y="15896"/>
                  </a:lnTo>
                  <a:lnTo>
                    <a:pt x="0" y="10614"/>
                  </a:lnTo>
                  <a:lnTo>
                    <a:pt x="0" y="10614"/>
                  </a:lnTo>
                  <a:lnTo>
                    <a:pt x="336" y="10710"/>
                  </a:lnTo>
                  <a:lnTo>
                    <a:pt x="720" y="10758"/>
                  </a:lnTo>
                  <a:lnTo>
                    <a:pt x="1153" y="10806"/>
                  </a:lnTo>
                  <a:lnTo>
                    <a:pt x="1729" y="10806"/>
                  </a:lnTo>
                  <a:lnTo>
                    <a:pt x="2305" y="10758"/>
                  </a:lnTo>
                  <a:lnTo>
                    <a:pt x="2978" y="10662"/>
                  </a:lnTo>
                  <a:lnTo>
                    <a:pt x="3602" y="10469"/>
                  </a:lnTo>
                  <a:lnTo>
                    <a:pt x="3938" y="10325"/>
                  </a:lnTo>
                  <a:lnTo>
                    <a:pt x="4274" y="10181"/>
                  </a:lnTo>
                  <a:lnTo>
                    <a:pt x="4610" y="9989"/>
                  </a:lnTo>
                  <a:lnTo>
                    <a:pt x="4899" y="9749"/>
                  </a:lnTo>
                  <a:lnTo>
                    <a:pt x="5187" y="9461"/>
                  </a:lnTo>
                  <a:lnTo>
                    <a:pt x="5475" y="9173"/>
                  </a:lnTo>
                  <a:lnTo>
                    <a:pt x="5715" y="8837"/>
                  </a:lnTo>
                  <a:lnTo>
                    <a:pt x="5955" y="8404"/>
                  </a:lnTo>
                  <a:lnTo>
                    <a:pt x="6195" y="7972"/>
                  </a:lnTo>
                  <a:lnTo>
                    <a:pt x="6387" y="7492"/>
                  </a:lnTo>
                  <a:lnTo>
                    <a:pt x="6531" y="6964"/>
                  </a:lnTo>
                  <a:lnTo>
                    <a:pt x="6676" y="6339"/>
                  </a:lnTo>
                  <a:lnTo>
                    <a:pt x="6724" y="5715"/>
                  </a:lnTo>
                  <a:lnTo>
                    <a:pt x="6820" y="4995"/>
                  </a:lnTo>
                  <a:lnTo>
                    <a:pt x="6820" y="4226"/>
                  </a:lnTo>
                  <a:lnTo>
                    <a:pt x="6772" y="3410"/>
                  </a:lnTo>
                  <a:lnTo>
                    <a:pt x="1138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1" name="Google Shape;4521;p75"/>
            <p:cNvSpPr/>
            <p:nvPr/>
          </p:nvSpPr>
          <p:spPr>
            <a:xfrm>
              <a:off x="5465650" y="4529950"/>
              <a:ext cx="14450" cy="19225"/>
            </a:xfrm>
            <a:custGeom>
              <a:avLst/>
              <a:gdLst/>
              <a:ahLst/>
              <a:cxnLst/>
              <a:rect l="l" t="t" r="r" b="b"/>
              <a:pathLst>
                <a:path w="578" h="769" extrusionOk="0">
                  <a:moveTo>
                    <a:pt x="577" y="1"/>
                  </a:moveTo>
                  <a:lnTo>
                    <a:pt x="577" y="1"/>
                  </a:lnTo>
                  <a:lnTo>
                    <a:pt x="289" y="433"/>
                  </a:lnTo>
                  <a:lnTo>
                    <a:pt x="1" y="769"/>
                  </a:lnTo>
                  <a:lnTo>
                    <a:pt x="1" y="769"/>
                  </a:lnTo>
                  <a:lnTo>
                    <a:pt x="1" y="769"/>
                  </a:lnTo>
                  <a:lnTo>
                    <a:pt x="1" y="769"/>
                  </a:lnTo>
                  <a:lnTo>
                    <a:pt x="289" y="433"/>
                  </a:lnTo>
                  <a:lnTo>
                    <a:pt x="577" y="1"/>
                  </a:lnTo>
                  <a:lnTo>
                    <a:pt x="577" y="1"/>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2" name="Google Shape;4522;p75"/>
            <p:cNvSpPr/>
            <p:nvPr/>
          </p:nvSpPr>
          <p:spPr>
            <a:xfrm>
              <a:off x="5465650" y="4529950"/>
              <a:ext cx="14450" cy="19225"/>
            </a:xfrm>
            <a:custGeom>
              <a:avLst/>
              <a:gdLst/>
              <a:ahLst/>
              <a:cxnLst/>
              <a:rect l="l" t="t" r="r" b="b"/>
              <a:pathLst>
                <a:path w="578" h="769" fill="none" extrusionOk="0">
                  <a:moveTo>
                    <a:pt x="577" y="1"/>
                  </a:moveTo>
                  <a:lnTo>
                    <a:pt x="577" y="1"/>
                  </a:lnTo>
                  <a:lnTo>
                    <a:pt x="289" y="433"/>
                  </a:lnTo>
                  <a:lnTo>
                    <a:pt x="1" y="769"/>
                  </a:lnTo>
                  <a:lnTo>
                    <a:pt x="1" y="769"/>
                  </a:lnTo>
                  <a:lnTo>
                    <a:pt x="1" y="769"/>
                  </a:lnTo>
                  <a:lnTo>
                    <a:pt x="1" y="769"/>
                  </a:lnTo>
                  <a:lnTo>
                    <a:pt x="289" y="433"/>
                  </a:lnTo>
                  <a:lnTo>
                    <a:pt x="577" y="1"/>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3" name="Google Shape;4523;p75"/>
            <p:cNvSpPr/>
            <p:nvPr/>
          </p:nvSpPr>
          <p:spPr>
            <a:xfrm>
              <a:off x="5465650" y="4529950"/>
              <a:ext cx="108100" cy="54050"/>
            </a:xfrm>
            <a:custGeom>
              <a:avLst/>
              <a:gdLst/>
              <a:ahLst/>
              <a:cxnLst/>
              <a:rect l="l" t="t" r="r" b="b"/>
              <a:pathLst>
                <a:path w="4324" h="2162" extrusionOk="0">
                  <a:moveTo>
                    <a:pt x="577" y="1"/>
                  </a:moveTo>
                  <a:lnTo>
                    <a:pt x="289" y="433"/>
                  </a:lnTo>
                  <a:lnTo>
                    <a:pt x="1" y="769"/>
                  </a:lnTo>
                  <a:lnTo>
                    <a:pt x="1826" y="1489"/>
                  </a:lnTo>
                  <a:lnTo>
                    <a:pt x="3651" y="2162"/>
                  </a:lnTo>
                  <a:lnTo>
                    <a:pt x="3987" y="1633"/>
                  </a:lnTo>
                  <a:lnTo>
                    <a:pt x="4323" y="1105"/>
                  </a:lnTo>
                  <a:lnTo>
                    <a:pt x="577"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4" name="Google Shape;4524;p75"/>
            <p:cNvSpPr/>
            <p:nvPr/>
          </p:nvSpPr>
          <p:spPr>
            <a:xfrm>
              <a:off x="5465650" y="4529950"/>
              <a:ext cx="108100" cy="54050"/>
            </a:xfrm>
            <a:custGeom>
              <a:avLst/>
              <a:gdLst/>
              <a:ahLst/>
              <a:cxnLst/>
              <a:rect l="l" t="t" r="r" b="b"/>
              <a:pathLst>
                <a:path w="4324" h="2162" fill="none" extrusionOk="0">
                  <a:moveTo>
                    <a:pt x="577" y="1"/>
                  </a:moveTo>
                  <a:lnTo>
                    <a:pt x="577" y="1"/>
                  </a:lnTo>
                  <a:lnTo>
                    <a:pt x="289" y="433"/>
                  </a:lnTo>
                  <a:lnTo>
                    <a:pt x="1" y="769"/>
                  </a:lnTo>
                  <a:lnTo>
                    <a:pt x="1" y="769"/>
                  </a:lnTo>
                  <a:lnTo>
                    <a:pt x="1826" y="1489"/>
                  </a:lnTo>
                  <a:lnTo>
                    <a:pt x="3651" y="2162"/>
                  </a:lnTo>
                  <a:lnTo>
                    <a:pt x="3651" y="2162"/>
                  </a:lnTo>
                  <a:lnTo>
                    <a:pt x="3987" y="1633"/>
                  </a:lnTo>
                  <a:lnTo>
                    <a:pt x="4323" y="1105"/>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5" name="Google Shape;4525;p75"/>
            <p:cNvSpPr/>
            <p:nvPr/>
          </p:nvSpPr>
          <p:spPr>
            <a:xfrm>
              <a:off x="5331175" y="4571975"/>
              <a:ext cx="78075" cy="140500"/>
            </a:xfrm>
            <a:custGeom>
              <a:avLst/>
              <a:gdLst/>
              <a:ahLst/>
              <a:cxnLst/>
              <a:rect l="l" t="t" r="r" b="b"/>
              <a:pathLst>
                <a:path w="3123" h="5620" extrusionOk="0">
                  <a:moveTo>
                    <a:pt x="1009" y="0"/>
                  </a:moveTo>
                  <a:lnTo>
                    <a:pt x="577" y="48"/>
                  </a:lnTo>
                  <a:lnTo>
                    <a:pt x="193" y="145"/>
                  </a:lnTo>
                  <a:lnTo>
                    <a:pt x="49" y="193"/>
                  </a:lnTo>
                  <a:lnTo>
                    <a:pt x="1" y="241"/>
                  </a:lnTo>
                  <a:lnTo>
                    <a:pt x="1009" y="2978"/>
                  </a:lnTo>
                  <a:lnTo>
                    <a:pt x="1682" y="4803"/>
                  </a:lnTo>
                  <a:lnTo>
                    <a:pt x="1970" y="5379"/>
                  </a:lnTo>
                  <a:lnTo>
                    <a:pt x="2066" y="5619"/>
                  </a:lnTo>
                  <a:lnTo>
                    <a:pt x="2114" y="5475"/>
                  </a:lnTo>
                  <a:lnTo>
                    <a:pt x="2162" y="5235"/>
                  </a:lnTo>
                  <a:lnTo>
                    <a:pt x="2258" y="4467"/>
                  </a:lnTo>
                  <a:lnTo>
                    <a:pt x="2306" y="3602"/>
                  </a:lnTo>
                  <a:lnTo>
                    <a:pt x="2258" y="3266"/>
                  </a:lnTo>
                  <a:lnTo>
                    <a:pt x="2210" y="3074"/>
                  </a:lnTo>
                  <a:lnTo>
                    <a:pt x="2498" y="3266"/>
                  </a:lnTo>
                  <a:lnTo>
                    <a:pt x="2738" y="3362"/>
                  </a:lnTo>
                  <a:lnTo>
                    <a:pt x="2834" y="3362"/>
                  </a:lnTo>
                  <a:lnTo>
                    <a:pt x="2930" y="3314"/>
                  </a:lnTo>
                  <a:lnTo>
                    <a:pt x="3027" y="3074"/>
                  </a:lnTo>
                  <a:lnTo>
                    <a:pt x="3123" y="2690"/>
                  </a:lnTo>
                  <a:lnTo>
                    <a:pt x="3075" y="2498"/>
                  </a:lnTo>
                  <a:lnTo>
                    <a:pt x="3075" y="2306"/>
                  </a:lnTo>
                  <a:lnTo>
                    <a:pt x="2979" y="2162"/>
                  </a:lnTo>
                  <a:lnTo>
                    <a:pt x="2834" y="2066"/>
                  </a:lnTo>
                  <a:lnTo>
                    <a:pt x="2690" y="1970"/>
                  </a:lnTo>
                  <a:lnTo>
                    <a:pt x="2258" y="1970"/>
                  </a:lnTo>
                  <a:lnTo>
                    <a:pt x="2018" y="2018"/>
                  </a:lnTo>
                  <a:lnTo>
                    <a:pt x="1922" y="2066"/>
                  </a:lnTo>
                  <a:lnTo>
                    <a:pt x="1634" y="1057"/>
                  </a:lnTo>
                  <a:lnTo>
                    <a:pt x="1442" y="337"/>
                  </a:lnTo>
                  <a:lnTo>
                    <a:pt x="1346" y="97"/>
                  </a:lnTo>
                  <a:lnTo>
                    <a:pt x="125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6" name="Google Shape;4526;p75"/>
            <p:cNvSpPr/>
            <p:nvPr/>
          </p:nvSpPr>
          <p:spPr>
            <a:xfrm>
              <a:off x="5280750" y="4345050"/>
              <a:ext cx="341025" cy="217350"/>
            </a:xfrm>
            <a:custGeom>
              <a:avLst/>
              <a:gdLst/>
              <a:ahLst/>
              <a:cxnLst/>
              <a:rect l="l" t="t" r="r" b="b"/>
              <a:pathLst>
                <a:path w="13641" h="8694" extrusionOk="0">
                  <a:moveTo>
                    <a:pt x="4899" y="1"/>
                  </a:moveTo>
                  <a:lnTo>
                    <a:pt x="2210" y="1730"/>
                  </a:lnTo>
                  <a:lnTo>
                    <a:pt x="1" y="2690"/>
                  </a:lnTo>
                  <a:lnTo>
                    <a:pt x="2258" y="6868"/>
                  </a:lnTo>
                  <a:lnTo>
                    <a:pt x="3123" y="6532"/>
                  </a:lnTo>
                  <a:lnTo>
                    <a:pt x="4035" y="6100"/>
                  </a:lnTo>
                  <a:lnTo>
                    <a:pt x="4996" y="5620"/>
                  </a:lnTo>
                  <a:lnTo>
                    <a:pt x="5860" y="5091"/>
                  </a:lnTo>
                  <a:lnTo>
                    <a:pt x="7253" y="4227"/>
                  </a:lnTo>
                  <a:lnTo>
                    <a:pt x="7781" y="3843"/>
                  </a:lnTo>
                  <a:lnTo>
                    <a:pt x="8357" y="3651"/>
                  </a:lnTo>
                  <a:lnTo>
                    <a:pt x="8357" y="3651"/>
                  </a:lnTo>
                  <a:lnTo>
                    <a:pt x="7397" y="7253"/>
                  </a:lnTo>
                  <a:lnTo>
                    <a:pt x="12439" y="8693"/>
                  </a:lnTo>
                  <a:lnTo>
                    <a:pt x="12632" y="8261"/>
                  </a:lnTo>
                  <a:lnTo>
                    <a:pt x="12824" y="7781"/>
                  </a:lnTo>
                  <a:lnTo>
                    <a:pt x="13112" y="6772"/>
                  </a:lnTo>
                  <a:lnTo>
                    <a:pt x="13304" y="5716"/>
                  </a:lnTo>
                  <a:lnTo>
                    <a:pt x="13448" y="4707"/>
                  </a:lnTo>
                  <a:lnTo>
                    <a:pt x="13544" y="3795"/>
                  </a:lnTo>
                  <a:lnTo>
                    <a:pt x="13640" y="3074"/>
                  </a:lnTo>
                  <a:lnTo>
                    <a:pt x="13640" y="2402"/>
                  </a:lnTo>
                  <a:lnTo>
                    <a:pt x="489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7" name="Google Shape;4527;p75"/>
            <p:cNvSpPr/>
            <p:nvPr/>
          </p:nvSpPr>
          <p:spPr>
            <a:xfrm>
              <a:off x="5280750" y="4345050"/>
              <a:ext cx="341025" cy="217350"/>
            </a:xfrm>
            <a:custGeom>
              <a:avLst/>
              <a:gdLst/>
              <a:ahLst/>
              <a:cxnLst/>
              <a:rect l="l" t="t" r="r" b="b"/>
              <a:pathLst>
                <a:path w="13641" h="8694" fill="none" extrusionOk="0">
                  <a:moveTo>
                    <a:pt x="13640" y="2402"/>
                  </a:moveTo>
                  <a:lnTo>
                    <a:pt x="13640" y="2402"/>
                  </a:lnTo>
                  <a:lnTo>
                    <a:pt x="13640" y="3074"/>
                  </a:lnTo>
                  <a:lnTo>
                    <a:pt x="13544" y="3795"/>
                  </a:lnTo>
                  <a:lnTo>
                    <a:pt x="13448" y="4707"/>
                  </a:lnTo>
                  <a:lnTo>
                    <a:pt x="13304" y="5716"/>
                  </a:lnTo>
                  <a:lnTo>
                    <a:pt x="13112" y="6772"/>
                  </a:lnTo>
                  <a:lnTo>
                    <a:pt x="12824" y="7781"/>
                  </a:lnTo>
                  <a:lnTo>
                    <a:pt x="12632" y="8261"/>
                  </a:lnTo>
                  <a:lnTo>
                    <a:pt x="12439" y="8693"/>
                  </a:lnTo>
                  <a:lnTo>
                    <a:pt x="7397" y="7253"/>
                  </a:lnTo>
                  <a:lnTo>
                    <a:pt x="8357" y="3651"/>
                  </a:lnTo>
                  <a:lnTo>
                    <a:pt x="7781" y="3843"/>
                  </a:lnTo>
                  <a:lnTo>
                    <a:pt x="7781" y="3843"/>
                  </a:lnTo>
                  <a:lnTo>
                    <a:pt x="7253" y="4227"/>
                  </a:lnTo>
                  <a:lnTo>
                    <a:pt x="5860" y="5091"/>
                  </a:lnTo>
                  <a:lnTo>
                    <a:pt x="4996" y="5620"/>
                  </a:lnTo>
                  <a:lnTo>
                    <a:pt x="4035" y="6100"/>
                  </a:lnTo>
                  <a:lnTo>
                    <a:pt x="3123" y="6532"/>
                  </a:lnTo>
                  <a:lnTo>
                    <a:pt x="2258" y="6868"/>
                  </a:lnTo>
                  <a:lnTo>
                    <a:pt x="1" y="2690"/>
                  </a:lnTo>
                  <a:lnTo>
                    <a:pt x="2210" y="1730"/>
                  </a:lnTo>
                  <a:lnTo>
                    <a:pt x="4899" y="1"/>
                  </a:lnTo>
                  <a:lnTo>
                    <a:pt x="13640" y="240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8" name="Google Shape;4528;p75"/>
            <p:cNvSpPr/>
            <p:nvPr/>
          </p:nvSpPr>
          <p:spPr>
            <a:xfrm>
              <a:off x="5588125" y="4017275"/>
              <a:ext cx="361400" cy="229350"/>
            </a:xfrm>
            <a:custGeom>
              <a:avLst/>
              <a:gdLst/>
              <a:ahLst/>
              <a:cxnLst/>
              <a:rect l="l" t="t" r="r" b="b"/>
              <a:pathLst>
                <a:path w="14456" h="9174" extrusionOk="0">
                  <a:moveTo>
                    <a:pt x="12919" y="1"/>
                  </a:moveTo>
                  <a:lnTo>
                    <a:pt x="11286" y="1394"/>
                  </a:lnTo>
                  <a:lnTo>
                    <a:pt x="9797" y="2546"/>
                  </a:lnTo>
                  <a:lnTo>
                    <a:pt x="8501" y="3507"/>
                  </a:lnTo>
                  <a:lnTo>
                    <a:pt x="7300" y="4227"/>
                  </a:lnTo>
                  <a:lnTo>
                    <a:pt x="6244" y="4803"/>
                  </a:lnTo>
                  <a:lnTo>
                    <a:pt x="5283" y="5236"/>
                  </a:lnTo>
                  <a:lnTo>
                    <a:pt x="4467" y="5524"/>
                  </a:lnTo>
                  <a:lnTo>
                    <a:pt x="3794" y="5716"/>
                  </a:lnTo>
                  <a:lnTo>
                    <a:pt x="3170" y="5764"/>
                  </a:lnTo>
                  <a:lnTo>
                    <a:pt x="2690" y="5764"/>
                  </a:lnTo>
                  <a:lnTo>
                    <a:pt x="2306" y="5716"/>
                  </a:lnTo>
                  <a:lnTo>
                    <a:pt x="2017" y="5620"/>
                  </a:lnTo>
                  <a:lnTo>
                    <a:pt x="1777" y="5524"/>
                  </a:lnTo>
                  <a:lnTo>
                    <a:pt x="1633" y="5428"/>
                  </a:lnTo>
                  <a:lnTo>
                    <a:pt x="1489" y="5332"/>
                  </a:lnTo>
                  <a:lnTo>
                    <a:pt x="0" y="8741"/>
                  </a:lnTo>
                  <a:lnTo>
                    <a:pt x="817" y="8934"/>
                  </a:lnTo>
                  <a:lnTo>
                    <a:pt x="1633" y="9078"/>
                  </a:lnTo>
                  <a:lnTo>
                    <a:pt x="2450" y="9174"/>
                  </a:lnTo>
                  <a:lnTo>
                    <a:pt x="3218" y="9174"/>
                  </a:lnTo>
                  <a:lnTo>
                    <a:pt x="3986" y="9126"/>
                  </a:lnTo>
                  <a:lnTo>
                    <a:pt x="4707" y="9030"/>
                  </a:lnTo>
                  <a:lnTo>
                    <a:pt x="5427" y="8885"/>
                  </a:lnTo>
                  <a:lnTo>
                    <a:pt x="6100" y="8693"/>
                  </a:lnTo>
                  <a:lnTo>
                    <a:pt x="6724" y="8501"/>
                  </a:lnTo>
                  <a:lnTo>
                    <a:pt x="7348" y="8213"/>
                  </a:lnTo>
                  <a:lnTo>
                    <a:pt x="7973" y="7925"/>
                  </a:lnTo>
                  <a:lnTo>
                    <a:pt x="8549" y="7589"/>
                  </a:lnTo>
                  <a:lnTo>
                    <a:pt x="9125" y="7253"/>
                  </a:lnTo>
                  <a:lnTo>
                    <a:pt x="9653" y="6868"/>
                  </a:lnTo>
                  <a:lnTo>
                    <a:pt x="10614" y="6100"/>
                  </a:lnTo>
                  <a:lnTo>
                    <a:pt x="11478" y="5284"/>
                  </a:lnTo>
                  <a:lnTo>
                    <a:pt x="12247" y="4467"/>
                  </a:lnTo>
                  <a:lnTo>
                    <a:pt x="12919" y="3699"/>
                  </a:lnTo>
                  <a:lnTo>
                    <a:pt x="13447" y="2978"/>
                  </a:lnTo>
                  <a:lnTo>
                    <a:pt x="13880" y="2402"/>
                  </a:lnTo>
                  <a:lnTo>
                    <a:pt x="14168" y="1922"/>
                  </a:lnTo>
                  <a:lnTo>
                    <a:pt x="14456" y="1490"/>
                  </a:lnTo>
                  <a:lnTo>
                    <a:pt x="12919"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9" name="Google Shape;4529;p75"/>
            <p:cNvSpPr/>
            <p:nvPr/>
          </p:nvSpPr>
          <p:spPr>
            <a:xfrm>
              <a:off x="5588125" y="4017275"/>
              <a:ext cx="361400" cy="229350"/>
            </a:xfrm>
            <a:custGeom>
              <a:avLst/>
              <a:gdLst/>
              <a:ahLst/>
              <a:cxnLst/>
              <a:rect l="l" t="t" r="r" b="b"/>
              <a:pathLst>
                <a:path w="14456" h="9174" fill="none" extrusionOk="0">
                  <a:moveTo>
                    <a:pt x="1489" y="5332"/>
                  </a:moveTo>
                  <a:lnTo>
                    <a:pt x="1489" y="5332"/>
                  </a:lnTo>
                  <a:lnTo>
                    <a:pt x="1633" y="5428"/>
                  </a:lnTo>
                  <a:lnTo>
                    <a:pt x="1777" y="5524"/>
                  </a:lnTo>
                  <a:lnTo>
                    <a:pt x="2017" y="5620"/>
                  </a:lnTo>
                  <a:lnTo>
                    <a:pt x="2306" y="5716"/>
                  </a:lnTo>
                  <a:lnTo>
                    <a:pt x="2690" y="5764"/>
                  </a:lnTo>
                  <a:lnTo>
                    <a:pt x="3170" y="5764"/>
                  </a:lnTo>
                  <a:lnTo>
                    <a:pt x="3794" y="5716"/>
                  </a:lnTo>
                  <a:lnTo>
                    <a:pt x="4467" y="5524"/>
                  </a:lnTo>
                  <a:lnTo>
                    <a:pt x="5283" y="5236"/>
                  </a:lnTo>
                  <a:lnTo>
                    <a:pt x="6244" y="4803"/>
                  </a:lnTo>
                  <a:lnTo>
                    <a:pt x="7300" y="4227"/>
                  </a:lnTo>
                  <a:lnTo>
                    <a:pt x="8501" y="3507"/>
                  </a:lnTo>
                  <a:lnTo>
                    <a:pt x="9797" y="2546"/>
                  </a:lnTo>
                  <a:lnTo>
                    <a:pt x="11286" y="1394"/>
                  </a:lnTo>
                  <a:lnTo>
                    <a:pt x="12919" y="1"/>
                  </a:lnTo>
                  <a:lnTo>
                    <a:pt x="14456" y="1490"/>
                  </a:lnTo>
                  <a:lnTo>
                    <a:pt x="14456" y="1490"/>
                  </a:lnTo>
                  <a:lnTo>
                    <a:pt x="14168" y="1922"/>
                  </a:lnTo>
                  <a:lnTo>
                    <a:pt x="13880" y="2402"/>
                  </a:lnTo>
                  <a:lnTo>
                    <a:pt x="13447" y="2978"/>
                  </a:lnTo>
                  <a:lnTo>
                    <a:pt x="12919" y="3699"/>
                  </a:lnTo>
                  <a:lnTo>
                    <a:pt x="12247" y="4467"/>
                  </a:lnTo>
                  <a:lnTo>
                    <a:pt x="11478" y="5284"/>
                  </a:lnTo>
                  <a:lnTo>
                    <a:pt x="10614" y="6100"/>
                  </a:lnTo>
                  <a:lnTo>
                    <a:pt x="9653" y="6868"/>
                  </a:lnTo>
                  <a:lnTo>
                    <a:pt x="9125" y="7253"/>
                  </a:lnTo>
                  <a:lnTo>
                    <a:pt x="8549" y="7589"/>
                  </a:lnTo>
                  <a:lnTo>
                    <a:pt x="7973" y="7925"/>
                  </a:lnTo>
                  <a:lnTo>
                    <a:pt x="7348" y="8213"/>
                  </a:lnTo>
                  <a:lnTo>
                    <a:pt x="6724" y="8501"/>
                  </a:lnTo>
                  <a:lnTo>
                    <a:pt x="6100" y="8693"/>
                  </a:lnTo>
                  <a:lnTo>
                    <a:pt x="5427" y="8885"/>
                  </a:lnTo>
                  <a:lnTo>
                    <a:pt x="4707" y="9030"/>
                  </a:lnTo>
                  <a:lnTo>
                    <a:pt x="3986" y="9126"/>
                  </a:lnTo>
                  <a:lnTo>
                    <a:pt x="3218" y="9174"/>
                  </a:lnTo>
                  <a:lnTo>
                    <a:pt x="2450" y="9174"/>
                  </a:lnTo>
                  <a:lnTo>
                    <a:pt x="1633" y="9078"/>
                  </a:lnTo>
                  <a:lnTo>
                    <a:pt x="817" y="8934"/>
                  </a:lnTo>
                  <a:lnTo>
                    <a:pt x="0" y="8741"/>
                  </a:lnTo>
                  <a:lnTo>
                    <a:pt x="1489" y="533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0" name="Google Shape;4530;p75"/>
            <p:cNvSpPr/>
            <p:nvPr/>
          </p:nvSpPr>
          <p:spPr>
            <a:xfrm>
              <a:off x="5711775" y="4143350"/>
              <a:ext cx="20450" cy="8425"/>
            </a:xfrm>
            <a:custGeom>
              <a:avLst/>
              <a:gdLst/>
              <a:ahLst/>
              <a:cxnLst/>
              <a:rect l="l" t="t" r="r" b="b"/>
              <a:pathLst>
                <a:path w="818" h="337" extrusionOk="0">
                  <a:moveTo>
                    <a:pt x="817" y="0"/>
                  </a:moveTo>
                  <a:lnTo>
                    <a:pt x="817" y="0"/>
                  </a:lnTo>
                  <a:lnTo>
                    <a:pt x="1" y="337"/>
                  </a:lnTo>
                  <a:lnTo>
                    <a:pt x="1" y="337"/>
                  </a:lnTo>
                  <a:lnTo>
                    <a:pt x="1" y="337"/>
                  </a:lnTo>
                  <a:lnTo>
                    <a:pt x="817" y="0"/>
                  </a:lnTo>
                  <a:lnTo>
                    <a:pt x="817"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1" name="Google Shape;4531;p75"/>
            <p:cNvSpPr/>
            <p:nvPr/>
          </p:nvSpPr>
          <p:spPr>
            <a:xfrm>
              <a:off x="5711775" y="4143350"/>
              <a:ext cx="20450" cy="8425"/>
            </a:xfrm>
            <a:custGeom>
              <a:avLst/>
              <a:gdLst/>
              <a:ahLst/>
              <a:cxnLst/>
              <a:rect l="l" t="t" r="r" b="b"/>
              <a:pathLst>
                <a:path w="818" h="337" fill="none" extrusionOk="0">
                  <a:moveTo>
                    <a:pt x="817" y="0"/>
                  </a:moveTo>
                  <a:lnTo>
                    <a:pt x="817" y="0"/>
                  </a:lnTo>
                  <a:lnTo>
                    <a:pt x="1" y="337"/>
                  </a:lnTo>
                  <a:lnTo>
                    <a:pt x="1" y="337"/>
                  </a:lnTo>
                  <a:lnTo>
                    <a:pt x="1" y="337"/>
                  </a:lnTo>
                  <a:lnTo>
                    <a:pt x="817" y="0"/>
                  </a:lnTo>
                  <a:lnTo>
                    <a:pt x="81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2" name="Google Shape;4532;p75"/>
            <p:cNvSpPr/>
            <p:nvPr/>
          </p:nvSpPr>
          <p:spPr>
            <a:xfrm>
              <a:off x="5711775" y="4143350"/>
              <a:ext cx="20450" cy="97275"/>
            </a:xfrm>
            <a:custGeom>
              <a:avLst/>
              <a:gdLst/>
              <a:ahLst/>
              <a:cxnLst/>
              <a:rect l="l" t="t" r="r" b="b"/>
              <a:pathLst>
                <a:path w="818" h="3891" extrusionOk="0">
                  <a:moveTo>
                    <a:pt x="817" y="0"/>
                  </a:moveTo>
                  <a:lnTo>
                    <a:pt x="1" y="337"/>
                  </a:lnTo>
                  <a:lnTo>
                    <a:pt x="193" y="3891"/>
                  </a:lnTo>
                  <a:lnTo>
                    <a:pt x="721" y="3794"/>
                  </a:lnTo>
                  <a:lnTo>
                    <a:pt x="817"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3" name="Google Shape;4533;p75"/>
            <p:cNvSpPr/>
            <p:nvPr/>
          </p:nvSpPr>
          <p:spPr>
            <a:xfrm>
              <a:off x="5711775" y="4143350"/>
              <a:ext cx="20450" cy="97275"/>
            </a:xfrm>
            <a:custGeom>
              <a:avLst/>
              <a:gdLst/>
              <a:ahLst/>
              <a:cxnLst/>
              <a:rect l="l" t="t" r="r" b="b"/>
              <a:pathLst>
                <a:path w="818" h="3891" fill="none" extrusionOk="0">
                  <a:moveTo>
                    <a:pt x="817" y="0"/>
                  </a:moveTo>
                  <a:lnTo>
                    <a:pt x="817" y="0"/>
                  </a:lnTo>
                  <a:lnTo>
                    <a:pt x="1" y="337"/>
                  </a:lnTo>
                  <a:lnTo>
                    <a:pt x="193" y="3891"/>
                  </a:lnTo>
                  <a:lnTo>
                    <a:pt x="193" y="3891"/>
                  </a:lnTo>
                  <a:lnTo>
                    <a:pt x="721" y="3794"/>
                  </a:lnTo>
                  <a:lnTo>
                    <a:pt x="81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4" name="Google Shape;4534;p75"/>
            <p:cNvSpPr/>
            <p:nvPr/>
          </p:nvSpPr>
          <p:spPr>
            <a:xfrm>
              <a:off x="5585725" y="4140950"/>
              <a:ext cx="133300" cy="133300"/>
            </a:xfrm>
            <a:custGeom>
              <a:avLst/>
              <a:gdLst/>
              <a:ahLst/>
              <a:cxnLst/>
              <a:rect l="l" t="t" r="r" b="b"/>
              <a:pathLst>
                <a:path w="5332" h="5332" extrusionOk="0">
                  <a:moveTo>
                    <a:pt x="5043" y="0"/>
                  </a:moveTo>
                  <a:lnTo>
                    <a:pt x="4130" y="96"/>
                  </a:lnTo>
                  <a:lnTo>
                    <a:pt x="3266" y="96"/>
                  </a:lnTo>
                  <a:lnTo>
                    <a:pt x="1681" y="145"/>
                  </a:lnTo>
                  <a:lnTo>
                    <a:pt x="529" y="96"/>
                  </a:lnTo>
                  <a:lnTo>
                    <a:pt x="0" y="48"/>
                  </a:lnTo>
                  <a:lnTo>
                    <a:pt x="673" y="2402"/>
                  </a:lnTo>
                  <a:lnTo>
                    <a:pt x="1105" y="4035"/>
                  </a:lnTo>
                  <a:lnTo>
                    <a:pt x="1297" y="4611"/>
                  </a:lnTo>
                  <a:lnTo>
                    <a:pt x="1393" y="4851"/>
                  </a:lnTo>
                  <a:lnTo>
                    <a:pt x="1633" y="4947"/>
                  </a:lnTo>
                  <a:lnTo>
                    <a:pt x="2113" y="4995"/>
                  </a:lnTo>
                  <a:lnTo>
                    <a:pt x="3410" y="5139"/>
                  </a:lnTo>
                  <a:lnTo>
                    <a:pt x="5331" y="5331"/>
                  </a:lnTo>
                  <a:lnTo>
                    <a:pt x="504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5" name="Google Shape;4535;p75"/>
            <p:cNvSpPr/>
            <p:nvPr/>
          </p:nvSpPr>
          <p:spPr>
            <a:xfrm>
              <a:off x="5585725" y="4140950"/>
              <a:ext cx="133300" cy="133300"/>
            </a:xfrm>
            <a:custGeom>
              <a:avLst/>
              <a:gdLst/>
              <a:ahLst/>
              <a:cxnLst/>
              <a:rect l="l" t="t" r="r" b="b"/>
              <a:pathLst>
                <a:path w="5332" h="5332" fill="none" extrusionOk="0">
                  <a:moveTo>
                    <a:pt x="0" y="48"/>
                  </a:moveTo>
                  <a:lnTo>
                    <a:pt x="0" y="48"/>
                  </a:lnTo>
                  <a:lnTo>
                    <a:pt x="529" y="96"/>
                  </a:lnTo>
                  <a:lnTo>
                    <a:pt x="1681" y="145"/>
                  </a:lnTo>
                  <a:lnTo>
                    <a:pt x="3266" y="96"/>
                  </a:lnTo>
                  <a:lnTo>
                    <a:pt x="4130" y="96"/>
                  </a:lnTo>
                  <a:lnTo>
                    <a:pt x="5043" y="0"/>
                  </a:lnTo>
                  <a:lnTo>
                    <a:pt x="5331" y="5331"/>
                  </a:lnTo>
                  <a:lnTo>
                    <a:pt x="5331" y="5331"/>
                  </a:lnTo>
                  <a:lnTo>
                    <a:pt x="3410" y="5139"/>
                  </a:lnTo>
                  <a:lnTo>
                    <a:pt x="2113" y="4995"/>
                  </a:lnTo>
                  <a:lnTo>
                    <a:pt x="1633" y="4947"/>
                  </a:lnTo>
                  <a:lnTo>
                    <a:pt x="1393" y="4851"/>
                  </a:lnTo>
                  <a:lnTo>
                    <a:pt x="1393" y="4851"/>
                  </a:lnTo>
                  <a:lnTo>
                    <a:pt x="1297" y="4611"/>
                  </a:lnTo>
                  <a:lnTo>
                    <a:pt x="1105" y="4035"/>
                  </a:lnTo>
                  <a:lnTo>
                    <a:pt x="673" y="2402"/>
                  </a:lnTo>
                  <a:lnTo>
                    <a:pt x="0" y="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6" name="Google Shape;4536;p75"/>
            <p:cNvSpPr/>
            <p:nvPr/>
          </p:nvSpPr>
          <p:spPr>
            <a:xfrm>
              <a:off x="5684175" y="4142150"/>
              <a:ext cx="21625" cy="130900"/>
            </a:xfrm>
            <a:custGeom>
              <a:avLst/>
              <a:gdLst/>
              <a:ahLst/>
              <a:cxnLst/>
              <a:rect l="l" t="t" r="r" b="b"/>
              <a:pathLst>
                <a:path w="865" h="5236" extrusionOk="0">
                  <a:moveTo>
                    <a:pt x="865" y="0"/>
                  </a:moveTo>
                  <a:lnTo>
                    <a:pt x="0" y="48"/>
                  </a:lnTo>
                  <a:lnTo>
                    <a:pt x="433" y="5187"/>
                  </a:lnTo>
                  <a:lnTo>
                    <a:pt x="865" y="5235"/>
                  </a:lnTo>
                  <a:lnTo>
                    <a:pt x="86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7" name="Google Shape;4537;p75"/>
            <p:cNvSpPr/>
            <p:nvPr/>
          </p:nvSpPr>
          <p:spPr>
            <a:xfrm>
              <a:off x="5684175" y="4142150"/>
              <a:ext cx="21625" cy="130900"/>
            </a:xfrm>
            <a:custGeom>
              <a:avLst/>
              <a:gdLst/>
              <a:ahLst/>
              <a:cxnLst/>
              <a:rect l="l" t="t" r="r" b="b"/>
              <a:pathLst>
                <a:path w="865" h="5236" fill="none" extrusionOk="0">
                  <a:moveTo>
                    <a:pt x="0" y="48"/>
                  </a:moveTo>
                  <a:lnTo>
                    <a:pt x="0" y="48"/>
                  </a:lnTo>
                  <a:lnTo>
                    <a:pt x="433" y="5187"/>
                  </a:lnTo>
                  <a:lnTo>
                    <a:pt x="433" y="5187"/>
                  </a:lnTo>
                  <a:lnTo>
                    <a:pt x="865" y="5235"/>
                  </a:lnTo>
                  <a:lnTo>
                    <a:pt x="865" y="0"/>
                  </a:lnTo>
                  <a:lnTo>
                    <a:pt x="865" y="0"/>
                  </a:lnTo>
                  <a:lnTo>
                    <a:pt x="0" y="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8" name="Google Shape;4538;p75"/>
            <p:cNvSpPr/>
            <p:nvPr/>
          </p:nvSpPr>
          <p:spPr>
            <a:xfrm>
              <a:off x="5655350" y="4143350"/>
              <a:ext cx="24050" cy="127300"/>
            </a:xfrm>
            <a:custGeom>
              <a:avLst/>
              <a:gdLst/>
              <a:ahLst/>
              <a:cxnLst/>
              <a:rect l="l" t="t" r="r" b="b"/>
              <a:pathLst>
                <a:path w="962" h="5092" extrusionOk="0">
                  <a:moveTo>
                    <a:pt x="769" y="0"/>
                  </a:moveTo>
                  <a:lnTo>
                    <a:pt x="97" y="49"/>
                  </a:lnTo>
                  <a:lnTo>
                    <a:pt x="1" y="4995"/>
                  </a:lnTo>
                  <a:lnTo>
                    <a:pt x="961" y="5091"/>
                  </a:lnTo>
                  <a:lnTo>
                    <a:pt x="76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9" name="Google Shape;4539;p75"/>
            <p:cNvSpPr/>
            <p:nvPr/>
          </p:nvSpPr>
          <p:spPr>
            <a:xfrm>
              <a:off x="5655350" y="4143350"/>
              <a:ext cx="24050" cy="127300"/>
            </a:xfrm>
            <a:custGeom>
              <a:avLst/>
              <a:gdLst/>
              <a:ahLst/>
              <a:cxnLst/>
              <a:rect l="l" t="t" r="r" b="b"/>
              <a:pathLst>
                <a:path w="962" h="5092" fill="none" extrusionOk="0">
                  <a:moveTo>
                    <a:pt x="97" y="49"/>
                  </a:moveTo>
                  <a:lnTo>
                    <a:pt x="1" y="4995"/>
                  </a:lnTo>
                  <a:lnTo>
                    <a:pt x="1" y="4995"/>
                  </a:lnTo>
                  <a:lnTo>
                    <a:pt x="961" y="5091"/>
                  </a:lnTo>
                  <a:lnTo>
                    <a:pt x="769" y="0"/>
                  </a:lnTo>
                  <a:lnTo>
                    <a:pt x="769" y="0"/>
                  </a:lnTo>
                  <a:lnTo>
                    <a:pt x="97" y="4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0" name="Google Shape;4540;p75"/>
            <p:cNvSpPr/>
            <p:nvPr/>
          </p:nvSpPr>
          <p:spPr>
            <a:xfrm>
              <a:off x="5705775" y="4140950"/>
              <a:ext cx="13250" cy="133300"/>
            </a:xfrm>
            <a:custGeom>
              <a:avLst/>
              <a:gdLst/>
              <a:ahLst/>
              <a:cxnLst/>
              <a:rect l="l" t="t" r="r" b="b"/>
              <a:pathLst>
                <a:path w="530" h="5332" extrusionOk="0">
                  <a:moveTo>
                    <a:pt x="241" y="0"/>
                  </a:moveTo>
                  <a:lnTo>
                    <a:pt x="1" y="48"/>
                  </a:lnTo>
                  <a:lnTo>
                    <a:pt x="1" y="5283"/>
                  </a:lnTo>
                  <a:lnTo>
                    <a:pt x="529" y="5331"/>
                  </a:lnTo>
                  <a:lnTo>
                    <a:pt x="433" y="3987"/>
                  </a:lnTo>
                  <a:lnTo>
                    <a:pt x="241" y="433"/>
                  </a:lnTo>
                  <a:lnTo>
                    <a:pt x="24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1" name="Google Shape;4541;p75"/>
            <p:cNvSpPr/>
            <p:nvPr/>
          </p:nvSpPr>
          <p:spPr>
            <a:xfrm>
              <a:off x="5705775" y="4140950"/>
              <a:ext cx="13250" cy="133300"/>
            </a:xfrm>
            <a:custGeom>
              <a:avLst/>
              <a:gdLst/>
              <a:ahLst/>
              <a:cxnLst/>
              <a:rect l="l" t="t" r="r" b="b"/>
              <a:pathLst>
                <a:path w="530" h="5332" fill="none" extrusionOk="0">
                  <a:moveTo>
                    <a:pt x="241" y="0"/>
                  </a:moveTo>
                  <a:lnTo>
                    <a:pt x="241" y="0"/>
                  </a:lnTo>
                  <a:lnTo>
                    <a:pt x="1" y="48"/>
                  </a:lnTo>
                  <a:lnTo>
                    <a:pt x="1" y="5283"/>
                  </a:lnTo>
                  <a:lnTo>
                    <a:pt x="1" y="5283"/>
                  </a:lnTo>
                  <a:lnTo>
                    <a:pt x="529" y="5331"/>
                  </a:lnTo>
                  <a:lnTo>
                    <a:pt x="433" y="3987"/>
                  </a:lnTo>
                  <a:lnTo>
                    <a:pt x="241" y="433"/>
                  </a:lnTo>
                  <a:lnTo>
                    <a:pt x="241" y="433"/>
                  </a:lnTo>
                  <a:lnTo>
                    <a:pt x="24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2" name="Google Shape;4542;p75"/>
            <p:cNvSpPr/>
            <p:nvPr/>
          </p:nvSpPr>
          <p:spPr>
            <a:xfrm>
              <a:off x="5624150" y="4143350"/>
              <a:ext cx="73250" cy="128500"/>
            </a:xfrm>
            <a:custGeom>
              <a:avLst/>
              <a:gdLst/>
              <a:ahLst/>
              <a:cxnLst/>
              <a:rect l="l" t="t" r="r" b="b"/>
              <a:pathLst>
                <a:path w="2930" h="5140" extrusionOk="0">
                  <a:moveTo>
                    <a:pt x="0" y="49"/>
                  </a:moveTo>
                  <a:lnTo>
                    <a:pt x="144" y="193"/>
                  </a:lnTo>
                  <a:lnTo>
                    <a:pt x="288" y="385"/>
                  </a:lnTo>
                  <a:lnTo>
                    <a:pt x="528" y="817"/>
                  </a:lnTo>
                  <a:lnTo>
                    <a:pt x="720" y="1393"/>
                  </a:lnTo>
                  <a:lnTo>
                    <a:pt x="865" y="2018"/>
                  </a:lnTo>
                  <a:lnTo>
                    <a:pt x="961" y="2690"/>
                  </a:lnTo>
                  <a:lnTo>
                    <a:pt x="1057" y="3410"/>
                  </a:lnTo>
                  <a:lnTo>
                    <a:pt x="1057" y="4179"/>
                  </a:lnTo>
                  <a:lnTo>
                    <a:pt x="1057" y="4947"/>
                  </a:lnTo>
                  <a:lnTo>
                    <a:pt x="1249" y="4967"/>
                  </a:lnTo>
                  <a:lnTo>
                    <a:pt x="1249" y="4967"/>
                  </a:lnTo>
                  <a:lnTo>
                    <a:pt x="1345" y="49"/>
                  </a:lnTo>
                  <a:close/>
                  <a:moveTo>
                    <a:pt x="1249" y="4967"/>
                  </a:moveTo>
                  <a:lnTo>
                    <a:pt x="1249" y="4995"/>
                  </a:lnTo>
                  <a:lnTo>
                    <a:pt x="2209" y="5091"/>
                  </a:lnTo>
                  <a:lnTo>
                    <a:pt x="2208" y="5065"/>
                  </a:lnTo>
                  <a:lnTo>
                    <a:pt x="2208" y="5065"/>
                  </a:lnTo>
                  <a:lnTo>
                    <a:pt x="1249" y="4967"/>
                  </a:lnTo>
                  <a:close/>
                  <a:moveTo>
                    <a:pt x="2017" y="0"/>
                  </a:moveTo>
                  <a:lnTo>
                    <a:pt x="2208" y="5065"/>
                  </a:lnTo>
                  <a:lnTo>
                    <a:pt x="2208" y="5065"/>
                  </a:lnTo>
                  <a:lnTo>
                    <a:pt x="2833" y="5129"/>
                  </a:lnTo>
                  <a:lnTo>
                    <a:pt x="2833" y="5129"/>
                  </a:lnTo>
                  <a:lnTo>
                    <a:pt x="2401" y="0"/>
                  </a:lnTo>
                  <a:close/>
                  <a:moveTo>
                    <a:pt x="2833" y="5129"/>
                  </a:moveTo>
                  <a:lnTo>
                    <a:pt x="2834" y="5139"/>
                  </a:lnTo>
                  <a:lnTo>
                    <a:pt x="2930" y="5139"/>
                  </a:lnTo>
                  <a:lnTo>
                    <a:pt x="2833" y="5129"/>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3" name="Google Shape;4543;p75"/>
            <p:cNvSpPr/>
            <p:nvPr/>
          </p:nvSpPr>
          <p:spPr>
            <a:xfrm>
              <a:off x="5699775" y="4271825"/>
              <a:ext cx="3625" cy="1225"/>
            </a:xfrm>
            <a:custGeom>
              <a:avLst/>
              <a:gdLst/>
              <a:ahLst/>
              <a:cxnLst/>
              <a:rect l="l" t="t" r="r" b="b"/>
              <a:pathLst>
                <a:path w="145" h="49" fill="none" extrusionOk="0">
                  <a:moveTo>
                    <a:pt x="1" y="0"/>
                  </a:moveTo>
                  <a:lnTo>
                    <a:pt x="1" y="0"/>
                  </a:lnTo>
                  <a:lnTo>
                    <a:pt x="145" y="48"/>
                  </a:lnTo>
                  <a:lnTo>
                    <a:pt x="145"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4" name="Google Shape;4544;p75"/>
            <p:cNvSpPr/>
            <p:nvPr/>
          </p:nvSpPr>
          <p:spPr>
            <a:xfrm>
              <a:off x="5624150" y="4143350"/>
              <a:ext cx="73250" cy="128500"/>
            </a:xfrm>
            <a:custGeom>
              <a:avLst/>
              <a:gdLst/>
              <a:ahLst/>
              <a:cxnLst/>
              <a:rect l="l" t="t" r="r" b="b"/>
              <a:pathLst>
                <a:path w="2930" h="5140" fill="none" extrusionOk="0">
                  <a:moveTo>
                    <a:pt x="2401" y="0"/>
                  </a:moveTo>
                  <a:lnTo>
                    <a:pt x="2401" y="0"/>
                  </a:lnTo>
                  <a:lnTo>
                    <a:pt x="2017" y="0"/>
                  </a:lnTo>
                  <a:lnTo>
                    <a:pt x="2209" y="5091"/>
                  </a:lnTo>
                  <a:lnTo>
                    <a:pt x="2209" y="5091"/>
                  </a:lnTo>
                  <a:lnTo>
                    <a:pt x="1249" y="4995"/>
                  </a:lnTo>
                  <a:lnTo>
                    <a:pt x="1345" y="49"/>
                  </a:lnTo>
                  <a:lnTo>
                    <a:pt x="1345" y="49"/>
                  </a:lnTo>
                  <a:lnTo>
                    <a:pt x="720" y="49"/>
                  </a:lnTo>
                  <a:lnTo>
                    <a:pt x="720" y="49"/>
                  </a:lnTo>
                  <a:lnTo>
                    <a:pt x="0" y="49"/>
                  </a:lnTo>
                  <a:lnTo>
                    <a:pt x="0" y="49"/>
                  </a:lnTo>
                  <a:lnTo>
                    <a:pt x="144" y="193"/>
                  </a:lnTo>
                  <a:lnTo>
                    <a:pt x="288" y="385"/>
                  </a:lnTo>
                  <a:lnTo>
                    <a:pt x="528" y="817"/>
                  </a:lnTo>
                  <a:lnTo>
                    <a:pt x="720" y="1393"/>
                  </a:lnTo>
                  <a:lnTo>
                    <a:pt x="865" y="2018"/>
                  </a:lnTo>
                  <a:lnTo>
                    <a:pt x="961" y="2690"/>
                  </a:lnTo>
                  <a:lnTo>
                    <a:pt x="1057" y="3410"/>
                  </a:lnTo>
                  <a:lnTo>
                    <a:pt x="1057" y="4179"/>
                  </a:lnTo>
                  <a:lnTo>
                    <a:pt x="1057" y="4947"/>
                  </a:lnTo>
                  <a:lnTo>
                    <a:pt x="1057" y="4947"/>
                  </a:lnTo>
                  <a:lnTo>
                    <a:pt x="2930" y="5139"/>
                  </a:lnTo>
                  <a:lnTo>
                    <a:pt x="2930" y="5139"/>
                  </a:lnTo>
                  <a:lnTo>
                    <a:pt x="2834" y="5139"/>
                  </a:lnTo>
                  <a:lnTo>
                    <a:pt x="2834" y="5139"/>
                  </a:lnTo>
                  <a:lnTo>
                    <a:pt x="240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5" name="Google Shape;4545;p75"/>
            <p:cNvSpPr/>
            <p:nvPr/>
          </p:nvSpPr>
          <p:spPr>
            <a:xfrm>
              <a:off x="5684175" y="4142150"/>
              <a:ext cx="21625" cy="130900"/>
            </a:xfrm>
            <a:custGeom>
              <a:avLst/>
              <a:gdLst/>
              <a:ahLst/>
              <a:cxnLst/>
              <a:rect l="l" t="t" r="r" b="b"/>
              <a:pathLst>
                <a:path w="865" h="5236" extrusionOk="0">
                  <a:moveTo>
                    <a:pt x="865" y="0"/>
                  </a:moveTo>
                  <a:lnTo>
                    <a:pt x="0" y="48"/>
                  </a:lnTo>
                  <a:lnTo>
                    <a:pt x="433" y="5187"/>
                  </a:lnTo>
                  <a:lnTo>
                    <a:pt x="625" y="5187"/>
                  </a:lnTo>
                  <a:lnTo>
                    <a:pt x="769" y="5235"/>
                  </a:lnTo>
                  <a:lnTo>
                    <a:pt x="865" y="5235"/>
                  </a:lnTo>
                  <a:lnTo>
                    <a:pt x="865"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6" name="Google Shape;4546;p75"/>
            <p:cNvSpPr/>
            <p:nvPr/>
          </p:nvSpPr>
          <p:spPr>
            <a:xfrm>
              <a:off x="5684175" y="4142150"/>
              <a:ext cx="21625" cy="130900"/>
            </a:xfrm>
            <a:custGeom>
              <a:avLst/>
              <a:gdLst/>
              <a:ahLst/>
              <a:cxnLst/>
              <a:rect l="l" t="t" r="r" b="b"/>
              <a:pathLst>
                <a:path w="865" h="5236" fill="none" extrusionOk="0">
                  <a:moveTo>
                    <a:pt x="865" y="0"/>
                  </a:moveTo>
                  <a:lnTo>
                    <a:pt x="865" y="0"/>
                  </a:lnTo>
                  <a:lnTo>
                    <a:pt x="0" y="48"/>
                  </a:lnTo>
                  <a:lnTo>
                    <a:pt x="0" y="48"/>
                  </a:lnTo>
                  <a:lnTo>
                    <a:pt x="0" y="48"/>
                  </a:lnTo>
                  <a:lnTo>
                    <a:pt x="433" y="5187"/>
                  </a:lnTo>
                  <a:lnTo>
                    <a:pt x="433" y="5187"/>
                  </a:lnTo>
                  <a:lnTo>
                    <a:pt x="529" y="5187"/>
                  </a:lnTo>
                  <a:lnTo>
                    <a:pt x="529" y="5187"/>
                  </a:lnTo>
                  <a:lnTo>
                    <a:pt x="625" y="5187"/>
                  </a:lnTo>
                  <a:lnTo>
                    <a:pt x="625" y="5187"/>
                  </a:lnTo>
                  <a:lnTo>
                    <a:pt x="769" y="5235"/>
                  </a:lnTo>
                  <a:lnTo>
                    <a:pt x="769" y="5235"/>
                  </a:lnTo>
                  <a:lnTo>
                    <a:pt x="865" y="5235"/>
                  </a:lnTo>
                  <a:lnTo>
                    <a:pt x="8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7" name="Google Shape;4547;p75"/>
            <p:cNvSpPr/>
            <p:nvPr/>
          </p:nvSpPr>
          <p:spPr>
            <a:xfrm>
              <a:off x="5655350" y="4143350"/>
              <a:ext cx="24050" cy="127300"/>
            </a:xfrm>
            <a:custGeom>
              <a:avLst/>
              <a:gdLst/>
              <a:ahLst/>
              <a:cxnLst/>
              <a:rect l="l" t="t" r="r" b="b"/>
              <a:pathLst>
                <a:path w="962" h="5092" extrusionOk="0">
                  <a:moveTo>
                    <a:pt x="769" y="0"/>
                  </a:moveTo>
                  <a:lnTo>
                    <a:pt x="97" y="49"/>
                  </a:lnTo>
                  <a:lnTo>
                    <a:pt x="1" y="4995"/>
                  </a:lnTo>
                  <a:lnTo>
                    <a:pt x="961" y="5091"/>
                  </a:lnTo>
                  <a:lnTo>
                    <a:pt x="769"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8" name="Google Shape;4548;p75"/>
            <p:cNvSpPr/>
            <p:nvPr/>
          </p:nvSpPr>
          <p:spPr>
            <a:xfrm>
              <a:off x="5655350" y="4143350"/>
              <a:ext cx="24050" cy="127300"/>
            </a:xfrm>
            <a:custGeom>
              <a:avLst/>
              <a:gdLst/>
              <a:ahLst/>
              <a:cxnLst/>
              <a:rect l="l" t="t" r="r" b="b"/>
              <a:pathLst>
                <a:path w="962" h="5092" fill="none" extrusionOk="0">
                  <a:moveTo>
                    <a:pt x="769" y="0"/>
                  </a:moveTo>
                  <a:lnTo>
                    <a:pt x="769" y="0"/>
                  </a:lnTo>
                  <a:lnTo>
                    <a:pt x="97" y="49"/>
                  </a:lnTo>
                  <a:lnTo>
                    <a:pt x="97" y="49"/>
                  </a:lnTo>
                  <a:lnTo>
                    <a:pt x="1" y="4995"/>
                  </a:lnTo>
                  <a:lnTo>
                    <a:pt x="1" y="4995"/>
                  </a:lnTo>
                  <a:lnTo>
                    <a:pt x="961" y="5091"/>
                  </a:lnTo>
                  <a:lnTo>
                    <a:pt x="76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9" name="Google Shape;4549;p75"/>
            <p:cNvSpPr/>
            <p:nvPr/>
          </p:nvSpPr>
          <p:spPr>
            <a:xfrm>
              <a:off x="5887075" y="3939250"/>
              <a:ext cx="126100" cy="134500"/>
            </a:xfrm>
            <a:custGeom>
              <a:avLst/>
              <a:gdLst/>
              <a:ahLst/>
              <a:cxnLst/>
              <a:rect l="l" t="t" r="r" b="b"/>
              <a:pathLst>
                <a:path w="5044" h="5380" extrusionOk="0">
                  <a:moveTo>
                    <a:pt x="2930" y="0"/>
                  </a:moveTo>
                  <a:lnTo>
                    <a:pt x="2786" y="96"/>
                  </a:lnTo>
                  <a:lnTo>
                    <a:pt x="2546" y="336"/>
                  </a:lnTo>
                  <a:lnTo>
                    <a:pt x="2354" y="625"/>
                  </a:lnTo>
                  <a:lnTo>
                    <a:pt x="1874" y="1249"/>
                  </a:lnTo>
                  <a:lnTo>
                    <a:pt x="1489" y="1825"/>
                  </a:lnTo>
                  <a:lnTo>
                    <a:pt x="1105" y="1873"/>
                  </a:lnTo>
                  <a:lnTo>
                    <a:pt x="1057" y="1537"/>
                  </a:lnTo>
                  <a:lnTo>
                    <a:pt x="1057" y="1201"/>
                  </a:lnTo>
                  <a:lnTo>
                    <a:pt x="1009" y="1057"/>
                  </a:lnTo>
                  <a:lnTo>
                    <a:pt x="961" y="913"/>
                  </a:lnTo>
                  <a:lnTo>
                    <a:pt x="865" y="817"/>
                  </a:lnTo>
                  <a:lnTo>
                    <a:pt x="769" y="769"/>
                  </a:lnTo>
                  <a:lnTo>
                    <a:pt x="673" y="769"/>
                  </a:lnTo>
                  <a:lnTo>
                    <a:pt x="577" y="817"/>
                  </a:lnTo>
                  <a:lnTo>
                    <a:pt x="481" y="961"/>
                  </a:lnTo>
                  <a:lnTo>
                    <a:pt x="385" y="1201"/>
                  </a:lnTo>
                  <a:lnTo>
                    <a:pt x="289" y="1489"/>
                  </a:lnTo>
                  <a:lnTo>
                    <a:pt x="193" y="2113"/>
                  </a:lnTo>
                  <a:lnTo>
                    <a:pt x="193" y="2642"/>
                  </a:lnTo>
                  <a:lnTo>
                    <a:pt x="49" y="2882"/>
                  </a:lnTo>
                  <a:lnTo>
                    <a:pt x="1" y="3122"/>
                  </a:lnTo>
                  <a:lnTo>
                    <a:pt x="1" y="3410"/>
                  </a:lnTo>
                  <a:lnTo>
                    <a:pt x="1" y="3650"/>
                  </a:lnTo>
                  <a:lnTo>
                    <a:pt x="97" y="3938"/>
                  </a:lnTo>
                  <a:lnTo>
                    <a:pt x="193" y="4178"/>
                  </a:lnTo>
                  <a:lnTo>
                    <a:pt x="385" y="4370"/>
                  </a:lnTo>
                  <a:lnTo>
                    <a:pt x="577" y="4563"/>
                  </a:lnTo>
                  <a:lnTo>
                    <a:pt x="1153" y="5043"/>
                  </a:lnTo>
                  <a:lnTo>
                    <a:pt x="1441" y="5235"/>
                  </a:lnTo>
                  <a:lnTo>
                    <a:pt x="1730" y="5331"/>
                  </a:lnTo>
                  <a:lnTo>
                    <a:pt x="2018" y="5379"/>
                  </a:lnTo>
                  <a:lnTo>
                    <a:pt x="2306" y="5379"/>
                  </a:lnTo>
                  <a:lnTo>
                    <a:pt x="2594" y="5331"/>
                  </a:lnTo>
                  <a:lnTo>
                    <a:pt x="2882" y="5235"/>
                  </a:lnTo>
                  <a:lnTo>
                    <a:pt x="3122" y="5043"/>
                  </a:lnTo>
                  <a:lnTo>
                    <a:pt x="3362" y="4803"/>
                  </a:lnTo>
                  <a:lnTo>
                    <a:pt x="3506" y="4611"/>
                  </a:lnTo>
                  <a:lnTo>
                    <a:pt x="3603" y="4419"/>
                  </a:lnTo>
                  <a:lnTo>
                    <a:pt x="3651" y="4178"/>
                  </a:lnTo>
                  <a:lnTo>
                    <a:pt x="3699" y="3938"/>
                  </a:lnTo>
                  <a:lnTo>
                    <a:pt x="4131" y="3698"/>
                  </a:lnTo>
                  <a:lnTo>
                    <a:pt x="4611" y="3458"/>
                  </a:lnTo>
                  <a:lnTo>
                    <a:pt x="4947" y="3218"/>
                  </a:lnTo>
                  <a:lnTo>
                    <a:pt x="4995" y="3074"/>
                  </a:lnTo>
                  <a:lnTo>
                    <a:pt x="5043" y="2978"/>
                  </a:lnTo>
                  <a:lnTo>
                    <a:pt x="4995" y="2930"/>
                  </a:lnTo>
                  <a:lnTo>
                    <a:pt x="4947" y="2930"/>
                  </a:lnTo>
                  <a:lnTo>
                    <a:pt x="4803" y="2882"/>
                  </a:lnTo>
                  <a:lnTo>
                    <a:pt x="4563" y="2882"/>
                  </a:lnTo>
                  <a:lnTo>
                    <a:pt x="4323" y="2930"/>
                  </a:lnTo>
                  <a:lnTo>
                    <a:pt x="3843" y="3074"/>
                  </a:lnTo>
                  <a:lnTo>
                    <a:pt x="3554" y="3170"/>
                  </a:lnTo>
                  <a:lnTo>
                    <a:pt x="3554" y="3170"/>
                  </a:lnTo>
                  <a:lnTo>
                    <a:pt x="3843" y="2930"/>
                  </a:lnTo>
                  <a:lnTo>
                    <a:pt x="4275" y="2546"/>
                  </a:lnTo>
                  <a:lnTo>
                    <a:pt x="4515" y="2305"/>
                  </a:lnTo>
                  <a:lnTo>
                    <a:pt x="4707" y="2113"/>
                  </a:lnTo>
                  <a:lnTo>
                    <a:pt x="4803" y="1921"/>
                  </a:lnTo>
                  <a:lnTo>
                    <a:pt x="4851" y="1729"/>
                  </a:lnTo>
                  <a:lnTo>
                    <a:pt x="4803" y="1681"/>
                  </a:lnTo>
                  <a:lnTo>
                    <a:pt x="4755" y="1681"/>
                  </a:lnTo>
                  <a:lnTo>
                    <a:pt x="4515" y="1729"/>
                  </a:lnTo>
                  <a:lnTo>
                    <a:pt x="4275" y="1873"/>
                  </a:lnTo>
                  <a:lnTo>
                    <a:pt x="3939" y="2065"/>
                  </a:lnTo>
                  <a:lnTo>
                    <a:pt x="3362" y="2449"/>
                  </a:lnTo>
                  <a:lnTo>
                    <a:pt x="3122" y="2642"/>
                  </a:lnTo>
                  <a:lnTo>
                    <a:pt x="3314" y="2401"/>
                  </a:lnTo>
                  <a:lnTo>
                    <a:pt x="3747" y="1825"/>
                  </a:lnTo>
                  <a:lnTo>
                    <a:pt x="3939" y="1489"/>
                  </a:lnTo>
                  <a:lnTo>
                    <a:pt x="4131" y="1153"/>
                  </a:lnTo>
                  <a:lnTo>
                    <a:pt x="4227" y="865"/>
                  </a:lnTo>
                  <a:lnTo>
                    <a:pt x="4227" y="769"/>
                  </a:lnTo>
                  <a:lnTo>
                    <a:pt x="4227" y="673"/>
                  </a:lnTo>
                  <a:lnTo>
                    <a:pt x="4179" y="625"/>
                  </a:lnTo>
                  <a:lnTo>
                    <a:pt x="4083" y="577"/>
                  </a:lnTo>
                  <a:lnTo>
                    <a:pt x="3891" y="673"/>
                  </a:lnTo>
                  <a:lnTo>
                    <a:pt x="3603" y="817"/>
                  </a:lnTo>
                  <a:lnTo>
                    <a:pt x="3266" y="1057"/>
                  </a:lnTo>
                  <a:lnTo>
                    <a:pt x="2690" y="1633"/>
                  </a:lnTo>
                  <a:lnTo>
                    <a:pt x="2306" y="2017"/>
                  </a:lnTo>
                  <a:lnTo>
                    <a:pt x="2258" y="1969"/>
                  </a:lnTo>
                  <a:lnTo>
                    <a:pt x="2498" y="1633"/>
                  </a:lnTo>
                  <a:lnTo>
                    <a:pt x="2786" y="1057"/>
                  </a:lnTo>
                  <a:lnTo>
                    <a:pt x="3026" y="480"/>
                  </a:lnTo>
                  <a:lnTo>
                    <a:pt x="3074" y="240"/>
                  </a:lnTo>
                  <a:lnTo>
                    <a:pt x="3026" y="48"/>
                  </a:lnTo>
                  <a:lnTo>
                    <a:pt x="2978"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0" name="Google Shape;4550;p75"/>
            <p:cNvSpPr/>
            <p:nvPr/>
          </p:nvSpPr>
          <p:spPr>
            <a:xfrm>
              <a:off x="5379200" y="4120550"/>
              <a:ext cx="271375" cy="284550"/>
            </a:xfrm>
            <a:custGeom>
              <a:avLst/>
              <a:gdLst/>
              <a:ahLst/>
              <a:cxnLst/>
              <a:rect l="l" t="t" r="r" b="b"/>
              <a:pathLst>
                <a:path w="10855" h="11382" extrusionOk="0">
                  <a:moveTo>
                    <a:pt x="5092" y="0"/>
                  </a:moveTo>
                  <a:lnTo>
                    <a:pt x="4419" y="144"/>
                  </a:lnTo>
                  <a:lnTo>
                    <a:pt x="3939" y="288"/>
                  </a:lnTo>
                  <a:lnTo>
                    <a:pt x="3699" y="384"/>
                  </a:lnTo>
                  <a:lnTo>
                    <a:pt x="3459" y="576"/>
                  </a:lnTo>
                  <a:lnTo>
                    <a:pt x="3219" y="768"/>
                  </a:lnTo>
                  <a:lnTo>
                    <a:pt x="2979" y="1009"/>
                  </a:lnTo>
                  <a:lnTo>
                    <a:pt x="2594" y="1585"/>
                  </a:lnTo>
                  <a:lnTo>
                    <a:pt x="2210" y="2209"/>
                  </a:lnTo>
                  <a:lnTo>
                    <a:pt x="1826" y="2978"/>
                  </a:lnTo>
                  <a:lnTo>
                    <a:pt x="1538" y="3746"/>
                  </a:lnTo>
                  <a:lnTo>
                    <a:pt x="1250" y="4562"/>
                  </a:lnTo>
                  <a:lnTo>
                    <a:pt x="961" y="5379"/>
                  </a:lnTo>
                  <a:lnTo>
                    <a:pt x="529" y="6964"/>
                  </a:lnTo>
                  <a:lnTo>
                    <a:pt x="241" y="8308"/>
                  </a:lnTo>
                  <a:lnTo>
                    <a:pt x="1" y="9653"/>
                  </a:lnTo>
                  <a:lnTo>
                    <a:pt x="625" y="9941"/>
                  </a:lnTo>
                  <a:lnTo>
                    <a:pt x="1250" y="10181"/>
                  </a:lnTo>
                  <a:lnTo>
                    <a:pt x="1922" y="10421"/>
                  </a:lnTo>
                  <a:lnTo>
                    <a:pt x="2546" y="10662"/>
                  </a:lnTo>
                  <a:lnTo>
                    <a:pt x="3219" y="10806"/>
                  </a:lnTo>
                  <a:lnTo>
                    <a:pt x="3939" y="10998"/>
                  </a:lnTo>
                  <a:lnTo>
                    <a:pt x="5284" y="11190"/>
                  </a:lnTo>
                  <a:lnTo>
                    <a:pt x="6628" y="11334"/>
                  </a:lnTo>
                  <a:lnTo>
                    <a:pt x="7973" y="11382"/>
                  </a:lnTo>
                  <a:lnTo>
                    <a:pt x="9222" y="11382"/>
                  </a:lnTo>
                  <a:lnTo>
                    <a:pt x="10374" y="11334"/>
                  </a:lnTo>
                  <a:lnTo>
                    <a:pt x="10567" y="9941"/>
                  </a:lnTo>
                  <a:lnTo>
                    <a:pt x="10711" y="8452"/>
                  </a:lnTo>
                  <a:lnTo>
                    <a:pt x="10855" y="6772"/>
                  </a:lnTo>
                  <a:lnTo>
                    <a:pt x="10855" y="5859"/>
                  </a:lnTo>
                  <a:lnTo>
                    <a:pt x="10855" y="4947"/>
                  </a:lnTo>
                  <a:lnTo>
                    <a:pt x="10807" y="4082"/>
                  </a:lnTo>
                  <a:lnTo>
                    <a:pt x="10711" y="3266"/>
                  </a:lnTo>
                  <a:lnTo>
                    <a:pt x="10567" y="2497"/>
                  </a:lnTo>
                  <a:lnTo>
                    <a:pt x="10374" y="1825"/>
                  </a:lnTo>
                  <a:lnTo>
                    <a:pt x="10230" y="1537"/>
                  </a:lnTo>
                  <a:lnTo>
                    <a:pt x="10086" y="1297"/>
                  </a:lnTo>
                  <a:lnTo>
                    <a:pt x="9942" y="1105"/>
                  </a:lnTo>
                  <a:lnTo>
                    <a:pt x="9750" y="912"/>
                  </a:lnTo>
                  <a:lnTo>
                    <a:pt x="9462" y="720"/>
                  </a:lnTo>
                  <a:lnTo>
                    <a:pt x="9174" y="528"/>
                  </a:lnTo>
                  <a:lnTo>
                    <a:pt x="8790" y="384"/>
                  </a:lnTo>
                  <a:lnTo>
                    <a:pt x="8405" y="288"/>
                  </a:lnTo>
                  <a:lnTo>
                    <a:pt x="7589" y="96"/>
                  </a:lnTo>
                  <a:lnTo>
                    <a:pt x="672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1" name="Google Shape;4551;p75"/>
            <p:cNvSpPr/>
            <p:nvPr/>
          </p:nvSpPr>
          <p:spPr>
            <a:xfrm>
              <a:off x="5379200" y="4120550"/>
              <a:ext cx="271375" cy="284550"/>
            </a:xfrm>
            <a:custGeom>
              <a:avLst/>
              <a:gdLst/>
              <a:ahLst/>
              <a:cxnLst/>
              <a:rect l="l" t="t" r="r" b="b"/>
              <a:pathLst>
                <a:path w="10855" h="11382" fill="none" extrusionOk="0">
                  <a:moveTo>
                    <a:pt x="10374" y="11334"/>
                  </a:moveTo>
                  <a:lnTo>
                    <a:pt x="10374" y="11334"/>
                  </a:lnTo>
                  <a:lnTo>
                    <a:pt x="9222" y="11382"/>
                  </a:lnTo>
                  <a:lnTo>
                    <a:pt x="7973" y="11382"/>
                  </a:lnTo>
                  <a:lnTo>
                    <a:pt x="6628" y="11334"/>
                  </a:lnTo>
                  <a:lnTo>
                    <a:pt x="5284" y="11190"/>
                  </a:lnTo>
                  <a:lnTo>
                    <a:pt x="3939" y="10998"/>
                  </a:lnTo>
                  <a:lnTo>
                    <a:pt x="3219" y="10806"/>
                  </a:lnTo>
                  <a:lnTo>
                    <a:pt x="2546" y="10662"/>
                  </a:lnTo>
                  <a:lnTo>
                    <a:pt x="1922" y="10421"/>
                  </a:lnTo>
                  <a:lnTo>
                    <a:pt x="1250" y="10181"/>
                  </a:lnTo>
                  <a:lnTo>
                    <a:pt x="625" y="9941"/>
                  </a:lnTo>
                  <a:lnTo>
                    <a:pt x="1" y="9653"/>
                  </a:lnTo>
                  <a:lnTo>
                    <a:pt x="1" y="9653"/>
                  </a:lnTo>
                  <a:lnTo>
                    <a:pt x="241" y="8308"/>
                  </a:lnTo>
                  <a:lnTo>
                    <a:pt x="529" y="6964"/>
                  </a:lnTo>
                  <a:lnTo>
                    <a:pt x="961" y="5379"/>
                  </a:lnTo>
                  <a:lnTo>
                    <a:pt x="1250" y="4562"/>
                  </a:lnTo>
                  <a:lnTo>
                    <a:pt x="1538" y="3746"/>
                  </a:lnTo>
                  <a:lnTo>
                    <a:pt x="1826" y="2978"/>
                  </a:lnTo>
                  <a:lnTo>
                    <a:pt x="2210" y="2209"/>
                  </a:lnTo>
                  <a:lnTo>
                    <a:pt x="2594" y="1585"/>
                  </a:lnTo>
                  <a:lnTo>
                    <a:pt x="2979" y="1009"/>
                  </a:lnTo>
                  <a:lnTo>
                    <a:pt x="3219" y="768"/>
                  </a:lnTo>
                  <a:lnTo>
                    <a:pt x="3459" y="576"/>
                  </a:lnTo>
                  <a:lnTo>
                    <a:pt x="3699" y="384"/>
                  </a:lnTo>
                  <a:lnTo>
                    <a:pt x="3939" y="288"/>
                  </a:lnTo>
                  <a:lnTo>
                    <a:pt x="3939" y="288"/>
                  </a:lnTo>
                  <a:lnTo>
                    <a:pt x="4419" y="144"/>
                  </a:lnTo>
                  <a:lnTo>
                    <a:pt x="5092" y="0"/>
                  </a:lnTo>
                  <a:lnTo>
                    <a:pt x="5860" y="0"/>
                  </a:lnTo>
                  <a:lnTo>
                    <a:pt x="6724" y="0"/>
                  </a:lnTo>
                  <a:lnTo>
                    <a:pt x="7589" y="96"/>
                  </a:lnTo>
                  <a:lnTo>
                    <a:pt x="8405" y="288"/>
                  </a:lnTo>
                  <a:lnTo>
                    <a:pt x="8790" y="384"/>
                  </a:lnTo>
                  <a:lnTo>
                    <a:pt x="9174" y="528"/>
                  </a:lnTo>
                  <a:lnTo>
                    <a:pt x="9462" y="720"/>
                  </a:lnTo>
                  <a:lnTo>
                    <a:pt x="9750" y="912"/>
                  </a:lnTo>
                  <a:lnTo>
                    <a:pt x="9750" y="912"/>
                  </a:lnTo>
                  <a:lnTo>
                    <a:pt x="9942" y="1105"/>
                  </a:lnTo>
                  <a:lnTo>
                    <a:pt x="10086" y="1297"/>
                  </a:lnTo>
                  <a:lnTo>
                    <a:pt x="10230" y="1537"/>
                  </a:lnTo>
                  <a:lnTo>
                    <a:pt x="10374" y="1825"/>
                  </a:lnTo>
                  <a:lnTo>
                    <a:pt x="10567" y="2497"/>
                  </a:lnTo>
                  <a:lnTo>
                    <a:pt x="10711" y="3266"/>
                  </a:lnTo>
                  <a:lnTo>
                    <a:pt x="10807" y="4082"/>
                  </a:lnTo>
                  <a:lnTo>
                    <a:pt x="10855" y="4947"/>
                  </a:lnTo>
                  <a:lnTo>
                    <a:pt x="10855" y="5859"/>
                  </a:lnTo>
                  <a:lnTo>
                    <a:pt x="10855" y="6772"/>
                  </a:lnTo>
                  <a:lnTo>
                    <a:pt x="10711" y="8452"/>
                  </a:lnTo>
                  <a:lnTo>
                    <a:pt x="10567" y="9941"/>
                  </a:lnTo>
                  <a:lnTo>
                    <a:pt x="10374" y="1133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2" name="Google Shape;4552;p75"/>
            <p:cNvSpPr/>
            <p:nvPr/>
          </p:nvSpPr>
          <p:spPr>
            <a:xfrm>
              <a:off x="5495675" y="4120550"/>
              <a:ext cx="112875" cy="56450"/>
            </a:xfrm>
            <a:custGeom>
              <a:avLst/>
              <a:gdLst/>
              <a:ahLst/>
              <a:cxnLst/>
              <a:rect l="l" t="t" r="r" b="b"/>
              <a:pathLst>
                <a:path w="4515" h="2258" extrusionOk="0">
                  <a:moveTo>
                    <a:pt x="577" y="0"/>
                  </a:moveTo>
                  <a:lnTo>
                    <a:pt x="96" y="48"/>
                  </a:lnTo>
                  <a:lnTo>
                    <a:pt x="48" y="288"/>
                  </a:lnTo>
                  <a:lnTo>
                    <a:pt x="0" y="480"/>
                  </a:lnTo>
                  <a:lnTo>
                    <a:pt x="48" y="816"/>
                  </a:lnTo>
                  <a:lnTo>
                    <a:pt x="193" y="1153"/>
                  </a:lnTo>
                  <a:lnTo>
                    <a:pt x="385" y="1489"/>
                  </a:lnTo>
                  <a:lnTo>
                    <a:pt x="625" y="1729"/>
                  </a:lnTo>
                  <a:lnTo>
                    <a:pt x="961" y="1969"/>
                  </a:lnTo>
                  <a:lnTo>
                    <a:pt x="1345" y="2113"/>
                  </a:lnTo>
                  <a:lnTo>
                    <a:pt x="1777" y="2257"/>
                  </a:lnTo>
                  <a:lnTo>
                    <a:pt x="2690" y="2257"/>
                  </a:lnTo>
                  <a:lnTo>
                    <a:pt x="3122" y="2161"/>
                  </a:lnTo>
                  <a:lnTo>
                    <a:pt x="3506" y="2017"/>
                  </a:lnTo>
                  <a:lnTo>
                    <a:pt x="3842" y="1777"/>
                  </a:lnTo>
                  <a:lnTo>
                    <a:pt x="4083" y="1537"/>
                  </a:lnTo>
                  <a:lnTo>
                    <a:pt x="4323" y="1249"/>
                  </a:lnTo>
                  <a:lnTo>
                    <a:pt x="4467" y="912"/>
                  </a:lnTo>
                  <a:lnTo>
                    <a:pt x="4515" y="576"/>
                  </a:lnTo>
                  <a:lnTo>
                    <a:pt x="4515" y="528"/>
                  </a:lnTo>
                  <a:lnTo>
                    <a:pt x="3986" y="336"/>
                  </a:lnTo>
                  <a:lnTo>
                    <a:pt x="3458" y="192"/>
                  </a:lnTo>
                  <a:lnTo>
                    <a:pt x="2882" y="96"/>
                  </a:lnTo>
                  <a:lnTo>
                    <a:pt x="230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3" name="Google Shape;4553;p75"/>
            <p:cNvSpPr/>
            <p:nvPr/>
          </p:nvSpPr>
          <p:spPr>
            <a:xfrm>
              <a:off x="5495675" y="4120550"/>
              <a:ext cx="112875" cy="56450"/>
            </a:xfrm>
            <a:custGeom>
              <a:avLst/>
              <a:gdLst/>
              <a:ahLst/>
              <a:cxnLst/>
              <a:rect l="l" t="t" r="r" b="b"/>
              <a:pathLst>
                <a:path w="4515" h="2258" fill="none" extrusionOk="0">
                  <a:moveTo>
                    <a:pt x="4515" y="576"/>
                  </a:moveTo>
                  <a:lnTo>
                    <a:pt x="4515" y="528"/>
                  </a:lnTo>
                  <a:lnTo>
                    <a:pt x="4515" y="528"/>
                  </a:lnTo>
                  <a:lnTo>
                    <a:pt x="3986" y="336"/>
                  </a:lnTo>
                  <a:lnTo>
                    <a:pt x="3458" y="192"/>
                  </a:lnTo>
                  <a:lnTo>
                    <a:pt x="2882" y="96"/>
                  </a:lnTo>
                  <a:lnTo>
                    <a:pt x="2306" y="0"/>
                  </a:lnTo>
                  <a:lnTo>
                    <a:pt x="1681" y="0"/>
                  </a:lnTo>
                  <a:lnTo>
                    <a:pt x="1105" y="0"/>
                  </a:lnTo>
                  <a:lnTo>
                    <a:pt x="577" y="0"/>
                  </a:lnTo>
                  <a:lnTo>
                    <a:pt x="96" y="48"/>
                  </a:lnTo>
                  <a:lnTo>
                    <a:pt x="96" y="48"/>
                  </a:lnTo>
                  <a:lnTo>
                    <a:pt x="48" y="288"/>
                  </a:lnTo>
                  <a:lnTo>
                    <a:pt x="0" y="480"/>
                  </a:lnTo>
                  <a:lnTo>
                    <a:pt x="0" y="480"/>
                  </a:lnTo>
                  <a:lnTo>
                    <a:pt x="48" y="816"/>
                  </a:lnTo>
                  <a:lnTo>
                    <a:pt x="193" y="1153"/>
                  </a:lnTo>
                  <a:lnTo>
                    <a:pt x="385" y="1489"/>
                  </a:lnTo>
                  <a:lnTo>
                    <a:pt x="625" y="1729"/>
                  </a:lnTo>
                  <a:lnTo>
                    <a:pt x="961" y="1969"/>
                  </a:lnTo>
                  <a:lnTo>
                    <a:pt x="1345" y="2113"/>
                  </a:lnTo>
                  <a:lnTo>
                    <a:pt x="1777" y="2257"/>
                  </a:lnTo>
                  <a:lnTo>
                    <a:pt x="2210" y="2257"/>
                  </a:lnTo>
                  <a:lnTo>
                    <a:pt x="2210" y="2257"/>
                  </a:lnTo>
                  <a:lnTo>
                    <a:pt x="2690" y="2257"/>
                  </a:lnTo>
                  <a:lnTo>
                    <a:pt x="3122" y="2161"/>
                  </a:lnTo>
                  <a:lnTo>
                    <a:pt x="3506" y="2017"/>
                  </a:lnTo>
                  <a:lnTo>
                    <a:pt x="3842" y="1777"/>
                  </a:lnTo>
                  <a:lnTo>
                    <a:pt x="4083" y="1537"/>
                  </a:lnTo>
                  <a:lnTo>
                    <a:pt x="4323" y="1249"/>
                  </a:lnTo>
                  <a:lnTo>
                    <a:pt x="4467" y="912"/>
                  </a:lnTo>
                  <a:lnTo>
                    <a:pt x="4515" y="57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4" name="Google Shape;4554;p75"/>
            <p:cNvSpPr/>
            <p:nvPr/>
          </p:nvSpPr>
          <p:spPr>
            <a:xfrm>
              <a:off x="5637350" y="4403875"/>
              <a:ext cx="1225" cy="25"/>
            </a:xfrm>
            <a:custGeom>
              <a:avLst/>
              <a:gdLst/>
              <a:ahLst/>
              <a:cxnLst/>
              <a:rect l="l" t="t" r="r" b="b"/>
              <a:pathLst>
                <a:path w="49" h="1" extrusionOk="0">
                  <a:moveTo>
                    <a:pt x="48" y="1"/>
                  </a:moveTo>
                  <a:lnTo>
                    <a:pt x="48" y="1"/>
                  </a:lnTo>
                  <a:lnTo>
                    <a:pt x="0" y="1"/>
                  </a:lnTo>
                  <a:lnTo>
                    <a:pt x="0" y="1"/>
                  </a:lnTo>
                  <a:lnTo>
                    <a:pt x="48" y="1"/>
                  </a:lnTo>
                  <a:close/>
                  <a:moveTo>
                    <a:pt x="48" y="1"/>
                  </a:moveTo>
                  <a:lnTo>
                    <a:pt x="48" y="1"/>
                  </a:lnTo>
                  <a:lnTo>
                    <a:pt x="48" y="1"/>
                  </a:lnTo>
                  <a:lnTo>
                    <a:pt x="48" y="1"/>
                  </a:lnTo>
                  <a:lnTo>
                    <a:pt x="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5" name="Google Shape;4555;p75"/>
            <p:cNvSpPr/>
            <p:nvPr/>
          </p:nvSpPr>
          <p:spPr>
            <a:xfrm>
              <a:off x="5637350" y="4403875"/>
              <a:ext cx="1225" cy="25"/>
            </a:xfrm>
            <a:custGeom>
              <a:avLst/>
              <a:gdLst/>
              <a:ahLst/>
              <a:cxnLst/>
              <a:rect l="l" t="t" r="r" b="b"/>
              <a:pathLst>
                <a:path w="49" h="1" fill="none" extrusionOk="0">
                  <a:moveTo>
                    <a:pt x="48" y="1"/>
                  </a:moveTo>
                  <a:lnTo>
                    <a:pt x="48" y="1"/>
                  </a:lnTo>
                  <a:lnTo>
                    <a:pt x="0" y="1"/>
                  </a:lnTo>
                  <a:lnTo>
                    <a:pt x="0" y="1"/>
                  </a:lnTo>
                  <a:lnTo>
                    <a:pt x="4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6" name="Google Shape;4556;p75"/>
            <p:cNvSpPr/>
            <p:nvPr/>
          </p:nvSpPr>
          <p:spPr>
            <a:xfrm>
              <a:off x="5638550" y="440387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7" name="Google Shape;4557;p75"/>
            <p:cNvSpPr/>
            <p:nvPr/>
          </p:nvSpPr>
          <p:spPr>
            <a:xfrm>
              <a:off x="5426025" y="4178175"/>
              <a:ext cx="214950" cy="226925"/>
            </a:xfrm>
            <a:custGeom>
              <a:avLst/>
              <a:gdLst/>
              <a:ahLst/>
              <a:cxnLst/>
              <a:rect l="l" t="t" r="r" b="b"/>
              <a:pathLst>
                <a:path w="8598" h="9077" extrusionOk="0">
                  <a:moveTo>
                    <a:pt x="913" y="0"/>
                  </a:moveTo>
                  <a:lnTo>
                    <a:pt x="97" y="336"/>
                  </a:lnTo>
                  <a:lnTo>
                    <a:pt x="1" y="625"/>
                  </a:lnTo>
                  <a:lnTo>
                    <a:pt x="49" y="1297"/>
                  </a:lnTo>
                  <a:lnTo>
                    <a:pt x="145" y="1777"/>
                  </a:lnTo>
                  <a:lnTo>
                    <a:pt x="289" y="2305"/>
                  </a:lnTo>
                  <a:lnTo>
                    <a:pt x="433" y="2930"/>
                  </a:lnTo>
                  <a:lnTo>
                    <a:pt x="673" y="3554"/>
                  </a:lnTo>
                  <a:lnTo>
                    <a:pt x="961" y="4226"/>
                  </a:lnTo>
                  <a:lnTo>
                    <a:pt x="1346" y="4899"/>
                  </a:lnTo>
                  <a:lnTo>
                    <a:pt x="1778" y="5571"/>
                  </a:lnTo>
                  <a:lnTo>
                    <a:pt x="2306" y="6243"/>
                  </a:lnTo>
                  <a:lnTo>
                    <a:pt x="2930" y="6868"/>
                  </a:lnTo>
                  <a:lnTo>
                    <a:pt x="3699" y="7444"/>
                  </a:lnTo>
                  <a:lnTo>
                    <a:pt x="4083" y="7732"/>
                  </a:lnTo>
                  <a:lnTo>
                    <a:pt x="4515" y="7972"/>
                  </a:lnTo>
                  <a:lnTo>
                    <a:pt x="4996" y="8213"/>
                  </a:lnTo>
                  <a:lnTo>
                    <a:pt x="5524" y="8405"/>
                  </a:lnTo>
                  <a:lnTo>
                    <a:pt x="6052" y="8597"/>
                  </a:lnTo>
                  <a:lnTo>
                    <a:pt x="6580" y="8789"/>
                  </a:lnTo>
                  <a:lnTo>
                    <a:pt x="7205" y="8933"/>
                  </a:lnTo>
                  <a:lnTo>
                    <a:pt x="7829" y="9077"/>
                  </a:lnTo>
                  <a:lnTo>
                    <a:pt x="8453" y="9029"/>
                  </a:lnTo>
                  <a:lnTo>
                    <a:pt x="8501" y="9029"/>
                  </a:lnTo>
                  <a:lnTo>
                    <a:pt x="8597" y="8309"/>
                  </a:lnTo>
                  <a:lnTo>
                    <a:pt x="7541" y="7972"/>
                  </a:lnTo>
                  <a:lnTo>
                    <a:pt x="6436" y="7540"/>
                  </a:lnTo>
                  <a:lnTo>
                    <a:pt x="5908" y="7300"/>
                  </a:lnTo>
                  <a:lnTo>
                    <a:pt x="5380" y="7012"/>
                  </a:lnTo>
                  <a:lnTo>
                    <a:pt x="4851" y="6676"/>
                  </a:lnTo>
                  <a:lnTo>
                    <a:pt x="4371" y="6292"/>
                  </a:lnTo>
                  <a:lnTo>
                    <a:pt x="3891" y="5907"/>
                  </a:lnTo>
                  <a:lnTo>
                    <a:pt x="3411" y="5475"/>
                  </a:lnTo>
                  <a:lnTo>
                    <a:pt x="2979" y="4995"/>
                  </a:lnTo>
                  <a:lnTo>
                    <a:pt x="2546" y="4515"/>
                  </a:lnTo>
                  <a:lnTo>
                    <a:pt x="2114" y="3938"/>
                  </a:lnTo>
                  <a:lnTo>
                    <a:pt x="1730" y="3362"/>
                  </a:lnTo>
                  <a:lnTo>
                    <a:pt x="1394" y="2738"/>
                  </a:lnTo>
                  <a:lnTo>
                    <a:pt x="1057" y="2017"/>
                  </a:lnTo>
                  <a:lnTo>
                    <a:pt x="3171" y="1441"/>
                  </a:lnTo>
                  <a:lnTo>
                    <a:pt x="9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8" name="Google Shape;4558;p75"/>
            <p:cNvSpPr/>
            <p:nvPr/>
          </p:nvSpPr>
          <p:spPr>
            <a:xfrm>
              <a:off x="5426025" y="4178175"/>
              <a:ext cx="214950" cy="226925"/>
            </a:xfrm>
            <a:custGeom>
              <a:avLst/>
              <a:gdLst/>
              <a:ahLst/>
              <a:cxnLst/>
              <a:rect l="l" t="t" r="r" b="b"/>
              <a:pathLst>
                <a:path w="8598" h="9077" fill="none" extrusionOk="0">
                  <a:moveTo>
                    <a:pt x="913" y="0"/>
                  </a:moveTo>
                  <a:lnTo>
                    <a:pt x="97" y="336"/>
                  </a:lnTo>
                  <a:lnTo>
                    <a:pt x="97" y="336"/>
                  </a:lnTo>
                  <a:lnTo>
                    <a:pt x="1" y="625"/>
                  </a:lnTo>
                  <a:lnTo>
                    <a:pt x="1" y="625"/>
                  </a:lnTo>
                  <a:lnTo>
                    <a:pt x="49" y="1297"/>
                  </a:lnTo>
                  <a:lnTo>
                    <a:pt x="145" y="1777"/>
                  </a:lnTo>
                  <a:lnTo>
                    <a:pt x="289" y="2305"/>
                  </a:lnTo>
                  <a:lnTo>
                    <a:pt x="433" y="2930"/>
                  </a:lnTo>
                  <a:lnTo>
                    <a:pt x="673" y="3554"/>
                  </a:lnTo>
                  <a:lnTo>
                    <a:pt x="961" y="4226"/>
                  </a:lnTo>
                  <a:lnTo>
                    <a:pt x="1346" y="4899"/>
                  </a:lnTo>
                  <a:lnTo>
                    <a:pt x="1778" y="5571"/>
                  </a:lnTo>
                  <a:lnTo>
                    <a:pt x="2306" y="6243"/>
                  </a:lnTo>
                  <a:lnTo>
                    <a:pt x="2930" y="6868"/>
                  </a:lnTo>
                  <a:lnTo>
                    <a:pt x="3699" y="7444"/>
                  </a:lnTo>
                  <a:lnTo>
                    <a:pt x="4083" y="7732"/>
                  </a:lnTo>
                  <a:lnTo>
                    <a:pt x="4515" y="7972"/>
                  </a:lnTo>
                  <a:lnTo>
                    <a:pt x="4996" y="8213"/>
                  </a:lnTo>
                  <a:lnTo>
                    <a:pt x="5524" y="8405"/>
                  </a:lnTo>
                  <a:lnTo>
                    <a:pt x="6052" y="8597"/>
                  </a:lnTo>
                  <a:lnTo>
                    <a:pt x="6580" y="8789"/>
                  </a:lnTo>
                  <a:lnTo>
                    <a:pt x="7205" y="8933"/>
                  </a:lnTo>
                  <a:lnTo>
                    <a:pt x="7829" y="9077"/>
                  </a:lnTo>
                  <a:lnTo>
                    <a:pt x="7829" y="9077"/>
                  </a:lnTo>
                  <a:lnTo>
                    <a:pt x="8453" y="9029"/>
                  </a:lnTo>
                  <a:lnTo>
                    <a:pt x="8453" y="9029"/>
                  </a:lnTo>
                  <a:lnTo>
                    <a:pt x="8501" y="9029"/>
                  </a:lnTo>
                  <a:lnTo>
                    <a:pt x="8501" y="9029"/>
                  </a:lnTo>
                  <a:lnTo>
                    <a:pt x="8501" y="9029"/>
                  </a:lnTo>
                  <a:lnTo>
                    <a:pt x="8501" y="9029"/>
                  </a:lnTo>
                  <a:lnTo>
                    <a:pt x="8501" y="9029"/>
                  </a:lnTo>
                  <a:lnTo>
                    <a:pt x="8501" y="9029"/>
                  </a:lnTo>
                  <a:lnTo>
                    <a:pt x="8501" y="9029"/>
                  </a:lnTo>
                  <a:lnTo>
                    <a:pt x="8597" y="8309"/>
                  </a:lnTo>
                  <a:lnTo>
                    <a:pt x="8597" y="8309"/>
                  </a:lnTo>
                  <a:lnTo>
                    <a:pt x="7541" y="7972"/>
                  </a:lnTo>
                  <a:lnTo>
                    <a:pt x="6436" y="7540"/>
                  </a:lnTo>
                  <a:lnTo>
                    <a:pt x="5908" y="7300"/>
                  </a:lnTo>
                  <a:lnTo>
                    <a:pt x="5380" y="7012"/>
                  </a:lnTo>
                  <a:lnTo>
                    <a:pt x="4851" y="6676"/>
                  </a:lnTo>
                  <a:lnTo>
                    <a:pt x="4371" y="6292"/>
                  </a:lnTo>
                  <a:lnTo>
                    <a:pt x="3891" y="5907"/>
                  </a:lnTo>
                  <a:lnTo>
                    <a:pt x="3411" y="5475"/>
                  </a:lnTo>
                  <a:lnTo>
                    <a:pt x="2979" y="4995"/>
                  </a:lnTo>
                  <a:lnTo>
                    <a:pt x="2546" y="4515"/>
                  </a:lnTo>
                  <a:lnTo>
                    <a:pt x="2114" y="3938"/>
                  </a:lnTo>
                  <a:lnTo>
                    <a:pt x="1730" y="3362"/>
                  </a:lnTo>
                  <a:lnTo>
                    <a:pt x="1394" y="2738"/>
                  </a:lnTo>
                  <a:lnTo>
                    <a:pt x="1057" y="2017"/>
                  </a:lnTo>
                  <a:lnTo>
                    <a:pt x="3171" y="1441"/>
                  </a:lnTo>
                  <a:lnTo>
                    <a:pt x="91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9" name="Google Shape;4559;p75"/>
            <p:cNvSpPr/>
            <p:nvPr/>
          </p:nvSpPr>
          <p:spPr>
            <a:xfrm>
              <a:off x="5511275" y="4127750"/>
              <a:ext cx="79275" cy="43250"/>
            </a:xfrm>
            <a:custGeom>
              <a:avLst/>
              <a:gdLst/>
              <a:ahLst/>
              <a:cxnLst/>
              <a:rect l="l" t="t" r="r" b="b"/>
              <a:pathLst>
                <a:path w="3171" h="1730" extrusionOk="0">
                  <a:moveTo>
                    <a:pt x="817" y="0"/>
                  </a:moveTo>
                  <a:lnTo>
                    <a:pt x="145" y="96"/>
                  </a:lnTo>
                  <a:lnTo>
                    <a:pt x="49" y="288"/>
                  </a:lnTo>
                  <a:lnTo>
                    <a:pt x="1" y="528"/>
                  </a:lnTo>
                  <a:lnTo>
                    <a:pt x="49" y="769"/>
                  </a:lnTo>
                  <a:lnTo>
                    <a:pt x="145" y="1009"/>
                  </a:lnTo>
                  <a:lnTo>
                    <a:pt x="241" y="1201"/>
                  </a:lnTo>
                  <a:lnTo>
                    <a:pt x="433" y="1345"/>
                  </a:lnTo>
                  <a:lnTo>
                    <a:pt x="673" y="1489"/>
                  </a:lnTo>
                  <a:lnTo>
                    <a:pt x="961" y="1633"/>
                  </a:lnTo>
                  <a:lnTo>
                    <a:pt x="1249" y="1681"/>
                  </a:lnTo>
                  <a:lnTo>
                    <a:pt x="1586" y="1729"/>
                  </a:lnTo>
                  <a:lnTo>
                    <a:pt x="1874" y="1681"/>
                  </a:lnTo>
                  <a:lnTo>
                    <a:pt x="2162" y="1633"/>
                  </a:lnTo>
                  <a:lnTo>
                    <a:pt x="2450" y="1537"/>
                  </a:lnTo>
                  <a:lnTo>
                    <a:pt x="2690" y="1393"/>
                  </a:lnTo>
                  <a:lnTo>
                    <a:pt x="2882" y="1249"/>
                  </a:lnTo>
                  <a:lnTo>
                    <a:pt x="3026" y="1057"/>
                  </a:lnTo>
                  <a:lnTo>
                    <a:pt x="3122" y="817"/>
                  </a:lnTo>
                  <a:lnTo>
                    <a:pt x="3170" y="576"/>
                  </a:lnTo>
                  <a:lnTo>
                    <a:pt x="3170" y="384"/>
                  </a:lnTo>
                  <a:lnTo>
                    <a:pt x="3122" y="240"/>
                  </a:lnTo>
                  <a:lnTo>
                    <a:pt x="2354" y="96"/>
                  </a:lnTo>
                  <a:lnTo>
                    <a:pt x="1586"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0" name="Google Shape;4560;p75"/>
            <p:cNvSpPr/>
            <p:nvPr/>
          </p:nvSpPr>
          <p:spPr>
            <a:xfrm>
              <a:off x="5511275" y="4127750"/>
              <a:ext cx="79275" cy="43250"/>
            </a:xfrm>
            <a:custGeom>
              <a:avLst/>
              <a:gdLst/>
              <a:ahLst/>
              <a:cxnLst/>
              <a:rect l="l" t="t" r="r" b="b"/>
              <a:pathLst>
                <a:path w="3171" h="1730" fill="none" extrusionOk="0">
                  <a:moveTo>
                    <a:pt x="1" y="528"/>
                  </a:moveTo>
                  <a:lnTo>
                    <a:pt x="1" y="528"/>
                  </a:lnTo>
                  <a:lnTo>
                    <a:pt x="49" y="288"/>
                  </a:lnTo>
                  <a:lnTo>
                    <a:pt x="145" y="96"/>
                  </a:lnTo>
                  <a:lnTo>
                    <a:pt x="145" y="96"/>
                  </a:lnTo>
                  <a:lnTo>
                    <a:pt x="817" y="0"/>
                  </a:lnTo>
                  <a:lnTo>
                    <a:pt x="1586" y="0"/>
                  </a:lnTo>
                  <a:lnTo>
                    <a:pt x="2354" y="96"/>
                  </a:lnTo>
                  <a:lnTo>
                    <a:pt x="3122" y="240"/>
                  </a:lnTo>
                  <a:lnTo>
                    <a:pt x="3122" y="240"/>
                  </a:lnTo>
                  <a:lnTo>
                    <a:pt x="3170" y="384"/>
                  </a:lnTo>
                  <a:lnTo>
                    <a:pt x="3170" y="576"/>
                  </a:lnTo>
                  <a:lnTo>
                    <a:pt x="3170" y="576"/>
                  </a:lnTo>
                  <a:lnTo>
                    <a:pt x="3122" y="817"/>
                  </a:lnTo>
                  <a:lnTo>
                    <a:pt x="3026" y="1057"/>
                  </a:lnTo>
                  <a:lnTo>
                    <a:pt x="2882" y="1249"/>
                  </a:lnTo>
                  <a:lnTo>
                    <a:pt x="2690" y="1393"/>
                  </a:lnTo>
                  <a:lnTo>
                    <a:pt x="2450" y="1537"/>
                  </a:lnTo>
                  <a:lnTo>
                    <a:pt x="2162" y="1633"/>
                  </a:lnTo>
                  <a:lnTo>
                    <a:pt x="1874" y="1681"/>
                  </a:lnTo>
                  <a:lnTo>
                    <a:pt x="1586" y="1729"/>
                  </a:lnTo>
                  <a:lnTo>
                    <a:pt x="1586" y="1729"/>
                  </a:lnTo>
                  <a:lnTo>
                    <a:pt x="1249" y="1681"/>
                  </a:lnTo>
                  <a:lnTo>
                    <a:pt x="961" y="1633"/>
                  </a:lnTo>
                  <a:lnTo>
                    <a:pt x="673" y="1489"/>
                  </a:lnTo>
                  <a:lnTo>
                    <a:pt x="433" y="1345"/>
                  </a:lnTo>
                  <a:lnTo>
                    <a:pt x="241" y="1201"/>
                  </a:lnTo>
                  <a:lnTo>
                    <a:pt x="145" y="1009"/>
                  </a:lnTo>
                  <a:lnTo>
                    <a:pt x="49" y="769"/>
                  </a:lnTo>
                  <a:lnTo>
                    <a:pt x="1" y="52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1" name="Google Shape;4561;p75"/>
            <p:cNvSpPr/>
            <p:nvPr/>
          </p:nvSpPr>
          <p:spPr>
            <a:xfrm>
              <a:off x="5532900" y="4103725"/>
              <a:ext cx="40850" cy="39650"/>
            </a:xfrm>
            <a:custGeom>
              <a:avLst/>
              <a:gdLst/>
              <a:ahLst/>
              <a:cxnLst/>
              <a:rect l="l" t="t" r="r" b="b"/>
              <a:pathLst>
                <a:path w="1634" h="1586" extrusionOk="0">
                  <a:moveTo>
                    <a:pt x="336" y="1"/>
                  </a:moveTo>
                  <a:lnTo>
                    <a:pt x="0" y="1489"/>
                  </a:lnTo>
                  <a:lnTo>
                    <a:pt x="1441" y="1585"/>
                  </a:lnTo>
                  <a:lnTo>
                    <a:pt x="1633" y="193"/>
                  </a:lnTo>
                  <a:lnTo>
                    <a:pt x="33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2" name="Google Shape;4562;p75"/>
            <p:cNvSpPr/>
            <p:nvPr/>
          </p:nvSpPr>
          <p:spPr>
            <a:xfrm>
              <a:off x="5532900" y="4103725"/>
              <a:ext cx="40850" cy="39650"/>
            </a:xfrm>
            <a:custGeom>
              <a:avLst/>
              <a:gdLst/>
              <a:ahLst/>
              <a:cxnLst/>
              <a:rect l="l" t="t" r="r" b="b"/>
              <a:pathLst>
                <a:path w="1634" h="1586" fill="none" extrusionOk="0">
                  <a:moveTo>
                    <a:pt x="1633" y="193"/>
                  </a:moveTo>
                  <a:lnTo>
                    <a:pt x="1441" y="1585"/>
                  </a:lnTo>
                  <a:lnTo>
                    <a:pt x="0" y="1489"/>
                  </a:lnTo>
                  <a:lnTo>
                    <a:pt x="336" y="1"/>
                  </a:lnTo>
                  <a:lnTo>
                    <a:pt x="1633" y="1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3" name="Google Shape;4563;p75"/>
            <p:cNvSpPr/>
            <p:nvPr/>
          </p:nvSpPr>
          <p:spPr>
            <a:xfrm>
              <a:off x="5532900" y="4125350"/>
              <a:ext cx="38425" cy="18025"/>
            </a:xfrm>
            <a:custGeom>
              <a:avLst/>
              <a:gdLst/>
              <a:ahLst/>
              <a:cxnLst/>
              <a:rect l="l" t="t" r="r" b="b"/>
              <a:pathLst>
                <a:path w="1537" h="721" extrusionOk="0">
                  <a:moveTo>
                    <a:pt x="144" y="0"/>
                  </a:moveTo>
                  <a:lnTo>
                    <a:pt x="0" y="624"/>
                  </a:lnTo>
                  <a:lnTo>
                    <a:pt x="1441" y="720"/>
                  </a:lnTo>
                  <a:lnTo>
                    <a:pt x="1537" y="96"/>
                  </a:lnTo>
                  <a:lnTo>
                    <a:pt x="1105" y="96"/>
                  </a:lnTo>
                  <a:lnTo>
                    <a:pt x="625" y="48"/>
                  </a:lnTo>
                  <a:lnTo>
                    <a:pt x="144"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4" name="Google Shape;4564;p75"/>
            <p:cNvSpPr/>
            <p:nvPr/>
          </p:nvSpPr>
          <p:spPr>
            <a:xfrm>
              <a:off x="5532900" y="4125350"/>
              <a:ext cx="38425" cy="18025"/>
            </a:xfrm>
            <a:custGeom>
              <a:avLst/>
              <a:gdLst/>
              <a:ahLst/>
              <a:cxnLst/>
              <a:rect l="l" t="t" r="r" b="b"/>
              <a:pathLst>
                <a:path w="1537" h="721" fill="none" extrusionOk="0">
                  <a:moveTo>
                    <a:pt x="144" y="0"/>
                  </a:moveTo>
                  <a:lnTo>
                    <a:pt x="0" y="624"/>
                  </a:lnTo>
                  <a:lnTo>
                    <a:pt x="1441" y="720"/>
                  </a:lnTo>
                  <a:lnTo>
                    <a:pt x="1537" y="96"/>
                  </a:lnTo>
                  <a:lnTo>
                    <a:pt x="1537" y="96"/>
                  </a:lnTo>
                  <a:lnTo>
                    <a:pt x="1105" y="96"/>
                  </a:lnTo>
                  <a:lnTo>
                    <a:pt x="1105" y="96"/>
                  </a:lnTo>
                  <a:lnTo>
                    <a:pt x="625" y="48"/>
                  </a:lnTo>
                  <a:lnTo>
                    <a:pt x="1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5" name="Google Shape;4565;p75"/>
            <p:cNvSpPr/>
            <p:nvPr/>
          </p:nvSpPr>
          <p:spPr>
            <a:xfrm>
              <a:off x="5725000" y="3860000"/>
              <a:ext cx="127275" cy="140500"/>
            </a:xfrm>
            <a:custGeom>
              <a:avLst/>
              <a:gdLst/>
              <a:ahLst/>
              <a:cxnLst/>
              <a:rect l="l" t="t" r="r" b="b"/>
              <a:pathLst>
                <a:path w="5091" h="5620" extrusionOk="0">
                  <a:moveTo>
                    <a:pt x="2305" y="1"/>
                  </a:moveTo>
                  <a:lnTo>
                    <a:pt x="2065" y="49"/>
                  </a:lnTo>
                  <a:lnTo>
                    <a:pt x="1777" y="145"/>
                  </a:lnTo>
                  <a:lnTo>
                    <a:pt x="1345" y="337"/>
                  </a:lnTo>
                  <a:lnTo>
                    <a:pt x="913" y="625"/>
                  </a:lnTo>
                  <a:lnTo>
                    <a:pt x="577" y="1009"/>
                  </a:lnTo>
                  <a:lnTo>
                    <a:pt x="288" y="1441"/>
                  </a:lnTo>
                  <a:lnTo>
                    <a:pt x="96" y="1922"/>
                  </a:lnTo>
                  <a:lnTo>
                    <a:pt x="0" y="2498"/>
                  </a:lnTo>
                  <a:lnTo>
                    <a:pt x="0" y="3026"/>
                  </a:lnTo>
                  <a:lnTo>
                    <a:pt x="96" y="3602"/>
                  </a:lnTo>
                  <a:lnTo>
                    <a:pt x="288" y="4131"/>
                  </a:lnTo>
                  <a:lnTo>
                    <a:pt x="577" y="4563"/>
                  </a:lnTo>
                  <a:lnTo>
                    <a:pt x="913" y="4947"/>
                  </a:lnTo>
                  <a:lnTo>
                    <a:pt x="1345" y="5235"/>
                  </a:lnTo>
                  <a:lnTo>
                    <a:pt x="1777" y="5475"/>
                  </a:lnTo>
                  <a:lnTo>
                    <a:pt x="2305" y="5571"/>
                  </a:lnTo>
                  <a:lnTo>
                    <a:pt x="2546" y="5619"/>
                  </a:lnTo>
                  <a:lnTo>
                    <a:pt x="2786" y="5619"/>
                  </a:lnTo>
                  <a:lnTo>
                    <a:pt x="3074" y="5571"/>
                  </a:lnTo>
                  <a:lnTo>
                    <a:pt x="3314" y="5475"/>
                  </a:lnTo>
                  <a:lnTo>
                    <a:pt x="3794" y="5283"/>
                  </a:lnTo>
                  <a:lnTo>
                    <a:pt x="4178" y="4995"/>
                  </a:lnTo>
                  <a:lnTo>
                    <a:pt x="4563" y="4611"/>
                  </a:lnTo>
                  <a:lnTo>
                    <a:pt x="4803" y="4179"/>
                  </a:lnTo>
                  <a:lnTo>
                    <a:pt x="4995" y="3698"/>
                  </a:lnTo>
                  <a:lnTo>
                    <a:pt x="5091" y="3170"/>
                  </a:lnTo>
                  <a:lnTo>
                    <a:pt x="5091" y="2594"/>
                  </a:lnTo>
                  <a:lnTo>
                    <a:pt x="4995" y="2018"/>
                  </a:lnTo>
                  <a:lnTo>
                    <a:pt x="4803" y="1489"/>
                  </a:lnTo>
                  <a:lnTo>
                    <a:pt x="4515" y="1057"/>
                  </a:lnTo>
                  <a:lnTo>
                    <a:pt x="4178" y="673"/>
                  </a:lnTo>
                  <a:lnTo>
                    <a:pt x="3794" y="385"/>
                  </a:lnTo>
                  <a:lnTo>
                    <a:pt x="3314" y="145"/>
                  </a:lnTo>
                  <a:lnTo>
                    <a:pt x="2834" y="49"/>
                  </a:lnTo>
                  <a:lnTo>
                    <a:pt x="254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6" name="Google Shape;4566;p75"/>
            <p:cNvSpPr/>
            <p:nvPr/>
          </p:nvSpPr>
          <p:spPr>
            <a:xfrm>
              <a:off x="5725000" y="3860000"/>
              <a:ext cx="127275" cy="140500"/>
            </a:xfrm>
            <a:custGeom>
              <a:avLst/>
              <a:gdLst/>
              <a:ahLst/>
              <a:cxnLst/>
              <a:rect l="l" t="t" r="r" b="b"/>
              <a:pathLst>
                <a:path w="5091" h="5620" fill="none" extrusionOk="0">
                  <a:moveTo>
                    <a:pt x="5091" y="2594"/>
                  </a:moveTo>
                  <a:lnTo>
                    <a:pt x="5091" y="2594"/>
                  </a:lnTo>
                  <a:lnTo>
                    <a:pt x="5091" y="3170"/>
                  </a:lnTo>
                  <a:lnTo>
                    <a:pt x="4995" y="3698"/>
                  </a:lnTo>
                  <a:lnTo>
                    <a:pt x="4803" y="4179"/>
                  </a:lnTo>
                  <a:lnTo>
                    <a:pt x="4563" y="4611"/>
                  </a:lnTo>
                  <a:lnTo>
                    <a:pt x="4178" y="4995"/>
                  </a:lnTo>
                  <a:lnTo>
                    <a:pt x="3794" y="5283"/>
                  </a:lnTo>
                  <a:lnTo>
                    <a:pt x="3314" y="5475"/>
                  </a:lnTo>
                  <a:lnTo>
                    <a:pt x="3074" y="5571"/>
                  </a:lnTo>
                  <a:lnTo>
                    <a:pt x="2786" y="5619"/>
                  </a:lnTo>
                  <a:lnTo>
                    <a:pt x="2786" y="5619"/>
                  </a:lnTo>
                  <a:lnTo>
                    <a:pt x="2546" y="5619"/>
                  </a:lnTo>
                  <a:lnTo>
                    <a:pt x="2305" y="5571"/>
                  </a:lnTo>
                  <a:lnTo>
                    <a:pt x="1777" y="5475"/>
                  </a:lnTo>
                  <a:lnTo>
                    <a:pt x="1345" y="5235"/>
                  </a:lnTo>
                  <a:lnTo>
                    <a:pt x="913" y="4947"/>
                  </a:lnTo>
                  <a:lnTo>
                    <a:pt x="577" y="4563"/>
                  </a:lnTo>
                  <a:lnTo>
                    <a:pt x="288" y="4131"/>
                  </a:lnTo>
                  <a:lnTo>
                    <a:pt x="96" y="3602"/>
                  </a:lnTo>
                  <a:lnTo>
                    <a:pt x="0" y="3026"/>
                  </a:lnTo>
                  <a:lnTo>
                    <a:pt x="0" y="3026"/>
                  </a:lnTo>
                  <a:lnTo>
                    <a:pt x="0" y="2498"/>
                  </a:lnTo>
                  <a:lnTo>
                    <a:pt x="96" y="1922"/>
                  </a:lnTo>
                  <a:lnTo>
                    <a:pt x="288" y="1441"/>
                  </a:lnTo>
                  <a:lnTo>
                    <a:pt x="577" y="1009"/>
                  </a:lnTo>
                  <a:lnTo>
                    <a:pt x="913" y="625"/>
                  </a:lnTo>
                  <a:lnTo>
                    <a:pt x="1345" y="337"/>
                  </a:lnTo>
                  <a:lnTo>
                    <a:pt x="1777" y="145"/>
                  </a:lnTo>
                  <a:lnTo>
                    <a:pt x="2065" y="49"/>
                  </a:lnTo>
                  <a:lnTo>
                    <a:pt x="2305" y="1"/>
                  </a:lnTo>
                  <a:lnTo>
                    <a:pt x="2305" y="1"/>
                  </a:lnTo>
                  <a:lnTo>
                    <a:pt x="2546" y="1"/>
                  </a:lnTo>
                  <a:lnTo>
                    <a:pt x="2834" y="49"/>
                  </a:lnTo>
                  <a:lnTo>
                    <a:pt x="3314" y="145"/>
                  </a:lnTo>
                  <a:lnTo>
                    <a:pt x="3794" y="385"/>
                  </a:lnTo>
                  <a:lnTo>
                    <a:pt x="4178" y="673"/>
                  </a:lnTo>
                  <a:lnTo>
                    <a:pt x="4515" y="1057"/>
                  </a:lnTo>
                  <a:lnTo>
                    <a:pt x="4803" y="1489"/>
                  </a:lnTo>
                  <a:lnTo>
                    <a:pt x="4995" y="2018"/>
                  </a:lnTo>
                  <a:lnTo>
                    <a:pt x="5091" y="259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7" name="Google Shape;4567;p75"/>
            <p:cNvSpPr/>
            <p:nvPr/>
          </p:nvSpPr>
          <p:spPr>
            <a:xfrm>
              <a:off x="5800625" y="3888825"/>
              <a:ext cx="36050" cy="81650"/>
            </a:xfrm>
            <a:custGeom>
              <a:avLst/>
              <a:gdLst/>
              <a:ahLst/>
              <a:cxnLst/>
              <a:rect l="l" t="t" r="r" b="b"/>
              <a:pathLst>
                <a:path w="1442" h="3266" extrusionOk="0">
                  <a:moveTo>
                    <a:pt x="1" y="0"/>
                  </a:moveTo>
                  <a:lnTo>
                    <a:pt x="97" y="672"/>
                  </a:lnTo>
                  <a:lnTo>
                    <a:pt x="193" y="1825"/>
                  </a:lnTo>
                  <a:lnTo>
                    <a:pt x="241" y="2545"/>
                  </a:lnTo>
                  <a:lnTo>
                    <a:pt x="193" y="3266"/>
                  </a:lnTo>
                  <a:lnTo>
                    <a:pt x="481" y="3170"/>
                  </a:lnTo>
                  <a:lnTo>
                    <a:pt x="721" y="3074"/>
                  </a:lnTo>
                  <a:lnTo>
                    <a:pt x="961" y="2882"/>
                  </a:lnTo>
                  <a:lnTo>
                    <a:pt x="1153" y="2642"/>
                  </a:lnTo>
                  <a:lnTo>
                    <a:pt x="1297" y="2401"/>
                  </a:lnTo>
                  <a:lnTo>
                    <a:pt x="1394" y="2113"/>
                  </a:lnTo>
                  <a:lnTo>
                    <a:pt x="1442" y="1825"/>
                  </a:lnTo>
                  <a:lnTo>
                    <a:pt x="1442" y="1489"/>
                  </a:lnTo>
                  <a:lnTo>
                    <a:pt x="1394" y="1249"/>
                  </a:lnTo>
                  <a:lnTo>
                    <a:pt x="1346" y="1009"/>
                  </a:lnTo>
                  <a:lnTo>
                    <a:pt x="1249" y="769"/>
                  </a:lnTo>
                  <a:lnTo>
                    <a:pt x="1105" y="576"/>
                  </a:lnTo>
                  <a:lnTo>
                    <a:pt x="913" y="384"/>
                  </a:lnTo>
                  <a:lnTo>
                    <a:pt x="769" y="240"/>
                  </a:lnTo>
                  <a:lnTo>
                    <a:pt x="577" y="144"/>
                  </a:lnTo>
                  <a:lnTo>
                    <a:pt x="337" y="48"/>
                  </a:lnTo>
                  <a:lnTo>
                    <a:pt x="193" y="961"/>
                  </a:lnTo>
                  <a:lnTo>
                    <a:pt x="145" y="672"/>
                  </a:lnTo>
                  <a:lnTo>
                    <a:pt x="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8" name="Google Shape;4568;p75"/>
            <p:cNvSpPr/>
            <p:nvPr/>
          </p:nvSpPr>
          <p:spPr>
            <a:xfrm>
              <a:off x="5800625" y="3888825"/>
              <a:ext cx="36050" cy="81650"/>
            </a:xfrm>
            <a:custGeom>
              <a:avLst/>
              <a:gdLst/>
              <a:ahLst/>
              <a:cxnLst/>
              <a:rect l="l" t="t" r="r" b="b"/>
              <a:pathLst>
                <a:path w="1442" h="3266" fill="none" extrusionOk="0">
                  <a:moveTo>
                    <a:pt x="1" y="0"/>
                  </a:moveTo>
                  <a:lnTo>
                    <a:pt x="1" y="0"/>
                  </a:lnTo>
                  <a:lnTo>
                    <a:pt x="97" y="672"/>
                  </a:lnTo>
                  <a:lnTo>
                    <a:pt x="193" y="1825"/>
                  </a:lnTo>
                  <a:lnTo>
                    <a:pt x="193" y="1825"/>
                  </a:lnTo>
                  <a:lnTo>
                    <a:pt x="241" y="2545"/>
                  </a:lnTo>
                  <a:lnTo>
                    <a:pt x="193" y="3266"/>
                  </a:lnTo>
                  <a:lnTo>
                    <a:pt x="193" y="3266"/>
                  </a:lnTo>
                  <a:lnTo>
                    <a:pt x="481" y="3170"/>
                  </a:lnTo>
                  <a:lnTo>
                    <a:pt x="721" y="3074"/>
                  </a:lnTo>
                  <a:lnTo>
                    <a:pt x="961" y="2882"/>
                  </a:lnTo>
                  <a:lnTo>
                    <a:pt x="1153" y="2642"/>
                  </a:lnTo>
                  <a:lnTo>
                    <a:pt x="1297" y="2401"/>
                  </a:lnTo>
                  <a:lnTo>
                    <a:pt x="1394" y="2113"/>
                  </a:lnTo>
                  <a:lnTo>
                    <a:pt x="1442" y="1825"/>
                  </a:lnTo>
                  <a:lnTo>
                    <a:pt x="1442" y="1489"/>
                  </a:lnTo>
                  <a:lnTo>
                    <a:pt x="1442" y="1489"/>
                  </a:lnTo>
                  <a:lnTo>
                    <a:pt x="1394" y="1249"/>
                  </a:lnTo>
                  <a:lnTo>
                    <a:pt x="1346" y="1009"/>
                  </a:lnTo>
                  <a:lnTo>
                    <a:pt x="1249" y="769"/>
                  </a:lnTo>
                  <a:lnTo>
                    <a:pt x="1105" y="576"/>
                  </a:lnTo>
                  <a:lnTo>
                    <a:pt x="913" y="384"/>
                  </a:lnTo>
                  <a:lnTo>
                    <a:pt x="769" y="240"/>
                  </a:lnTo>
                  <a:lnTo>
                    <a:pt x="577" y="144"/>
                  </a:lnTo>
                  <a:lnTo>
                    <a:pt x="337" y="48"/>
                  </a:lnTo>
                  <a:lnTo>
                    <a:pt x="337" y="48"/>
                  </a:lnTo>
                  <a:lnTo>
                    <a:pt x="193" y="961"/>
                  </a:lnTo>
                  <a:lnTo>
                    <a:pt x="193" y="961"/>
                  </a:lnTo>
                  <a:lnTo>
                    <a:pt x="145" y="672"/>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9" name="Google Shape;4569;p75"/>
            <p:cNvSpPr/>
            <p:nvPr/>
          </p:nvSpPr>
          <p:spPr>
            <a:xfrm>
              <a:off x="5388825" y="3732725"/>
              <a:ext cx="417825" cy="395050"/>
            </a:xfrm>
            <a:custGeom>
              <a:avLst/>
              <a:gdLst/>
              <a:ahLst/>
              <a:cxnLst/>
              <a:rect l="l" t="t" r="r" b="b"/>
              <a:pathLst>
                <a:path w="16713" h="15802" extrusionOk="0">
                  <a:moveTo>
                    <a:pt x="9845" y="1"/>
                  </a:moveTo>
                  <a:lnTo>
                    <a:pt x="9125" y="49"/>
                  </a:lnTo>
                  <a:lnTo>
                    <a:pt x="5571" y="577"/>
                  </a:lnTo>
                  <a:lnTo>
                    <a:pt x="4755" y="625"/>
                  </a:lnTo>
                  <a:lnTo>
                    <a:pt x="3986" y="769"/>
                  </a:lnTo>
                  <a:lnTo>
                    <a:pt x="3314" y="961"/>
                  </a:lnTo>
                  <a:lnTo>
                    <a:pt x="2690" y="1250"/>
                  </a:lnTo>
                  <a:lnTo>
                    <a:pt x="2161" y="1634"/>
                  </a:lnTo>
                  <a:lnTo>
                    <a:pt x="1681" y="2066"/>
                  </a:lnTo>
                  <a:lnTo>
                    <a:pt x="1297" y="2546"/>
                  </a:lnTo>
                  <a:lnTo>
                    <a:pt x="961" y="3074"/>
                  </a:lnTo>
                  <a:lnTo>
                    <a:pt x="673" y="3651"/>
                  </a:lnTo>
                  <a:lnTo>
                    <a:pt x="432" y="4275"/>
                  </a:lnTo>
                  <a:lnTo>
                    <a:pt x="240" y="4947"/>
                  </a:lnTo>
                  <a:lnTo>
                    <a:pt x="96" y="5620"/>
                  </a:lnTo>
                  <a:lnTo>
                    <a:pt x="0" y="6292"/>
                  </a:lnTo>
                  <a:lnTo>
                    <a:pt x="0" y="7013"/>
                  </a:lnTo>
                  <a:lnTo>
                    <a:pt x="0" y="7733"/>
                  </a:lnTo>
                  <a:lnTo>
                    <a:pt x="48" y="8453"/>
                  </a:lnTo>
                  <a:lnTo>
                    <a:pt x="144" y="9558"/>
                  </a:lnTo>
                  <a:lnTo>
                    <a:pt x="48" y="9942"/>
                  </a:lnTo>
                  <a:lnTo>
                    <a:pt x="0" y="10278"/>
                  </a:lnTo>
                  <a:lnTo>
                    <a:pt x="0" y="10662"/>
                  </a:lnTo>
                  <a:lnTo>
                    <a:pt x="48" y="10999"/>
                  </a:lnTo>
                  <a:lnTo>
                    <a:pt x="144" y="11623"/>
                  </a:lnTo>
                  <a:lnTo>
                    <a:pt x="384" y="12247"/>
                  </a:lnTo>
                  <a:lnTo>
                    <a:pt x="673" y="12824"/>
                  </a:lnTo>
                  <a:lnTo>
                    <a:pt x="1105" y="13352"/>
                  </a:lnTo>
                  <a:lnTo>
                    <a:pt x="1585" y="13832"/>
                  </a:lnTo>
                  <a:lnTo>
                    <a:pt x="2113" y="14264"/>
                  </a:lnTo>
                  <a:lnTo>
                    <a:pt x="2690" y="14649"/>
                  </a:lnTo>
                  <a:lnTo>
                    <a:pt x="3314" y="14985"/>
                  </a:lnTo>
                  <a:lnTo>
                    <a:pt x="3986" y="15273"/>
                  </a:lnTo>
                  <a:lnTo>
                    <a:pt x="4707" y="15513"/>
                  </a:lnTo>
                  <a:lnTo>
                    <a:pt x="5379" y="15657"/>
                  </a:lnTo>
                  <a:lnTo>
                    <a:pt x="6147" y="15753"/>
                  </a:lnTo>
                  <a:lnTo>
                    <a:pt x="6868" y="15801"/>
                  </a:lnTo>
                  <a:lnTo>
                    <a:pt x="7540" y="15753"/>
                  </a:lnTo>
                  <a:lnTo>
                    <a:pt x="10470" y="15513"/>
                  </a:lnTo>
                  <a:lnTo>
                    <a:pt x="11190" y="15417"/>
                  </a:lnTo>
                  <a:lnTo>
                    <a:pt x="11862" y="15225"/>
                  </a:lnTo>
                  <a:lnTo>
                    <a:pt x="12487" y="14985"/>
                  </a:lnTo>
                  <a:lnTo>
                    <a:pt x="13111" y="14697"/>
                  </a:lnTo>
                  <a:lnTo>
                    <a:pt x="13639" y="14360"/>
                  </a:lnTo>
                  <a:lnTo>
                    <a:pt x="14216" y="13976"/>
                  </a:lnTo>
                  <a:lnTo>
                    <a:pt x="14696" y="13544"/>
                  </a:lnTo>
                  <a:lnTo>
                    <a:pt x="15128" y="13064"/>
                  </a:lnTo>
                  <a:lnTo>
                    <a:pt x="15512" y="12535"/>
                  </a:lnTo>
                  <a:lnTo>
                    <a:pt x="15848" y="11959"/>
                  </a:lnTo>
                  <a:lnTo>
                    <a:pt x="16137" y="11383"/>
                  </a:lnTo>
                  <a:lnTo>
                    <a:pt x="16377" y="10759"/>
                  </a:lnTo>
                  <a:lnTo>
                    <a:pt x="16569" y="10134"/>
                  </a:lnTo>
                  <a:lnTo>
                    <a:pt x="16665" y="9462"/>
                  </a:lnTo>
                  <a:lnTo>
                    <a:pt x="16713" y="8741"/>
                  </a:lnTo>
                  <a:lnTo>
                    <a:pt x="16665" y="8069"/>
                  </a:lnTo>
                  <a:lnTo>
                    <a:pt x="16569" y="6916"/>
                  </a:lnTo>
                  <a:lnTo>
                    <a:pt x="16473" y="6244"/>
                  </a:lnTo>
                  <a:lnTo>
                    <a:pt x="16329" y="5524"/>
                  </a:lnTo>
                  <a:lnTo>
                    <a:pt x="16089" y="4851"/>
                  </a:lnTo>
                  <a:lnTo>
                    <a:pt x="15800" y="4227"/>
                  </a:lnTo>
                  <a:lnTo>
                    <a:pt x="15464" y="3603"/>
                  </a:lnTo>
                  <a:lnTo>
                    <a:pt x="15080" y="3026"/>
                  </a:lnTo>
                  <a:lnTo>
                    <a:pt x="14648" y="2450"/>
                  </a:lnTo>
                  <a:lnTo>
                    <a:pt x="14168" y="1922"/>
                  </a:lnTo>
                  <a:lnTo>
                    <a:pt x="13639" y="1490"/>
                  </a:lnTo>
                  <a:lnTo>
                    <a:pt x="13063" y="1057"/>
                  </a:lnTo>
                  <a:lnTo>
                    <a:pt x="12487" y="721"/>
                  </a:lnTo>
                  <a:lnTo>
                    <a:pt x="11862" y="433"/>
                  </a:lnTo>
                  <a:lnTo>
                    <a:pt x="11190" y="241"/>
                  </a:lnTo>
                  <a:lnTo>
                    <a:pt x="10518" y="97"/>
                  </a:lnTo>
                  <a:lnTo>
                    <a:pt x="9845"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0" name="Google Shape;4570;p75"/>
            <p:cNvSpPr/>
            <p:nvPr/>
          </p:nvSpPr>
          <p:spPr>
            <a:xfrm>
              <a:off x="5388825" y="3732725"/>
              <a:ext cx="417825" cy="395050"/>
            </a:xfrm>
            <a:custGeom>
              <a:avLst/>
              <a:gdLst/>
              <a:ahLst/>
              <a:cxnLst/>
              <a:rect l="l" t="t" r="r" b="b"/>
              <a:pathLst>
                <a:path w="16713" h="15802" fill="none" extrusionOk="0">
                  <a:moveTo>
                    <a:pt x="9125" y="49"/>
                  </a:moveTo>
                  <a:lnTo>
                    <a:pt x="5571" y="577"/>
                  </a:lnTo>
                  <a:lnTo>
                    <a:pt x="5571" y="577"/>
                  </a:lnTo>
                  <a:lnTo>
                    <a:pt x="4755" y="625"/>
                  </a:lnTo>
                  <a:lnTo>
                    <a:pt x="3986" y="769"/>
                  </a:lnTo>
                  <a:lnTo>
                    <a:pt x="3314" y="961"/>
                  </a:lnTo>
                  <a:lnTo>
                    <a:pt x="2690" y="1250"/>
                  </a:lnTo>
                  <a:lnTo>
                    <a:pt x="2161" y="1634"/>
                  </a:lnTo>
                  <a:lnTo>
                    <a:pt x="1681" y="2066"/>
                  </a:lnTo>
                  <a:lnTo>
                    <a:pt x="1297" y="2546"/>
                  </a:lnTo>
                  <a:lnTo>
                    <a:pt x="961" y="3074"/>
                  </a:lnTo>
                  <a:lnTo>
                    <a:pt x="673" y="3651"/>
                  </a:lnTo>
                  <a:lnTo>
                    <a:pt x="432" y="4275"/>
                  </a:lnTo>
                  <a:lnTo>
                    <a:pt x="240" y="4947"/>
                  </a:lnTo>
                  <a:lnTo>
                    <a:pt x="96" y="5620"/>
                  </a:lnTo>
                  <a:lnTo>
                    <a:pt x="0" y="6292"/>
                  </a:lnTo>
                  <a:lnTo>
                    <a:pt x="0" y="7013"/>
                  </a:lnTo>
                  <a:lnTo>
                    <a:pt x="0" y="7733"/>
                  </a:lnTo>
                  <a:lnTo>
                    <a:pt x="48" y="8453"/>
                  </a:lnTo>
                  <a:lnTo>
                    <a:pt x="144" y="9558"/>
                  </a:lnTo>
                  <a:lnTo>
                    <a:pt x="144" y="9558"/>
                  </a:lnTo>
                  <a:lnTo>
                    <a:pt x="48" y="9942"/>
                  </a:lnTo>
                  <a:lnTo>
                    <a:pt x="0" y="10278"/>
                  </a:lnTo>
                  <a:lnTo>
                    <a:pt x="0" y="10662"/>
                  </a:lnTo>
                  <a:lnTo>
                    <a:pt x="48" y="10999"/>
                  </a:lnTo>
                  <a:lnTo>
                    <a:pt x="144" y="11623"/>
                  </a:lnTo>
                  <a:lnTo>
                    <a:pt x="384" y="12247"/>
                  </a:lnTo>
                  <a:lnTo>
                    <a:pt x="673" y="12824"/>
                  </a:lnTo>
                  <a:lnTo>
                    <a:pt x="1105" y="13352"/>
                  </a:lnTo>
                  <a:lnTo>
                    <a:pt x="1585" y="13832"/>
                  </a:lnTo>
                  <a:lnTo>
                    <a:pt x="2113" y="14264"/>
                  </a:lnTo>
                  <a:lnTo>
                    <a:pt x="2690" y="14649"/>
                  </a:lnTo>
                  <a:lnTo>
                    <a:pt x="3314" y="14985"/>
                  </a:lnTo>
                  <a:lnTo>
                    <a:pt x="3986" y="15273"/>
                  </a:lnTo>
                  <a:lnTo>
                    <a:pt x="4707" y="15513"/>
                  </a:lnTo>
                  <a:lnTo>
                    <a:pt x="5379" y="15657"/>
                  </a:lnTo>
                  <a:lnTo>
                    <a:pt x="6147" y="15753"/>
                  </a:lnTo>
                  <a:lnTo>
                    <a:pt x="6868" y="15801"/>
                  </a:lnTo>
                  <a:lnTo>
                    <a:pt x="7540" y="15753"/>
                  </a:lnTo>
                  <a:lnTo>
                    <a:pt x="10470" y="15513"/>
                  </a:lnTo>
                  <a:lnTo>
                    <a:pt x="10470" y="15513"/>
                  </a:lnTo>
                  <a:lnTo>
                    <a:pt x="11190" y="15417"/>
                  </a:lnTo>
                  <a:lnTo>
                    <a:pt x="11862" y="15225"/>
                  </a:lnTo>
                  <a:lnTo>
                    <a:pt x="12487" y="14985"/>
                  </a:lnTo>
                  <a:lnTo>
                    <a:pt x="13111" y="14697"/>
                  </a:lnTo>
                  <a:lnTo>
                    <a:pt x="13639" y="14360"/>
                  </a:lnTo>
                  <a:lnTo>
                    <a:pt x="14216" y="13976"/>
                  </a:lnTo>
                  <a:lnTo>
                    <a:pt x="14696" y="13544"/>
                  </a:lnTo>
                  <a:lnTo>
                    <a:pt x="15128" y="13064"/>
                  </a:lnTo>
                  <a:lnTo>
                    <a:pt x="15512" y="12535"/>
                  </a:lnTo>
                  <a:lnTo>
                    <a:pt x="15848" y="11959"/>
                  </a:lnTo>
                  <a:lnTo>
                    <a:pt x="16137" y="11383"/>
                  </a:lnTo>
                  <a:lnTo>
                    <a:pt x="16377" y="10759"/>
                  </a:lnTo>
                  <a:lnTo>
                    <a:pt x="16569" y="10134"/>
                  </a:lnTo>
                  <a:lnTo>
                    <a:pt x="16665" y="9462"/>
                  </a:lnTo>
                  <a:lnTo>
                    <a:pt x="16713" y="8741"/>
                  </a:lnTo>
                  <a:lnTo>
                    <a:pt x="16665" y="8069"/>
                  </a:lnTo>
                  <a:lnTo>
                    <a:pt x="16569" y="6916"/>
                  </a:lnTo>
                  <a:lnTo>
                    <a:pt x="16569" y="6916"/>
                  </a:lnTo>
                  <a:lnTo>
                    <a:pt x="16473" y="6244"/>
                  </a:lnTo>
                  <a:lnTo>
                    <a:pt x="16329" y="5524"/>
                  </a:lnTo>
                  <a:lnTo>
                    <a:pt x="16089" y="4851"/>
                  </a:lnTo>
                  <a:lnTo>
                    <a:pt x="15800" y="4227"/>
                  </a:lnTo>
                  <a:lnTo>
                    <a:pt x="15464" y="3603"/>
                  </a:lnTo>
                  <a:lnTo>
                    <a:pt x="15080" y="3026"/>
                  </a:lnTo>
                  <a:lnTo>
                    <a:pt x="14648" y="2450"/>
                  </a:lnTo>
                  <a:lnTo>
                    <a:pt x="14168" y="1922"/>
                  </a:lnTo>
                  <a:lnTo>
                    <a:pt x="13639" y="1490"/>
                  </a:lnTo>
                  <a:lnTo>
                    <a:pt x="13063" y="1057"/>
                  </a:lnTo>
                  <a:lnTo>
                    <a:pt x="12487" y="721"/>
                  </a:lnTo>
                  <a:lnTo>
                    <a:pt x="11862" y="433"/>
                  </a:lnTo>
                  <a:lnTo>
                    <a:pt x="11190" y="241"/>
                  </a:lnTo>
                  <a:lnTo>
                    <a:pt x="10518" y="97"/>
                  </a:lnTo>
                  <a:lnTo>
                    <a:pt x="9845" y="1"/>
                  </a:lnTo>
                  <a:lnTo>
                    <a:pt x="9125" y="4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1" name="Google Shape;4571;p75"/>
            <p:cNvSpPr/>
            <p:nvPr/>
          </p:nvSpPr>
          <p:spPr>
            <a:xfrm>
              <a:off x="5550900" y="3957250"/>
              <a:ext cx="92475" cy="56450"/>
            </a:xfrm>
            <a:custGeom>
              <a:avLst/>
              <a:gdLst/>
              <a:ahLst/>
              <a:cxnLst/>
              <a:rect l="l" t="t" r="r" b="b"/>
              <a:pathLst>
                <a:path w="3699" h="2258" extrusionOk="0">
                  <a:moveTo>
                    <a:pt x="625" y="1"/>
                  </a:moveTo>
                  <a:lnTo>
                    <a:pt x="433" y="49"/>
                  </a:lnTo>
                  <a:lnTo>
                    <a:pt x="337" y="145"/>
                  </a:lnTo>
                  <a:lnTo>
                    <a:pt x="241" y="241"/>
                  </a:lnTo>
                  <a:lnTo>
                    <a:pt x="49" y="529"/>
                  </a:lnTo>
                  <a:lnTo>
                    <a:pt x="1" y="865"/>
                  </a:lnTo>
                  <a:lnTo>
                    <a:pt x="1" y="1057"/>
                  </a:lnTo>
                  <a:lnTo>
                    <a:pt x="49" y="1249"/>
                  </a:lnTo>
                  <a:lnTo>
                    <a:pt x="145" y="1441"/>
                  </a:lnTo>
                  <a:lnTo>
                    <a:pt x="241" y="1633"/>
                  </a:lnTo>
                  <a:lnTo>
                    <a:pt x="433" y="1778"/>
                  </a:lnTo>
                  <a:lnTo>
                    <a:pt x="625" y="1970"/>
                  </a:lnTo>
                  <a:lnTo>
                    <a:pt x="865" y="2066"/>
                  </a:lnTo>
                  <a:lnTo>
                    <a:pt x="1201" y="2162"/>
                  </a:lnTo>
                  <a:lnTo>
                    <a:pt x="1537" y="2258"/>
                  </a:lnTo>
                  <a:lnTo>
                    <a:pt x="2306" y="2258"/>
                  </a:lnTo>
                  <a:lnTo>
                    <a:pt x="2546" y="2210"/>
                  </a:lnTo>
                  <a:lnTo>
                    <a:pt x="2786" y="2114"/>
                  </a:lnTo>
                  <a:lnTo>
                    <a:pt x="3026" y="2018"/>
                  </a:lnTo>
                  <a:lnTo>
                    <a:pt x="3218" y="1874"/>
                  </a:lnTo>
                  <a:lnTo>
                    <a:pt x="3362" y="1729"/>
                  </a:lnTo>
                  <a:lnTo>
                    <a:pt x="3458" y="1585"/>
                  </a:lnTo>
                  <a:lnTo>
                    <a:pt x="3554" y="1393"/>
                  </a:lnTo>
                  <a:lnTo>
                    <a:pt x="3699" y="1057"/>
                  </a:lnTo>
                  <a:lnTo>
                    <a:pt x="3650" y="769"/>
                  </a:lnTo>
                  <a:lnTo>
                    <a:pt x="3650" y="625"/>
                  </a:lnTo>
                  <a:lnTo>
                    <a:pt x="3554" y="481"/>
                  </a:lnTo>
                  <a:lnTo>
                    <a:pt x="3458" y="385"/>
                  </a:lnTo>
                  <a:lnTo>
                    <a:pt x="3362" y="337"/>
                  </a:lnTo>
                  <a:lnTo>
                    <a:pt x="3074" y="241"/>
                  </a:lnTo>
                  <a:lnTo>
                    <a:pt x="2882" y="193"/>
                  </a:lnTo>
                  <a:lnTo>
                    <a:pt x="2786" y="241"/>
                  </a:lnTo>
                  <a:lnTo>
                    <a:pt x="2690" y="289"/>
                  </a:lnTo>
                  <a:lnTo>
                    <a:pt x="2402" y="433"/>
                  </a:lnTo>
                  <a:lnTo>
                    <a:pt x="2162" y="481"/>
                  </a:lnTo>
                  <a:lnTo>
                    <a:pt x="1826" y="529"/>
                  </a:lnTo>
                  <a:lnTo>
                    <a:pt x="1633" y="529"/>
                  </a:lnTo>
                  <a:lnTo>
                    <a:pt x="1441" y="433"/>
                  </a:lnTo>
                  <a:lnTo>
                    <a:pt x="1105" y="193"/>
                  </a:lnTo>
                  <a:lnTo>
                    <a:pt x="961" y="97"/>
                  </a:lnTo>
                  <a:lnTo>
                    <a:pt x="81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2" name="Google Shape;4572;p75"/>
            <p:cNvSpPr/>
            <p:nvPr/>
          </p:nvSpPr>
          <p:spPr>
            <a:xfrm>
              <a:off x="5465650" y="3866000"/>
              <a:ext cx="86475" cy="108075"/>
            </a:xfrm>
            <a:custGeom>
              <a:avLst/>
              <a:gdLst/>
              <a:ahLst/>
              <a:cxnLst/>
              <a:rect l="l" t="t" r="r" b="b"/>
              <a:pathLst>
                <a:path w="3459" h="4323" extrusionOk="0">
                  <a:moveTo>
                    <a:pt x="1394" y="1"/>
                  </a:moveTo>
                  <a:lnTo>
                    <a:pt x="1105" y="97"/>
                  </a:lnTo>
                  <a:lnTo>
                    <a:pt x="817" y="289"/>
                  </a:lnTo>
                  <a:lnTo>
                    <a:pt x="529" y="481"/>
                  </a:lnTo>
                  <a:lnTo>
                    <a:pt x="337" y="721"/>
                  </a:lnTo>
                  <a:lnTo>
                    <a:pt x="145" y="1009"/>
                  </a:lnTo>
                  <a:lnTo>
                    <a:pt x="49" y="1345"/>
                  </a:lnTo>
                  <a:lnTo>
                    <a:pt x="1" y="1682"/>
                  </a:lnTo>
                  <a:lnTo>
                    <a:pt x="1" y="2594"/>
                  </a:lnTo>
                  <a:lnTo>
                    <a:pt x="49" y="2930"/>
                  </a:lnTo>
                  <a:lnTo>
                    <a:pt x="145" y="3266"/>
                  </a:lnTo>
                  <a:lnTo>
                    <a:pt x="289" y="3555"/>
                  </a:lnTo>
                  <a:lnTo>
                    <a:pt x="481" y="3843"/>
                  </a:lnTo>
                  <a:lnTo>
                    <a:pt x="769" y="4035"/>
                  </a:lnTo>
                  <a:lnTo>
                    <a:pt x="1057" y="4179"/>
                  </a:lnTo>
                  <a:lnTo>
                    <a:pt x="1345" y="4323"/>
                  </a:lnTo>
                  <a:lnTo>
                    <a:pt x="2066" y="4323"/>
                  </a:lnTo>
                  <a:lnTo>
                    <a:pt x="2402" y="4227"/>
                  </a:lnTo>
                  <a:lnTo>
                    <a:pt x="2690" y="4035"/>
                  </a:lnTo>
                  <a:lnTo>
                    <a:pt x="2930" y="3843"/>
                  </a:lnTo>
                  <a:lnTo>
                    <a:pt x="3170" y="3603"/>
                  </a:lnTo>
                  <a:lnTo>
                    <a:pt x="3315" y="3314"/>
                  </a:lnTo>
                  <a:lnTo>
                    <a:pt x="3411" y="2978"/>
                  </a:lnTo>
                  <a:lnTo>
                    <a:pt x="3459" y="2642"/>
                  </a:lnTo>
                  <a:lnTo>
                    <a:pt x="3459" y="1730"/>
                  </a:lnTo>
                  <a:lnTo>
                    <a:pt x="3411" y="1393"/>
                  </a:lnTo>
                  <a:lnTo>
                    <a:pt x="3315" y="1057"/>
                  </a:lnTo>
                  <a:lnTo>
                    <a:pt x="3170" y="769"/>
                  </a:lnTo>
                  <a:lnTo>
                    <a:pt x="2978" y="529"/>
                  </a:lnTo>
                  <a:lnTo>
                    <a:pt x="2738" y="289"/>
                  </a:lnTo>
                  <a:lnTo>
                    <a:pt x="2450" y="145"/>
                  </a:lnTo>
                  <a:lnTo>
                    <a:pt x="2114" y="49"/>
                  </a:lnTo>
                  <a:lnTo>
                    <a:pt x="177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3" name="Google Shape;4573;p75"/>
            <p:cNvSpPr/>
            <p:nvPr/>
          </p:nvSpPr>
          <p:spPr>
            <a:xfrm>
              <a:off x="5488475" y="3874400"/>
              <a:ext cx="63650" cy="93675"/>
            </a:xfrm>
            <a:custGeom>
              <a:avLst/>
              <a:gdLst/>
              <a:ahLst/>
              <a:cxnLst/>
              <a:rect l="l" t="t" r="r" b="b"/>
              <a:pathLst>
                <a:path w="2546" h="3747" extrusionOk="0">
                  <a:moveTo>
                    <a:pt x="1537" y="1"/>
                  </a:moveTo>
                  <a:lnTo>
                    <a:pt x="1249" y="49"/>
                  </a:lnTo>
                  <a:lnTo>
                    <a:pt x="961" y="145"/>
                  </a:lnTo>
                  <a:lnTo>
                    <a:pt x="721" y="337"/>
                  </a:lnTo>
                  <a:lnTo>
                    <a:pt x="481" y="529"/>
                  </a:lnTo>
                  <a:lnTo>
                    <a:pt x="288" y="817"/>
                  </a:lnTo>
                  <a:lnTo>
                    <a:pt x="144" y="1153"/>
                  </a:lnTo>
                  <a:lnTo>
                    <a:pt x="48" y="1490"/>
                  </a:lnTo>
                  <a:lnTo>
                    <a:pt x="0" y="1874"/>
                  </a:lnTo>
                  <a:lnTo>
                    <a:pt x="48" y="2258"/>
                  </a:lnTo>
                  <a:lnTo>
                    <a:pt x="144" y="2594"/>
                  </a:lnTo>
                  <a:lnTo>
                    <a:pt x="240" y="2930"/>
                  </a:lnTo>
                  <a:lnTo>
                    <a:pt x="432" y="3219"/>
                  </a:lnTo>
                  <a:lnTo>
                    <a:pt x="673" y="3411"/>
                  </a:lnTo>
                  <a:lnTo>
                    <a:pt x="913" y="3603"/>
                  </a:lnTo>
                  <a:lnTo>
                    <a:pt x="1201" y="3699"/>
                  </a:lnTo>
                  <a:lnTo>
                    <a:pt x="1489" y="3747"/>
                  </a:lnTo>
                  <a:lnTo>
                    <a:pt x="1729" y="3747"/>
                  </a:lnTo>
                  <a:lnTo>
                    <a:pt x="2065" y="3459"/>
                  </a:lnTo>
                  <a:lnTo>
                    <a:pt x="2305" y="3122"/>
                  </a:lnTo>
                  <a:lnTo>
                    <a:pt x="2498" y="2738"/>
                  </a:lnTo>
                  <a:lnTo>
                    <a:pt x="2546" y="2546"/>
                  </a:lnTo>
                  <a:lnTo>
                    <a:pt x="2546" y="2306"/>
                  </a:lnTo>
                  <a:lnTo>
                    <a:pt x="2546" y="1394"/>
                  </a:lnTo>
                  <a:lnTo>
                    <a:pt x="2498" y="1009"/>
                  </a:lnTo>
                  <a:lnTo>
                    <a:pt x="2402" y="673"/>
                  </a:lnTo>
                  <a:lnTo>
                    <a:pt x="2209" y="337"/>
                  </a:lnTo>
                  <a:lnTo>
                    <a:pt x="1969" y="97"/>
                  </a:lnTo>
                  <a:lnTo>
                    <a:pt x="1777" y="49"/>
                  </a:lnTo>
                  <a:lnTo>
                    <a:pt x="153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4" name="Google Shape;4574;p75"/>
            <p:cNvSpPr/>
            <p:nvPr/>
          </p:nvSpPr>
          <p:spPr>
            <a:xfrm>
              <a:off x="5631350" y="3861200"/>
              <a:ext cx="86475" cy="109275"/>
            </a:xfrm>
            <a:custGeom>
              <a:avLst/>
              <a:gdLst/>
              <a:ahLst/>
              <a:cxnLst/>
              <a:rect l="l" t="t" r="r" b="b"/>
              <a:pathLst>
                <a:path w="3459" h="4371" extrusionOk="0">
                  <a:moveTo>
                    <a:pt x="1681" y="1"/>
                  </a:moveTo>
                  <a:lnTo>
                    <a:pt x="1297" y="49"/>
                  </a:lnTo>
                  <a:lnTo>
                    <a:pt x="1009" y="145"/>
                  </a:lnTo>
                  <a:lnTo>
                    <a:pt x="721" y="337"/>
                  </a:lnTo>
                  <a:lnTo>
                    <a:pt x="481" y="529"/>
                  </a:lnTo>
                  <a:lnTo>
                    <a:pt x="240" y="817"/>
                  </a:lnTo>
                  <a:lnTo>
                    <a:pt x="96" y="1105"/>
                  </a:lnTo>
                  <a:lnTo>
                    <a:pt x="48" y="1441"/>
                  </a:lnTo>
                  <a:lnTo>
                    <a:pt x="0" y="1777"/>
                  </a:lnTo>
                  <a:lnTo>
                    <a:pt x="48" y="2690"/>
                  </a:lnTo>
                  <a:lnTo>
                    <a:pt x="96" y="3026"/>
                  </a:lnTo>
                  <a:lnTo>
                    <a:pt x="192" y="3362"/>
                  </a:lnTo>
                  <a:lnTo>
                    <a:pt x="336" y="3650"/>
                  </a:lnTo>
                  <a:lnTo>
                    <a:pt x="577" y="3891"/>
                  </a:lnTo>
                  <a:lnTo>
                    <a:pt x="817" y="4083"/>
                  </a:lnTo>
                  <a:lnTo>
                    <a:pt x="1153" y="4227"/>
                  </a:lnTo>
                  <a:lnTo>
                    <a:pt x="1441" y="4323"/>
                  </a:lnTo>
                  <a:lnTo>
                    <a:pt x="1825" y="4371"/>
                  </a:lnTo>
                  <a:lnTo>
                    <a:pt x="2161" y="4323"/>
                  </a:lnTo>
                  <a:lnTo>
                    <a:pt x="2450" y="4179"/>
                  </a:lnTo>
                  <a:lnTo>
                    <a:pt x="2738" y="4035"/>
                  </a:lnTo>
                  <a:lnTo>
                    <a:pt x="3026" y="3795"/>
                  </a:lnTo>
                  <a:lnTo>
                    <a:pt x="3218" y="3554"/>
                  </a:lnTo>
                  <a:lnTo>
                    <a:pt x="3362" y="3266"/>
                  </a:lnTo>
                  <a:lnTo>
                    <a:pt x="3458" y="2930"/>
                  </a:lnTo>
                  <a:lnTo>
                    <a:pt x="3458" y="2594"/>
                  </a:lnTo>
                  <a:lnTo>
                    <a:pt x="3458" y="1681"/>
                  </a:lnTo>
                  <a:lnTo>
                    <a:pt x="3410" y="1297"/>
                  </a:lnTo>
                  <a:lnTo>
                    <a:pt x="3266" y="1009"/>
                  </a:lnTo>
                  <a:lnTo>
                    <a:pt x="3122" y="721"/>
                  </a:lnTo>
                  <a:lnTo>
                    <a:pt x="2882" y="481"/>
                  </a:lnTo>
                  <a:lnTo>
                    <a:pt x="2642" y="241"/>
                  </a:lnTo>
                  <a:lnTo>
                    <a:pt x="2353" y="97"/>
                  </a:lnTo>
                  <a:lnTo>
                    <a:pt x="201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5" name="Google Shape;4575;p75"/>
            <p:cNvSpPr/>
            <p:nvPr/>
          </p:nvSpPr>
          <p:spPr>
            <a:xfrm>
              <a:off x="5631350" y="3861200"/>
              <a:ext cx="86475" cy="109275"/>
            </a:xfrm>
            <a:custGeom>
              <a:avLst/>
              <a:gdLst/>
              <a:ahLst/>
              <a:cxnLst/>
              <a:rect l="l" t="t" r="r" b="b"/>
              <a:pathLst>
                <a:path w="3459" h="4371" fill="none" extrusionOk="0">
                  <a:moveTo>
                    <a:pt x="1825" y="4371"/>
                  </a:moveTo>
                  <a:lnTo>
                    <a:pt x="1825" y="4371"/>
                  </a:lnTo>
                  <a:lnTo>
                    <a:pt x="1825" y="4371"/>
                  </a:lnTo>
                  <a:lnTo>
                    <a:pt x="1441" y="4323"/>
                  </a:lnTo>
                  <a:lnTo>
                    <a:pt x="1153" y="4227"/>
                  </a:lnTo>
                  <a:lnTo>
                    <a:pt x="817" y="4083"/>
                  </a:lnTo>
                  <a:lnTo>
                    <a:pt x="577" y="3891"/>
                  </a:lnTo>
                  <a:lnTo>
                    <a:pt x="336" y="3650"/>
                  </a:lnTo>
                  <a:lnTo>
                    <a:pt x="192" y="3362"/>
                  </a:lnTo>
                  <a:lnTo>
                    <a:pt x="96" y="3026"/>
                  </a:lnTo>
                  <a:lnTo>
                    <a:pt x="48" y="2690"/>
                  </a:lnTo>
                  <a:lnTo>
                    <a:pt x="0" y="1777"/>
                  </a:lnTo>
                  <a:lnTo>
                    <a:pt x="0" y="1777"/>
                  </a:lnTo>
                  <a:lnTo>
                    <a:pt x="48" y="1441"/>
                  </a:lnTo>
                  <a:lnTo>
                    <a:pt x="96" y="1105"/>
                  </a:lnTo>
                  <a:lnTo>
                    <a:pt x="240" y="817"/>
                  </a:lnTo>
                  <a:lnTo>
                    <a:pt x="481" y="529"/>
                  </a:lnTo>
                  <a:lnTo>
                    <a:pt x="721" y="337"/>
                  </a:lnTo>
                  <a:lnTo>
                    <a:pt x="1009" y="145"/>
                  </a:lnTo>
                  <a:lnTo>
                    <a:pt x="1297" y="49"/>
                  </a:lnTo>
                  <a:lnTo>
                    <a:pt x="1681" y="1"/>
                  </a:lnTo>
                  <a:lnTo>
                    <a:pt x="1681" y="1"/>
                  </a:lnTo>
                  <a:lnTo>
                    <a:pt x="2017" y="1"/>
                  </a:lnTo>
                  <a:lnTo>
                    <a:pt x="2353" y="97"/>
                  </a:lnTo>
                  <a:lnTo>
                    <a:pt x="2642" y="241"/>
                  </a:lnTo>
                  <a:lnTo>
                    <a:pt x="2882" y="481"/>
                  </a:lnTo>
                  <a:lnTo>
                    <a:pt x="3122" y="721"/>
                  </a:lnTo>
                  <a:lnTo>
                    <a:pt x="3266" y="1009"/>
                  </a:lnTo>
                  <a:lnTo>
                    <a:pt x="3410" y="1297"/>
                  </a:lnTo>
                  <a:lnTo>
                    <a:pt x="3458" y="1681"/>
                  </a:lnTo>
                  <a:lnTo>
                    <a:pt x="3458" y="2594"/>
                  </a:lnTo>
                  <a:lnTo>
                    <a:pt x="3458" y="2594"/>
                  </a:lnTo>
                  <a:lnTo>
                    <a:pt x="3458" y="2930"/>
                  </a:lnTo>
                  <a:lnTo>
                    <a:pt x="3362" y="3266"/>
                  </a:lnTo>
                  <a:lnTo>
                    <a:pt x="3218" y="3554"/>
                  </a:lnTo>
                  <a:lnTo>
                    <a:pt x="3026" y="3795"/>
                  </a:lnTo>
                  <a:lnTo>
                    <a:pt x="2738" y="4035"/>
                  </a:lnTo>
                  <a:lnTo>
                    <a:pt x="2450" y="4179"/>
                  </a:lnTo>
                  <a:lnTo>
                    <a:pt x="2161" y="4323"/>
                  </a:lnTo>
                  <a:lnTo>
                    <a:pt x="1825" y="437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6" name="Google Shape;4576;p75"/>
            <p:cNvSpPr/>
            <p:nvPr/>
          </p:nvSpPr>
          <p:spPr>
            <a:xfrm>
              <a:off x="5654150" y="3869600"/>
              <a:ext cx="63675" cy="93675"/>
            </a:xfrm>
            <a:custGeom>
              <a:avLst/>
              <a:gdLst/>
              <a:ahLst/>
              <a:cxnLst/>
              <a:rect l="l" t="t" r="r" b="b"/>
              <a:pathLst>
                <a:path w="2547" h="3747" extrusionOk="0">
                  <a:moveTo>
                    <a:pt x="1490" y="1"/>
                  </a:moveTo>
                  <a:lnTo>
                    <a:pt x="1153" y="49"/>
                  </a:lnTo>
                  <a:lnTo>
                    <a:pt x="865" y="145"/>
                  </a:lnTo>
                  <a:lnTo>
                    <a:pt x="625" y="337"/>
                  </a:lnTo>
                  <a:lnTo>
                    <a:pt x="433" y="577"/>
                  </a:lnTo>
                  <a:lnTo>
                    <a:pt x="241" y="865"/>
                  </a:lnTo>
                  <a:lnTo>
                    <a:pt x="97" y="1201"/>
                  </a:lnTo>
                  <a:lnTo>
                    <a:pt x="49" y="1538"/>
                  </a:lnTo>
                  <a:lnTo>
                    <a:pt x="1" y="1922"/>
                  </a:lnTo>
                  <a:lnTo>
                    <a:pt x="49" y="2306"/>
                  </a:lnTo>
                  <a:lnTo>
                    <a:pt x="145" y="2642"/>
                  </a:lnTo>
                  <a:lnTo>
                    <a:pt x="289" y="2930"/>
                  </a:lnTo>
                  <a:lnTo>
                    <a:pt x="481" y="3218"/>
                  </a:lnTo>
                  <a:lnTo>
                    <a:pt x="721" y="3459"/>
                  </a:lnTo>
                  <a:lnTo>
                    <a:pt x="1009" y="3603"/>
                  </a:lnTo>
                  <a:lnTo>
                    <a:pt x="1297" y="3699"/>
                  </a:lnTo>
                  <a:lnTo>
                    <a:pt x="1586" y="3747"/>
                  </a:lnTo>
                  <a:lnTo>
                    <a:pt x="1826" y="3699"/>
                  </a:lnTo>
                  <a:lnTo>
                    <a:pt x="2114" y="3411"/>
                  </a:lnTo>
                  <a:lnTo>
                    <a:pt x="2354" y="3074"/>
                  </a:lnTo>
                  <a:lnTo>
                    <a:pt x="2498" y="2690"/>
                  </a:lnTo>
                  <a:lnTo>
                    <a:pt x="2546" y="2450"/>
                  </a:lnTo>
                  <a:lnTo>
                    <a:pt x="2546" y="2258"/>
                  </a:lnTo>
                  <a:lnTo>
                    <a:pt x="2546" y="1345"/>
                  </a:lnTo>
                  <a:lnTo>
                    <a:pt x="2498" y="961"/>
                  </a:lnTo>
                  <a:lnTo>
                    <a:pt x="2354" y="625"/>
                  </a:lnTo>
                  <a:lnTo>
                    <a:pt x="2162" y="289"/>
                  </a:lnTo>
                  <a:lnTo>
                    <a:pt x="1922" y="49"/>
                  </a:lnTo>
                  <a:lnTo>
                    <a:pt x="168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7" name="Google Shape;4577;p75"/>
            <p:cNvSpPr/>
            <p:nvPr/>
          </p:nvSpPr>
          <p:spPr>
            <a:xfrm>
              <a:off x="5320375" y="3882825"/>
              <a:ext cx="128500" cy="140475"/>
            </a:xfrm>
            <a:custGeom>
              <a:avLst/>
              <a:gdLst/>
              <a:ahLst/>
              <a:cxnLst/>
              <a:rect l="l" t="t" r="r" b="b"/>
              <a:pathLst>
                <a:path w="5140" h="5619" extrusionOk="0">
                  <a:moveTo>
                    <a:pt x="2306" y="0"/>
                  </a:moveTo>
                  <a:lnTo>
                    <a:pt x="2066" y="48"/>
                  </a:lnTo>
                  <a:lnTo>
                    <a:pt x="1826" y="144"/>
                  </a:lnTo>
                  <a:lnTo>
                    <a:pt x="1345" y="336"/>
                  </a:lnTo>
                  <a:lnTo>
                    <a:pt x="913" y="624"/>
                  </a:lnTo>
                  <a:lnTo>
                    <a:pt x="577" y="1009"/>
                  </a:lnTo>
                  <a:lnTo>
                    <a:pt x="289" y="1441"/>
                  </a:lnTo>
                  <a:lnTo>
                    <a:pt x="97" y="1921"/>
                  </a:lnTo>
                  <a:lnTo>
                    <a:pt x="1" y="2497"/>
                  </a:lnTo>
                  <a:lnTo>
                    <a:pt x="1" y="3026"/>
                  </a:lnTo>
                  <a:lnTo>
                    <a:pt x="97" y="3602"/>
                  </a:lnTo>
                  <a:lnTo>
                    <a:pt x="337" y="4130"/>
                  </a:lnTo>
                  <a:lnTo>
                    <a:pt x="577" y="4562"/>
                  </a:lnTo>
                  <a:lnTo>
                    <a:pt x="961" y="4947"/>
                  </a:lnTo>
                  <a:lnTo>
                    <a:pt x="1345" y="5235"/>
                  </a:lnTo>
                  <a:lnTo>
                    <a:pt x="1826" y="5475"/>
                  </a:lnTo>
                  <a:lnTo>
                    <a:pt x="2306" y="5571"/>
                  </a:lnTo>
                  <a:lnTo>
                    <a:pt x="2546" y="5619"/>
                  </a:lnTo>
                  <a:lnTo>
                    <a:pt x="2834" y="5619"/>
                  </a:lnTo>
                  <a:lnTo>
                    <a:pt x="3074" y="5571"/>
                  </a:lnTo>
                  <a:lnTo>
                    <a:pt x="3314" y="5523"/>
                  </a:lnTo>
                  <a:lnTo>
                    <a:pt x="3795" y="5283"/>
                  </a:lnTo>
                  <a:lnTo>
                    <a:pt x="4227" y="4995"/>
                  </a:lnTo>
                  <a:lnTo>
                    <a:pt x="4563" y="4610"/>
                  </a:lnTo>
                  <a:lnTo>
                    <a:pt x="4851" y="4178"/>
                  </a:lnTo>
                  <a:lnTo>
                    <a:pt x="5043" y="3698"/>
                  </a:lnTo>
                  <a:lnTo>
                    <a:pt x="5139" y="3170"/>
                  </a:lnTo>
                  <a:lnTo>
                    <a:pt x="5139" y="2593"/>
                  </a:lnTo>
                  <a:lnTo>
                    <a:pt x="5043" y="2017"/>
                  </a:lnTo>
                  <a:lnTo>
                    <a:pt x="4851" y="1537"/>
                  </a:lnTo>
                  <a:lnTo>
                    <a:pt x="4563" y="1057"/>
                  </a:lnTo>
                  <a:lnTo>
                    <a:pt x="4227" y="672"/>
                  </a:lnTo>
                  <a:lnTo>
                    <a:pt x="3795" y="384"/>
                  </a:lnTo>
                  <a:lnTo>
                    <a:pt x="3314" y="144"/>
                  </a:lnTo>
                  <a:lnTo>
                    <a:pt x="2834" y="48"/>
                  </a:lnTo>
                  <a:lnTo>
                    <a:pt x="2594"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8" name="Google Shape;4578;p75"/>
            <p:cNvSpPr/>
            <p:nvPr/>
          </p:nvSpPr>
          <p:spPr>
            <a:xfrm>
              <a:off x="5320375" y="3882825"/>
              <a:ext cx="128500" cy="140475"/>
            </a:xfrm>
            <a:custGeom>
              <a:avLst/>
              <a:gdLst/>
              <a:ahLst/>
              <a:cxnLst/>
              <a:rect l="l" t="t" r="r" b="b"/>
              <a:pathLst>
                <a:path w="5140" h="5619" fill="none" extrusionOk="0">
                  <a:moveTo>
                    <a:pt x="5139" y="2593"/>
                  </a:moveTo>
                  <a:lnTo>
                    <a:pt x="5139" y="2593"/>
                  </a:lnTo>
                  <a:lnTo>
                    <a:pt x="5139" y="3170"/>
                  </a:lnTo>
                  <a:lnTo>
                    <a:pt x="5043" y="3698"/>
                  </a:lnTo>
                  <a:lnTo>
                    <a:pt x="4851" y="4178"/>
                  </a:lnTo>
                  <a:lnTo>
                    <a:pt x="4563" y="4610"/>
                  </a:lnTo>
                  <a:lnTo>
                    <a:pt x="4227" y="4995"/>
                  </a:lnTo>
                  <a:lnTo>
                    <a:pt x="3795" y="5283"/>
                  </a:lnTo>
                  <a:lnTo>
                    <a:pt x="3314" y="5523"/>
                  </a:lnTo>
                  <a:lnTo>
                    <a:pt x="3074" y="5571"/>
                  </a:lnTo>
                  <a:lnTo>
                    <a:pt x="2834" y="5619"/>
                  </a:lnTo>
                  <a:lnTo>
                    <a:pt x="2834" y="5619"/>
                  </a:lnTo>
                  <a:lnTo>
                    <a:pt x="2546" y="5619"/>
                  </a:lnTo>
                  <a:lnTo>
                    <a:pt x="2306" y="5571"/>
                  </a:lnTo>
                  <a:lnTo>
                    <a:pt x="1826" y="5475"/>
                  </a:lnTo>
                  <a:lnTo>
                    <a:pt x="1345" y="5235"/>
                  </a:lnTo>
                  <a:lnTo>
                    <a:pt x="961" y="4947"/>
                  </a:lnTo>
                  <a:lnTo>
                    <a:pt x="577" y="4562"/>
                  </a:lnTo>
                  <a:lnTo>
                    <a:pt x="337" y="4130"/>
                  </a:lnTo>
                  <a:lnTo>
                    <a:pt x="97" y="3602"/>
                  </a:lnTo>
                  <a:lnTo>
                    <a:pt x="1" y="3026"/>
                  </a:lnTo>
                  <a:lnTo>
                    <a:pt x="1" y="3026"/>
                  </a:lnTo>
                  <a:lnTo>
                    <a:pt x="1" y="2497"/>
                  </a:lnTo>
                  <a:lnTo>
                    <a:pt x="97" y="1921"/>
                  </a:lnTo>
                  <a:lnTo>
                    <a:pt x="289" y="1441"/>
                  </a:lnTo>
                  <a:lnTo>
                    <a:pt x="577" y="1009"/>
                  </a:lnTo>
                  <a:lnTo>
                    <a:pt x="913" y="624"/>
                  </a:lnTo>
                  <a:lnTo>
                    <a:pt x="1345" y="336"/>
                  </a:lnTo>
                  <a:lnTo>
                    <a:pt x="1826" y="144"/>
                  </a:lnTo>
                  <a:lnTo>
                    <a:pt x="2066" y="48"/>
                  </a:lnTo>
                  <a:lnTo>
                    <a:pt x="2306" y="0"/>
                  </a:lnTo>
                  <a:lnTo>
                    <a:pt x="2306" y="0"/>
                  </a:lnTo>
                  <a:lnTo>
                    <a:pt x="2594" y="0"/>
                  </a:lnTo>
                  <a:lnTo>
                    <a:pt x="2834" y="48"/>
                  </a:lnTo>
                  <a:lnTo>
                    <a:pt x="3314" y="144"/>
                  </a:lnTo>
                  <a:lnTo>
                    <a:pt x="3795" y="384"/>
                  </a:lnTo>
                  <a:lnTo>
                    <a:pt x="4227" y="672"/>
                  </a:lnTo>
                  <a:lnTo>
                    <a:pt x="4563" y="1057"/>
                  </a:lnTo>
                  <a:lnTo>
                    <a:pt x="4851" y="1537"/>
                  </a:lnTo>
                  <a:lnTo>
                    <a:pt x="5043" y="2017"/>
                  </a:lnTo>
                  <a:lnTo>
                    <a:pt x="5139" y="25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9" name="Google Shape;4579;p75"/>
            <p:cNvSpPr/>
            <p:nvPr/>
          </p:nvSpPr>
          <p:spPr>
            <a:xfrm>
              <a:off x="5344400" y="3911625"/>
              <a:ext cx="74450" cy="82875"/>
            </a:xfrm>
            <a:custGeom>
              <a:avLst/>
              <a:gdLst/>
              <a:ahLst/>
              <a:cxnLst/>
              <a:rect l="l" t="t" r="r" b="b"/>
              <a:pathLst>
                <a:path w="2978" h="3315" extrusionOk="0">
                  <a:moveTo>
                    <a:pt x="1345" y="1"/>
                  </a:moveTo>
                  <a:lnTo>
                    <a:pt x="1057" y="49"/>
                  </a:lnTo>
                  <a:lnTo>
                    <a:pt x="769" y="193"/>
                  </a:lnTo>
                  <a:lnTo>
                    <a:pt x="529" y="385"/>
                  </a:lnTo>
                  <a:lnTo>
                    <a:pt x="336" y="577"/>
                  </a:lnTo>
                  <a:lnTo>
                    <a:pt x="144" y="865"/>
                  </a:lnTo>
                  <a:lnTo>
                    <a:pt x="48" y="1153"/>
                  </a:lnTo>
                  <a:lnTo>
                    <a:pt x="0" y="1441"/>
                  </a:lnTo>
                  <a:lnTo>
                    <a:pt x="0" y="1778"/>
                  </a:lnTo>
                  <a:lnTo>
                    <a:pt x="48" y="2114"/>
                  </a:lnTo>
                  <a:lnTo>
                    <a:pt x="144" y="2402"/>
                  </a:lnTo>
                  <a:lnTo>
                    <a:pt x="288" y="2642"/>
                  </a:lnTo>
                  <a:lnTo>
                    <a:pt x="480" y="2882"/>
                  </a:lnTo>
                  <a:lnTo>
                    <a:pt x="721" y="3074"/>
                  </a:lnTo>
                  <a:lnTo>
                    <a:pt x="961" y="3170"/>
                  </a:lnTo>
                  <a:lnTo>
                    <a:pt x="1201" y="3266"/>
                  </a:lnTo>
                  <a:lnTo>
                    <a:pt x="1489" y="3314"/>
                  </a:lnTo>
                  <a:lnTo>
                    <a:pt x="1633" y="3314"/>
                  </a:lnTo>
                  <a:lnTo>
                    <a:pt x="1921" y="3218"/>
                  </a:lnTo>
                  <a:lnTo>
                    <a:pt x="2209" y="3122"/>
                  </a:lnTo>
                  <a:lnTo>
                    <a:pt x="2450" y="2930"/>
                  </a:lnTo>
                  <a:lnTo>
                    <a:pt x="2642" y="2738"/>
                  </a:lnTo>
                  <a:lnTo>
                    <a:pt x="2834" y="2450"/>
                  </a:lnTo>
                  <a:lnTo>
                    <a:pt x="2930" y="2162"/>
                  </a:lnTo>
                  <a:lnTo>
                    <a:pt x="2978" y="1874"/>
                  </a:lnTo>
                  <a:lnTo>
                    <a:pt x="2978" y="1537"/>
                  </a:lnTo>
                  <a:lnTo>
                    <a:pt x="2930" y="1201"/>
                  </a:lnTo>
                  <a:lnTo>
                    <a:pt x="2834" y="913"/>
                  </a:lnTo>
                  <a:lnTo>
                    <a:pt x="2690" y="673"/>
                  </a:lnTo>
                  <a:lnTo>
                    <a:pt x="2498" y="433"/>
                  </a:lnTo>
                  <a:lnTo>
                    <a:pt x="2257" y="241"/>
                  </a:lnTo>
                  <a:lnTo>
                    <a:pt x="2017" y="97"/>
                  </a:lnTo>
                  <a:lnTo>
                    <a:pt x="1777" y="49"/>
                  </a:lnTo>
                  <a:lnTo>
                    <a:pt x="1489"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0" name="Google Shape;4580;p75"/>
            <p:cNvSpPr/>
            <p:nvPr/>
          </p:nvSpPr>
          <p:spPr>
            <a:xfrm>
              <a:off x="5344400" y="3911625"/>
              <a:ext cx="74450" cy="82875"/>
            </a:xfrm>
            <a:custGeom>
              <a:avLst/>
              <a:gdLst/>
              <a:ahLst/>
              <a:cxnLst/>
              <a:rect l="l" t="t" r="r" b="b"/>
              <a:pathLst>
                <a:path w="2978" h="3315" fill="none" extrusionOk="0">
                  <a:moveTo>
                    <a:pt x="1489" y="1"/>
                  </a:moveTo>
                  <a:lnTo>
                    <a:pt x="1489" y="1"/>
                  </a:lnTo>
                  <a:lnTo>
                    <a:pt x="1345" y="1"/>
                  </a:lnTo>
                  <a:lnTo>
                    <a:pt x="1345" y="1"/>
                  </a:lnTo>
                  <a:lnTo>
                    <a:pt x="1057" y="49"/>
                  </a:lnTo>
                  <a:lnTo>
                    <a:pt x="769" y="193"/>
                  </a:lnTo>
                  <a:lnTo>
                    <a:pt x="529" y="385"/>
                  </a:lnTo>
                  <a:lnTo>
                    <a:pt x="336" y="577"/>
                  </a:lnTo>
                  <a:lnTo>
                    <a:pt x="144" y="865"/>
                  </a:lnTo>
                  <a:lnTo>
                    <a:pt x="48" y="1153"/>
                  </a:lnTo>
                  <a:lnTo>
                    <a:pt x="0" y="1441"/>
                  </a:lnTo>
                  <a:lnTo>
                    <a:pt x="0" y="1778"/>
                  </a:lnTo>
                  <a:lnTo>
                    <a:pt x="0" y="1778"/>
                  </a:lnTo>
                  <a:lnTo>
                    <a:pt x="48" y="2114"/>
                  </a:lnTo>
                  <a:lnTo>
                    <a:pt x="144" y="2402"/>
                  </a:lnTo>
                  <a:lnTo>
                    <a:pt x="288" y="2642"/>
                  </a:lnTo>
                  <a:lnTo>
                    <a:pt x="480" y="2882"/>
                  </a:lnTo>
                  <a:lnTo>
                    <a:pt x="721" y="3074"/>
                  </a:lnTo>
                  <a:lnTo>
                    <a:pt x="961" y="3170"/>
                  </a:lnTo>
                  <a:lnTo>
                    <a:pt x="1201" y="3266"/>
                  </a:lnTo>
                  <a:lnTo>
                    <a:pt x="1489" y="3314"/>
                  </a:lnTo>
                  <a:lnTo>
                    <a:pt x="1489" y="3314"/>
                  </a:lnTo>
                  <a:lnTo>
                    <a:pt x="1633" y="3314"/>
                  </a:lnTo>
                  <a:lnTo>
                    <a:pt x="1633" y="3314"/>
                  </a:lnTo>
                  <a:lnTo>
                    <a:pt x="1921" y="3218"/>
                  </a:lnTo>
                  <a:lnTo>
                    <a:pt x="2209" y="3122"/>
                  </a:lnTo>
                  <a:lnTo>
                    <a:pt x="2450" y="2930"/>
                  </a:lnTo>
                  <a:lnTo>
                    <a:pt x="2642" y="2738"/>
                  </a:lnTo>
                  <a:lnTo>
                    <a:pt x="2834" y="2450"/>
                  </a:lnTo>
                  <a:lnTo>
                    <a:pt x="2930" y="2162"/>
                  </a:lnTo>
                  <a:lnTo>
                    <a:pt x="2978" y="1874"/>
                  </a:lnTo>
                  <a:lnTo>
                    <a:pt x="2978" y="1537"/>
                  </a:lnTo>
                  <a:lnTo>
                    <a:pt x="2978" y="1537"/>
                  </a:lnTo>
                  <a:lnTo>
                    <a:pt x="2930" y="1201"/>
                  </a:lnTo>
                  <a:lnTo>
                    <a:pt x="2834" y="913"/>
                  </a:lnTo>
                  <a:lnTo>
                    <a:pt x="2690" y="673"/>
                  </a:lnTo>
                  <a:lnTo>
                    <a:pt x="2498" y="433"/>
                  </a:lnTo>
                  <a:lnTo>
                    <a:pt x="2257" y="241"/>
                  </a:lnTo>
                  <a:lnTo>
                    <a:pt x="2017" y="97"/>
                  </a:lnTo>
                  <a:lnTo>
                    <a:pt x="1777" y="49"/>
                  </a:lnTo>
                  <a:lnTo>
                    <a:pt x="148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1" name="Google Shape;4581;p75"/>
            <p:cNvSpPr/>
            <p:nvPr/>
          </p:nvSpPr>
          <p:spPr>
            <a:xfrm>
              <a:off x="5289175" y="3562250"/>
              <a:ext cx="543900" cy="393825"/>
            </a:xfrm>
            <a:custGeom>
              <a:avLst/>
              <a:gdLst/>
              <a:ahLst/>
              <a:cxnLst/>
              <a:rect l="l" t="t" r="r" b="b"/>
              <a:pathLst>
                <a:path w="21756" h="15753" extrusionOk="0">
                  <a:moveTo>
                    <a:pt x="6195" y="0"/>
                  </a:moveTo>
                  <a:lnTo>
                    <a:pt x="5379" y="48"/>
                  </a:lnTo>
                  <a:lnTo>
                    <a:pt x="4659" y="144"/>
                  </a:lnTo>
                  <a:lnTo>
                    <a:pt x="4178" y="240"/>
                  </a:lnTo>
                  <a:lnTo>
                    <a:pt x="3986" y="336"/>
                  </a:lnTo>
                  <a:lnTo>
                    <a:pt x="3890" y="384"/>
                  </a:lnTo>
                  <a:lnTo>
                    <a:pt x="3794" y="481"/>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353" y="2402"/>
                  </a:lnTo>
                  <a:lnTo>
                    <a:pt x="2689" y="2882"/>
                  </a:lnTo>
                  <a:lnTo>
                    <a:pt x="3122" y="3362"/>
                  </a:lnTo>
                  <a:lnTo>
                    <a:pt x="2689" y="3506"/>
                  </a:lnTo>
                  <a:lnTo>
                    <a:pt x="1873" y="3890"/>
                  </a:lnTo>
                  <a:lnTo>
                    <a:pt x="1441" y="4130"/>
                  </a:lnTo>
                  <a:lnTo>
                    <a:pt x="1105" y="4371"/>
                  </a:lnTo>
                  <a:lnTo>
                    <a:pt x="961" y="4515"/>
                  </a:lnTo>
                  <a:lnTo>
                    <a:pt x="913" y="4611"/>
                  </a:lnTo>
                  <a:lnTo>
                    <a:pt x="865" y="4707"/>
                  </a:lnTo>
                  <a:lnTo>
                    <a:pt x="913" y="4803"/>
                  </a:lnTo>
                  <a:lnTo>
                    <a:pt x="1009" y="4947"/>
                  </a:lnTo>
                  <a:lnTo>
                    <a:pt x="1201" y="509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176"/>
                  </a:lnTo>
                  <a:lnTo>
                    <a:pt x="1345" y="14888"/>
                  </a:lnTo>
                  <a:lnTo>
                    <a:pt x="1441" y="14600"/>
                  </a:lnTo>
                  <a:lnTo>
                    <a:pt x="1585" y="14360"/>
                  </a:lnTo>
                  <a:lnTo>
                    <a:pt x="1825" y="14120"/>
                  </a:lnTo>
                  <a:lnTo>
                    <a:pt x="1969" y="14024"/>
                  </a:lnTo>
                  <a:lnTo>
                    <a:pt x="2545" y="13784"/>
                  </a:lnTo>
                  <a:lnTo>
                    <a:pt x="3074" y="13687"/>
                  </a:lnTo>
                  <a:lnTo>
                    <a:pt x="3506" y="13687"/>
                  </a:lnTo>
                  <a:lnTo>
                    <a:pt x="3890" y="13784"/>
                  </a:lnTo>
                  <a:lnTo>
                    <a:pt x="4226" y="13976"/>
                  </a:lnTo>
                  <a:lnTo>
                    <a:pt x="4514" y="14168"/>
                  </a:lnTo>
                  <a:lnTo>
                    <a:pt x="4755" y="14456"/>
                  </a:lnTo>
                  <a:lnTo>
                    <a:pt x="4995" y="14696"/>
                  </a:lnTo>
                  <a:lnTo>
                    <a:pt x="5235" y="15080"/>
                  </a:lnTo>
                  <a:lnTo>
                    <a:pt x="5379" y="15416"/>
                  </a:lnTo>
                  <a:lnTo>
                    <a:pt x="5523" y="15657"/>
                  </a:lnTo>
                  <a:lnTo>
                    <a:pt x="5619" y="15705"/>
                  </a:lnTo>
                  <a:lnTo>
                    <a:pt x="5667" y="15753"/>
                  </a:lnTo>
                  <a:lnTo>
                    <a:pt x="5715" y="15705"/>
                  </a:lnTo>
                  <a:lnTo>
                    <a:pt x="5763" y="15608"/>
                  </a:lnTo>
                  <a:lnTo>
                    <a:pt x="5763" y="15224"/>
                  </a:lnTo>
                  <a:lnTo>
                    <a:pt x="5667" y="14696"/>
                  </a:lnTo>
                  <a:lnTo>
                    <a:pt x="5571" y="14120"/>
                  </a:lnTo>
                  <a:lnTo>
                    <a:pt x="5283" y="13063"/>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628" y="10806"/>
                  </a:lnTo>
                  <a:lnTo>
                    <a:pt x="7156" y="10470"/>
                  </a:lnTo>
                  <a:lnTo>
                    <a:pt x="8693" y="9317"/>
                  </a:lnTo>
                  <a:lnTo>
                    <a:pt x="10229" y="8020"/>
                  </a:lnTo>
                  <a:lnTo>
                    <a:pt x="10806" y="7492"/>
                  </a:lnTo>
                  <a:lnTo>
                    <a:pt x="11094" y="7108"/>
                  </a:lnTo>
                  <a:lnTo>
                    <a:pt x="10710" y="7732"/>
                  </a:lnTo>
                  <a:lnTo>
                    <a:pt x="9749" y="9077"/>
                  </a:lnTo>
                  <a:lnTo>
                    <a:pt x="9317" y="9749"/>
                  </a:lnTo>
                  <a:lnTo>
                    <a:pt x="8933" y="10374"/>
                  </a:lnTo>
                  <a:lnTo>
                    <a:pt x="8693" y="10854"/>
                  </a:lnTo>
                  <a:lnTo>
                    <a:pt x="8693" y="10950"/>
                  </a:lnTo>
                  <a:lnTo>
                    <a:pt x="8693" y="11046"/>
                  </a:lnTo>
                  <a:lnTo>
                    <a:pt x="9413" y="11046"/>
                  </a:lnTo>
                  <a:lnTo>
                    <a:pt x="10662" y="10950"/>
                  </a:lnTo>
                  <a:lnTo>
                    <a:pt x="11334" y="10854"/>
                  </a:lnTo>
                  <a:lnTo>
                    <a:pt x="11958" y="10710"/>
                  </a:lnTo>
                  <a:lnTo>
                    <a:pt x="12535" y="10518"/>
                  </a:lnTo>
                  <a:lnTo>
                    <a:pt x="12727" y="10422"/>
                  </a:lnTo>
                  <a:lnTo>
                    <a:pt x="12919" y="10278"/>
                  </a:lnTo>
                  <a:lnTo>
                    <a:pt x="13207" y="9990"/>
                  </a:lnTo>
                  <a:lnTo>
                    <a:pt x="13495" y="9605"/>
                  </a:lnTo>
                  <a:lnTo>
                    <a:pt x="14023" y="8741"/>
                  </a:lnTo>
                  <a:lnTo>
                    <a:pt x="14408" y="8020"/>
                  </a:lnTo>
                  <a:lnTo>
                    <a:pt x="14552" y="7732"/>
                  </a:lnTo>
                  <a:lnTo>
                    <a:pt x="14456" y="8165"/>
                  </a:lnTo>
                  <a:lnTo>
                    <a:pt x="14119" y="9221"/>
                  </a:lnTo>
                  <a:lnTo>
                    <a:pt x="13927" y="9797"/>
                  </a:lnTo>
                  <a:lnTo>
                    <a:pt x="13687" y="10326"/>
                  </a:lnTo>
                  <a:lnTo>
                    <a:pt x="13447" y="10758"/>
                  </a:lnTo>
                  <a:lnTo>
                    <a:pt x="13303" y="10902"/>
                  </a:lnTo>
                  <a:lnTo>
                    <a:pt x="13159" y="11046"/>
                  </a:lnTo>
                  <a:lnTo>
                    <a:pt x="13543" y="10902"/>
                  </a:lnTo>
                  <a:lnTo>
                    <a:pt x="14504" y="10566"/>
                  </a:lnTo>
                  <a:lnTo>
                    <a:pt x="15032" y="10374"/>
                  </a:lnTo>
                  <a:lnTo>
                    <a:pt x="15512" y="10134"/>
                  </a:lnTo>
                  <a:lnTo>
                    <a:pt x="15944" y="9845"/>
                  </a:lnTo>
                  <a:lnTo>
                    <a:pt x="16233" y="9605"/>
                  </a:lnTo>
                  <a:lnTo>
                    <a:pt x="16377" y="9317"/>
                  </a:lnTo>
                  <a:lnTo>
                    <a:pt x="16569" y="8981"/>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795" y="13159"/>
                  </a:lnTo>
                  <a:lnTo>
                    <a:pt x="20891" y="12295"/>
                  </a:lnTo>
                  <a:lnTo>
                    <a:pt x="20939" y="11430"/>
                  </a:lnTo>
                  <a:lnTo>
                    <a:pt x="20939" y="10566"/>
                  </a:lnTo>
                  <a:lnTo>
                    <a:pt x="20891" y="9845"/>
                  </a:lnTo>
                  <a:lnTo>
                    <a:pt x="20843" y="9173"/>
                  </a:lnTo>
                  <a:lnTo>
                    <a:pt x="20747" y="8501"/>
                  </a:lnTo>
                  <a:lnTo>
                    <a:pt x="20603" y="7876"/>
                  </a:lnTo>
                  <a:lnTo>
                    <a:pt x="20891" y="8069"/>
                  </a:lnTo>
                  <a:lnTo>
                    <a:pt x="21083" y="8213"/>
                  </a:lnTo>
                  <a:lnTo>
                    <a:pt x="21323" y="8213"/>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lnTo>
                    <a:pt x="20843" y="4707"/>
                  </a:lnTo>
                  <a:lnTo>
                    <a:pt x="20411" y="4467"/>
                  </a:lnTo>
                  <a:lnTo>
                    <a:pt x="19594" y="4082"/>
                  </a:lnTo>
                  <a:lnTo>
                    <a:pt x="18922" y="3842"/>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608" y="625"/>
                  </a:lnTo>
                  <a:lnTo>
                    <a:pt x="14984" y="481"/>
                  </a:lnTo>
                  <a:lnTo>
                    <a:pt x="13399" y="288"/>
                  </a:lnTo>
                  <a:lnTo>
                    <a:pt x="11382" y="96"/>
                  </a:lnTo>
                  <a:lnTo>
                    <a:pt x="91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2" name="Google Shape;4582;p75"/>
            <p:cNvSpPr/>
            <p:nvPr/>
          </p:nvSpPr>
          <p:spPr>
            <a:xfrm>
              <a:off x="5289175" y="3562250"/>
              <a:ext cx="543900" cy="393825"/>
            </a:xfrm>
            <a:custGeom>
              <a:avLst/>
              <a:gdLst/>
              <a:ahLst/>
              <a:cxnLst/>
              <a:rect l="l" t="t" r="r" b="b"/>
              <a:pathLst>
                <a:path w="21756" h="15753" fill="none" extrusionOk="0">
                  <a:moveTo>
                    <a:pt x="21227" y="4947"/>
                  </a:moveTo>
                  <a:lnTo>
                    <a:pt x="21227" y="4947"/>
                  </a:lnTo>
                  <a:lnTo>
                    <a:pt x="20843" y="4707"/>
                  </a:lnTo>
                  <a:lnTo>
                    <a:pt x="20411" y="4467"/>
                  </a:lnTo>
                  <a:lnTo>
                    <a:pt x="19594" y="4082"/>
                  </a:lnTo>
                  <a:lnTo>
                    <a:pt x="18922" y="3842"/>
                  </a:lnTo>
                  <a:lnTo>
                    <a:pt x="18634" y="3746"/>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992" y="721"/>
                  </a:lnTo>
                  <a:lnTo>
                    <a:pt x="15608" y="625"/>
                  </a:lnTo>
                  <a:lnTo>
                    <a:pt x="14984" y="481"/>
                  </a:lnTo>
                  <a:lnTo>
                    <a:pt x="13399" y="288"/>
                  </a:lnTo>
                  <a:lnTo>
                    <a:pt x="11382" y="96"/>
                  </a:lnTo>
                  <a:lnTo>
                    <a:pt x="9173" y="0"/>
                  </a:lnTo>
                  <a:lnTo>
                    <a:pt x="7108" y="0"/>
                  </a:lnTo>
                  <a:lnTo>
                    <a:pt x="6195" y="0"/>
                  </a:lnTo>
                  <a:lnTo>
                    <a:pt x="5379" y="48"/>
                  </a:lnTo>
                  <a:lnTo>
                    <a:pt x="4659" y="144"/>
                  </a:lnTo>
                  <a:lnTo>
                    <a:pt x="4178" y="240"/>
                  </a:lnTo>
                  <a:lnTo>
                    <a:pt x="3986" y="336"/>
                  </a:lnTo>
                  <a:lnTo>
                    <a:pt x="3890" y="384"/>
                  </a:lnTo>
                  <a:lnTo>
                    <a:pt x="3794" y="481"/>
                  </a:lnTo>
                  <a:lnTo>
                    <a:pt x="3794" y="577"/>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065" y="1825"/>
                  </a:lnTo>
                  <a:lnTo>
                    <a:pt x="2353" y="2402"/>
                  </a:lnTo>
                  <a:lnTo>
                    <a:pt x="2689" y="2882"/>
                  </a:lnTo>
                  <a:lnTo>
                    <a:pt x="3122" y="3362"/>
                  </a:lnTo>
                  <a:lnTo>
                    <a:pt x="3122" y="3362"/>
                  </a:lnTo>
                  <a:lnTo>
                    <a:pt x="2689" y="3506"/>
                  </a:lnTo>
                  <a:lnTo>
                    <a:pt x="1873" y="3890"/>
                  </a:lnTo>
                  <a:lnTo>
                    <a:pt x="1441" y="4130"/>
                  </a:lnTo>
                  <a:lnTo>
                    <a:pt x="1105" y="4371"/>
                  </a:lnTo>
                  <a:lnTo>
                    <a:pt x="961" y="4515"/>
                  </a:lnTo>
                  <a:lnTo>
                    <a:pt x="913" y="4611"/>
                  </a:lnTo>
                  <a:lnTo>
                    <a:pt x="865" y="4707"/>
                  </a:lnTo>
                  <a:lnTo>
                    <a:pt x="913" y="4803"/>
                  </a:lnTo>
                  <a:lnTo>
                    <a:pt x="913" y="4803"/>
                  </a:lnTo>
                  <a:lnTo>
                    <a:pt x="1009" y="4947"/>
                  </a:lnTo>
                  <a:lnTo>
                    <a:pt x="1201" y="5091"/>
                  </a:lnTo>
                  <a:lnTo>
                    <a:pt x="1633" y="533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560"/>
                  </a:lnTo>
                  <a:lnTo>
                    <a:pt x="1249" y="15176"/>
                  </a:lnTo>
                  <a:lnTo>
                    <a:pt x="1345" y="14888"/>
                  </a:lnTo>
                  <a:lnTo>
                    <a:pt x="1441" y="14600"/>
                  </a:lnTo>
                  <a:lnTo>
                    <a:pt x="1585" y="14360"/>
                  </a:lnTo>
                  <a:lnTo>
                    <a:pt x="1825" y="14120"/>
                  </a:lnTo>
                  <a:lnTo>
                    <a:pt x="1969" y="14024"/>
                  </a:lnTo>
                  <a:lnTo>
                    <a:pt x="1969" y="14024"/>
                  </a:lnTo>
                  <a:lnTo>
                    <a:pt x="2545" y="13784"/>
                  </a:lnTo>
                  <a:lnTo>
                    <a:pt x="3074" y="13687"/>
                  </a:lnTo>
                  <a:lnTo>
                    <a:pt x="3506" y="13687"/>
                  </a:lnTo>
                  <a:lnTo>
                    <a:pt x="3890" y="13784"/>
                  </a:lnTo>
                  <a:lnTo>
                    <a:pt x="4226" y="13976"/>
                  </a:lnTo>
                  <a:lnTo>
                    <a:pt x="4514" y="14168"/>
                  </a:lnTo>
                  <a:lnTo>
                    <a:pt x="4755" y="14456"/>
                  </a:lnTo>
                  <a:lnTo>
                    <a:pt x="4995" y="14696"/>
                  </a:lnTo>
                  <a:lnTo>
                    <a:pt x="4995" y="14696"/>
                  </a:lnTo>
                  <a:lnTo>
                    <a:pt x="5235" y="15080"/>
                  </a:lnTo>
                  <a:lnTo>
                    <a:pt x="5379" y="15416"/>
                  </a:lnTo>
                  <a:lnTo>
                    <a:pt x="5523" y="15657"/>
                  </a:lnTo>
                  <a:lnTo>
                    <a:pt x="5619" y="15705"/>
                  </a:lnTo>
                  <a:lnTo>
                    <a:pt x="5667" y="15753"/>
                  </a:lnTo>
                  <a:lnTo>
                    <a:pt x="5667" y="15753"/>
                  </a:lnTo>
                  <a:lnTo>
                    <a:pt x="5715" y="15705"/>
                  </a:lnTo>
                  <a:lnTo>
                    <a:pt x="5763" y="15608"/>
                  </a:lnTo>
                  <a:lnTo>
                    <a:pt x="5763" y="15224"/>
                  </a:lnTo>
                  <a:lnTo>
                    <a:pt x="5667" y="14696"/>
                  </a:lnTo>
                  <a:lnTo>
                    <a:pt x="5571" y="14120"/>
                  </a:lnTo>
                  <a:lnTo>
                    <a:pt x="5283" y="13063"/>
                  </a:lnTo>
                  <a:lnTo>
                    <a:pt x="5139" y="12535"/>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339" y="10950"/>
                  </a:lnTo>
                  <a:lnTo>
                    <a:pt x="6628" y="10806"/>
                  </a:lnTo>
                  <a:lnTo>
                    <a:pt x="7156" y="10470"/>
                  </a:lnTo>
                  <a:lnTo>
                    <a:pt x="8693" y="9317"/>
                  </a:lnTo>
                  <a:lnTo>
                    <a:pt x="10229" y="8020"/>
                  </a:lnTo>
                  <a:lnTo>
                    <a:pt x="10806" y="7492"/>
                  </a:lnTo>
                  <a:lnTo>
                    <a:pt x="11094" y="7108"/>
                  </a:lnTo>
                  <a:lnTo>
                    <a:pt x="11094" y="7108"/>
                  </a:lnTo>
                  <a:lnTo>
                    <a:pt x="10710" y="7732"/>
                  </a:lnTo>
                  <a:lnTo>
                    <a:pt x="9749" y="9077"/>
                  </a:lnTo>
                  <a:lnTo>
                    <a:pt x="9317" y="9749"/>
                  </a:lnTo>
                  <a:lnTo>
                    <a:pt x="8933" y="10374"/>
                  </a:lnTo>
                  <a:lnTo>
                    <a:pt x="8693" y="10854"/>
                  </a:lnTo>
                  <a:lnTo>
                    <a:pt x="8693" y="10950"/>
                  </a:lnTo>
                  <a:lnTo>
                    <a:pt x="8693" y="11046"/>
                  </a:lnTo>
                  <a:lnTo>
                    <a:pt x="8693" y="11046"/>
                  </a:lnTo>
                  <a:lnTo>
                    <a:pt x="9413" y="11046"/>
                  </a:lnTo>
                  <a:lnTo>
                    <a:pt x="10662" y="10950"/>
                  </a:lnTo>
                  <a:lnTo>
                    <a:pt x="11334" y="10854"/>
                  </a:lnTo>
                  <a:lnTo>
                    <a:pt x="11958" y="10710"/>
                  </a:lnTo>
                  <a:lnTo>
                    <a:pt x="12535" y="10518"/>
                  </a:lnTo>
                  <a:lnTo>
                    <a:pt x="12727" y="10422"/>
                  </a:lnTo>
                  <a:lnTo>
                    <a:pt x="12919" y="10278"/>
                  </a:lnTo>
                  <a:lnTo>
                    <a:pt x="12919" y="10278"/>
                  </a:lnTo>
                  <a:lnTo>
                    <a:pt x="13207" y="9990"/>
                  </a:lnTo>
                  <a:lnTo>
                    <a:pt x="13495" y="9605"/>
                  </a:lnTo>
                  <a:lnTo>
                    <a:pt x="14023" y="8741"/>
                  </a:lnTo>
                  <a:lnTo>
                    <a:pt x="14408" y="8020"/>
                  </a:lnTo>
                  <a:lnTo>
                    <a:pt x="14552" y="7732"/>
                  </a:lnTo>
                  <a:lnTo>
                    <a:pt x="14552" y="7732"/>
                  </a:lnTo>
                  <a:lnTo>
                    <a:pt x="14456" y="8165"/>
                  </a:lnTo>
                  <a:lnTo>
                    <a:pt x="14119" y="9221"/>
                  </a:lnTo>
                  <a:lnTo>
                    <a:pt x="13927" y="9797"/>
                  </a:lnTo>
                  <a:lnTo>
                    <a:pt x="13687" y="10326"/>
                  </a:lnTo>
                  <a:lnTo>
                    <a:pt x="13447" y="10758"/>
                  </a:lnTo>
                  <a:lnTo>
                    <a:pt x="13303" y="10902"/>
                  </a:lnTo>
                  <a:lnTo>
                    <a:pt x="13159" y="11046"/>
                  </a:lnTo>
                  <a:lnTo>
                    <a:pt x="13159" y="11046"/>
                  </a:lnTo>
                  <a:lnTo>
                    <a:pt x="13543" y="10902"/>
                  </a:lnTo>
                  <a:lnTo>
                    <a:pt x="14504" y="10566"/>
                  </a:lnTo>
                  <a:lnTo>
                    <a:pt x="15032" y="10374"/>
                  </a:lnTo>
                  <a:lnTo>
                    <a:pt x="15512" y="10134"/>
                  </a:lnTo>
                  <a:lnTo>
                    <a:pt x="15944" y="9845"/>
                  </a:lnTo>
                  <a:lnTo>
                    <a:pt x="16233" y="9605"/>
                  </a:lnTo>
                  <a:lnTo>
                    <a:pt x="16233" y="9605"/>
                  </a:lnTo>
                  <a:lnTo>
                    <a:pt x="16377" y="9317"/>
                  </a:lnTo>
                  <a:lnTo>
                    <a:pt x="16569" y="8981"/>
                  </a:lnTo>
                  <a:lnTo>
                    <a:pt x="16905" y="8069"/>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651" y="14024"/>
                  </a:lnTo>
                  <a:lnTo>
                    <a:pt x="20795" y="13159"/>
                  </a:lnTo>
                  <a:lnTo>
                    <a:pt x="20891" y="12295"/>
                  </a:lnTo>
                  <a:lnTo>
                    <a:pt x="20939" y="11430"/>
                  </a:lnTo>
                  <a:lnTo>
                    <a:pt x="20939" y="10566"/>
                  </a:lnTo>
                  <a:lnTo>
                    <a:pt x="20939" y="10566"/>
                  </a:lnTo>
                  <a:lnTo>
                    <a:pt x="20891" y="9845"/>
                  </a:lnTo>
                  <a:lnTo>
                    <a:pt x="20843" y="9173"/>
                  </a:lnTo>
                  <a:lnTo>
                    <a:pt x="20747" y="8501"/>
                  </a:lnTo>
                  <a:lnTo>
                    <a:pt x="20603" y="7876"/>
                  </a:lnTo>
                  <a:lnTo>
                    <a:pt x="20603" y="7876"/>
                  </a:lnTo>
                  <a:lnTo>
                    <a:pt x="20891" y="8069"/>
                  </a:lnTo>
                  <a:lnTo>
                    <a:pt x="21083" y="8213"/>
                  </a:lnTo>
                  <a:lnTo>
                    <a:pt x="21275" y="8213"/>
                  </a:lnTo>
                  <a:lnTo>
                    <a:pt x="21323" y="8213"/>
                  </a:lnTo>
                  <a:lnTo>
                    <a:pt x="21371" y="8165"/>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3" name="Google Shape;4583;p75"/>
            <p:cNvSpPr/>
            <p:nvPr/>
          </p:nvSpPr>
          <p:spPr>
            <a:xfrm>
              <a:off x="5289175" y="3562250"/>
              <a:ext cx="543900" cy="393825"/>
            </a:xfrm>
            <a:custGeom>
              <a:avLst/>
              <a:gdLst/>
              <a:ahLst/>
              <a:cxnLst/>
              <a:rect l="l" t="t" r="r" b="b"/>
              <a:pathLst>
                <a:path w="21756" h="15753" extrusionOk="0">
                  <a:moveTo>
                    <a:pt x="6195" y="0"/>
                  </a:moveTo>
                  <a:lnTo>
                    <a:pt x="5379" y="48"/>
                  </a:lnTo>
                  <a:lnTo>
                    <a:pt x="4659" y="144"/>
                  </a:lnTo>
                  <a:lnTo>
                    <a:pt x="4178" y="240"/>
                  </a:lnTo>
                  <a:lnTo>
                    <a:pt x="3986" y="336"/>
                  </a:lnTo>
                  <a:lnTo>
                    <a:pt x="3890" y="384"/>
                  </a:lnTo>
                  <a:lnTo>
                    <a:pt x="3794" y="481"/>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353" y="2402"/>
                  </a:lnTo>
                  <a:lnTo>
                    <a:pt x="2689" y="2882"/>
                  </a:lnTo>
                  <a:lnTo>
                    <a:pt x="3122" y="3362"/>
                  </a:lnTo>
                  <a:lnTo>
                    <a:pt x="2689" y="3506"/>
                  </a:lnTo>
                  <a:lnTo>
                    <a:pt x="1873" y="3890"/>
                  </a:lnTo>
                  <a:lnTo>
                    <a:pt x="1441" y="4130"/>
                  </a:lnTo>
                  <a:lnTo>
                    <a:pt x="1105" y="4371"/>
                  </a:lnTo>
                  <a:lnTo>
                    <a:pt x="961" y="4515"/>
                  </a:lnTo>
                  <a:lnTo>
                    <a:pt x="913" y="4611"/>
                  </a:lnTo>
                  <a:lnTo>
                    <a:pt x="865" y="4707"/>
                  </a:lnTo>
                  <a:lnTo>
                    <a:pt x="913" y="4803"/>
                  </a:lnTo>
                  <a:lnTo>
                    <a:pt x="1009" y="4947"/>
                  </a:lnTo>
                  <a:lnTo>
                    <a:pt x="1201" y="509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176"/>
                  </a:lnTo>
                  <a:lnTo>
                    <a:pt x="1345" y="14888"/>
                  </a:lnTo>
                  <a:lnTo>
                    <a:pt x="1441" y="14600"/>
                  </a:lnTo>
                  <a:lnTo>
                    <a:pt x="1585" y="14360"/>
                  </a:lnTo>
                  <a:lnTo>
                    <a:pt x="1825" y="14120"/>
                  </a:lnTo>
                  <a:lnTo>
                    <a:pt x="1969" y="14024"/>
                  </a:lnTo>
                  <a:lnTo>
                    <a:pt x="2545" y="13784"/>
                  </a:lnTo>
                  <a:lnTo>
                    <a:pt x="3074" y="13687"/>
                  </a:lnTo>
                  <a:lnTo>
                    <a:pt x="3506" y="13687"/>
                  </a:lnTo>
                  <a:lnTo>
                    <a:pt x="3890" y="13784"/>
                  </a:lnTo>
                  <a:lnTo>
                    <a:pt x="4226" y="13976"/>
                  </a:lnTo>
                  <a:lnTo>
                    <a:pt x="4514" y="14168"/>
                  </a:lnTo>
                  <a:lnTo>
                    <a:pt x="4755" y="14456"/>
                  </a:lnTo>
                  <a:lnTo>
                    <a:pt x="4995" y="14696"/>
                  </a:lnTo>
                  <a:lnTo>
                    <a:pt x="5235" y="15080"/>
                  </a:lnTo>
                  <a:lnTo>
                    <a:pt x="5379" y="15416"/>
                  </a:lnTo>
                  <a:lnTo>
                    <a:pt x="5523" y="15657"/>
                  </a:lnTo>
                  <a:lnTo>
                    <a:pt x="5619" y="15705"/>
                  </a:lnTo>
                  <a:lnTo>
                    <a:pt x="5667" y="15753"/>
                  </a:lnTo>
                  <a:lnTo>
                    <a:pt x="5715" y="15705"/>
                  </a:lnTo>
                  <a:lnTo>
                    <a:pt x="5763" y="15608"/>
                  </a:lnTo>
                  <a:lnTo>
                    <a:pt x="5763" y="15224"/>
                  </a:lnTo>
                  <a:lnTo>
                    <a:pt x="5667" y="14696"/>
                  </a:lnTo>
                  <a:lnTo>
                    <a:pt x="5571" y="14120"/>
                  </a:lnTo>
                  <a:lnTo>
                    <a:pt x="5283" y="13063"/>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628" y="10806"/>
                  </a:lnTo>
                  <a:lnTo>
                    <a:pt x="7156" y="10470"/>
                  </a:lnTo>
                  <a:lnTo>
                    <a:pt x="8693" y="9317"/>
                  </a:lnTo>
                  <a:lnTo>
                    <a:pt x="10229" y="8020"/>
                  </a:lnTo>
                  <a:lnTo>
                    <a:pt x="10806" y="7492"/>
                  </a:lnTo>
                  <a:lnTo>
                    <a:pt x="11094" y="7108"/>
                  </a:lnTo>
                  <a:lnTo>
                    <a:pt x="10710" y="7732"/>
                  </a:lnTo>
                  <a:lnTo>
                    <a:pt x="9749" y="9077"/>
                  </a:lnTo>
                  <a:lnTo>
                    <a:pt x="9317" y="9749"/>
                  </a:lnTo>
                  <a:lnTo>
                    <a:pt x="8933" y="10374"/>
                  </a:lnTo>
                  <a:lnTo>
                    <a:pt x="8693" y="10854"/>
                  </a:lnTo>
                  <a:lnTo>
                    <a:pt x="8693" y="10950"/>
                  </a:lnTo>
                  <a:lnTo>
                    <a:pt x="8693" y="11046"/>
                  </a:lnTo>
                  <a:lnTo>
                    <a:pt x="9413" y="11046"/>
                  </a:lnTo>
                  <a:lnTo>
                    <a:pt x="10662" y="10950"/>
                  </a:lnTo>
                  <a:lnTo>
                    <a:pt x="11334" y="10854"/>
                  </a:lnTo>
                  <a:lnTo>
                    <a:pt x="11958" y="10710"/>
                  </a:lnTo>
                  <a:lnTo>
                    <a:pt x="12535" y="10518"/>
                  </a:lnTo>
                  <a:lnTo>
                    <a:pt x="12727" y="10422"/>
                  </a:lnTo>
                  <a:lnTo>
                    <a:pt x="12919" y="10278"/>
                  </a:lnTo>
                  <a:lnTo>
                    <a:pt x="13207" y="9990"/>
                  </a:lnTo>
                  <a:lnTo>
                    <a:pt x="13495" y="9605"/>
                  </a:lnTo>
                  <a:lnTo>
                    <a:pt x="14023" y="8741"/>
                  </a:lnTo>
                  <a:lnTo>
                    <a:pt x="14408" y="8020"/>
                  </a:lnTo>
                  <a:lnTo>
                    <a:pt x="14552" y="7732"/>
                  </a:lnTo>
                  <a:lnTo>
                    <a:pt x="14456" y="8165"/>
                  </a:lnTo>
                  <a:lnTo>
                    <a:pt x="14119" y="9221"/>
                  </a:lnTo>
                  <a:lnTo>
                    <a:pt x="13927" y="9797"/>
                  </a:lnTo>
                  <a:lnTo>
                    <a:pt x="13687" y="10326"/>
                  </a:lnTo>
                  <a:lnTo>
                    <a:pt x="13447" y="10758"/>
                  </a:lnTo>
                  <a:lnTo>
                    <a:pt x="13303" y="10902"/>
                  </a:lnTo>
                  <a:lnTo>
                    <a:pt x="13159" y="11046"/>
                  </a:lnTo>
                  <a:lnTo>
                    <a:pt x="13543" y="10902"/>
                  </a:lnTo>
                  <a:lnTo>
                    <a:pt x="14504" y="10566"/>
                  </a:lnTo>
                  <a:lnTo>
                    <a:pt x="15032" y="10374"/>
                  </a:lnTo>
                  <a:lnTo>
                    <a:pt x="15512" y="10134"/>
                  </a:lnTo>
                  <a:lnTo>
                    <a:pt x="15944" y="9845"/>
                  </a:lnTo>
                  <a:lnTo>
                    <a:pt x="16233" y="9605"/>
                  </a:lnTo>
                  <a:lnTo>
                    <a:pt x="16377" y="9317"/>
                  </a:lnTo>
                  <a:lnTo>
                    <a:pt x="16569" y="8981"/>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795" y="13159"/>
                  </a:lnTo>
                  <a:lnTo>
                    <a:pt x="20891" y="12295"/>
                  </a:lnTo>
                  <a:lnTo>
                    <a:pt x="20939" y="11430"/>
                  </a:lnTo>
                  <a:lnTo>
                    <a:pt x="20939" y="10566"/>
                  </a:lnTo>
                  <a:lnTo>
                    <a:pt x="20891" y="9845"/>
                  </a:lnTo>
                  <a:lnTo>
                    <a:pt x="20843" y="9173"/>
                  </a:lnTo>
                  <a:lnTo>
                    <a:pt x="20747" y="8501"/>
                  </a:lnTo>
                  <a:lnTo>
                    <a:pt x="20603" y="7876"/>
                  </a:lnTo>
                  <a:lnTo>
                    <a:pt x="20891" y="8069"/>
                  </a:lnTo>
                  <a:lnTo>
                    <a:pt x="21083" y="8213"/>
                  </a:lnTo>
                  <a:lnTo>
                    <a:pt x="21323" y="8213"/>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lnTo>
                    <a:pt x="20843" y="4707"/>
                  </a:lnTo>
                  <a:lnTo>
                    <a:pt x="20411" y="4467"/>
                  </a:lnTo>
                  <a:lnTo>
                    <a:pt x="19594" y="4082"/>
                  </a:lnTo>
                  <a:lnTo>
                    <a:pt x="18922" y="3842"/>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608" y="625"/>
                  </a:lnTo>
                  <a:lnTo>
                    <a:pt x="14984" y="481"/>
                  </a:lnTo>
                  <a:lnTo>
                    <a:pt x="13399" y="288"/>
                  </a:lnTo>
                  <a:lnTo>
                    <a:pt x="11382" y="96"/>
                  </a:lnTo>
                  <a:lnTo>
                    <a:pt x="91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4" name="Google Shape;4584;p75"/>
            <p:cNvSpPr/>
            <p:nvPr/>
          </p:nvSpPr>
          <p:spPr>
            <a:xfrm>
              <a:off x="5289175" y="3562250"/>
              <a:ext cx="543900" cy="393825"/>
            </a:xfrm>
            <a:custGeom>
              <a:avLst/>
              <a:gdLst/>
              <a:ahLst/>
              <a:cxnLst/>
              <a:rect l="l" t="t" r="r" b="b"/>
              <a:pathLst>
                <a:path w="21756" h="15753" fill="none" extrusionOk="0">
                  <a:moveTo>
                    <a:pt x="21227" y="4947"/>
                  </a:moveTo>
                  <a:lnTo>
                    <a:pt x="21227" y="4947"/>
                  </a:lnTo>
                  <a:lnTo>
                    <a:pt x="20843" y="4707"/>
                  </a:lnTo>
                  <a:lnTo>
                    <a:pt x="20411" y="4467"/>
                  </a:lnTo>
                  <a:lnTo>
                    <a:pt x="19594" y="4082"/>
                  </a:lnTo>
                  <a:lnTo>
                    <a:pt x="18922" y="3842"/>
                  </a:lnTo>
                  <a:lnTo>
                    <a:pt x="18634" y="3746"/>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992" y="721"/>
                  </a:lnTo>
                  <a:lnTo>
                    <a:pt x="15608" y="625"/>
                  </a:lnTo>
                  <a:lnTo>
                    <a:pt x="14984" y="481"/>
                  </a:lnTo>
                  <a:lnTo>
                    <a:pt x="13399" y="288"/>
                  </a:lnTo>
                  <a:lnTo>
                    <a:pt x="11382" y="96"/>
                  </a:lnTo>
                  <a:lnTo>
                    <a:pt x="9173" y="0"/>
                  </a:lnTo>
                  <a:lnTo>
                    <a:pt x="7108" y="0"/>
                  </a:lnTo>
                  <a:lnTo>
                    <a:pt x="6195" y="0"/>
                  </a:lnTo>
                  <a:lnTo>
                    <a:pt x="5379" y="48"/>
                  </a:lnTo>
                  <a:lnTo>
                    <a:pt x="4659" y="144"/>
                  </a:lnTo>
                  <a:lnTo>
                    <a:pt x="4178" y="240"/>
                  </a:lnTo>
                  <a:lnTo>
                    <a:pt x="3986" y="336"/>
                  </a:lnTo>
                  <a:lnTo>
                    <a:pt x="3890" y="384"/>
                  </a:lnTo>
                  <a:lnTo>
                    <a:pt x="3794" y="481"/>
                  </a:lnTo>
                  <a:lnTo>
                    <a:pt x="3794" y="577"/>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065" y="1825"/>
                  </a:lnTo>
                  <a:lnTo>
                    <a:pt x="2353" y="2402"/>
                  </a:lnTo>
                  <a:lnTo>
                    <a:pt x="2689" y="2882"/>
                  </a:lnTo>
                  <a:lnTo>
                    <a:pt x="3122" y="3362"/>
                  </a:lnTo>
                  <a:lnTo>
                    <a:pt x="3122" y="3362"/>
                  </a:lnTo>
                  <a:lnTo>
                    <a:pt x="2689" y="3506"/>
                  </a:lnTo>
                  <a:lnTo>
                    <a:pt x="1873" y="3890"/>
                  </a:lnTo>
                  <a:lnTo>
                    <a:pt x="1441" y="4130"/>
                  </a:lnTo>
                  <a:lnTo>
                    <a:pt x="1105" y="4371"/>
                  </a:lnTo>
                  <a:lnTo>
                    <a:pt x="961" y="4515"/>
                  </a:lnTo>
                  <a:lnTo>
                    <a:pt x="913" y="4611"/>
                  </a:lnTo>
                  <a:lnTo>
                    <a:pt x="865" y="4707"/>
                  </a:lnTo>
                  <a:lnTo>
                    <a:pt x="913" y="4803"/>
                  </a:lnTo>
                  <a:lnTo>
                    <a:pt x="913" y="4803"/>
                  </a:lnTo>
                  <a:lnTo>
                    <a:pt x="1009" y="4947"/>
                  </a:lnTo>
                  <a:lnTo>
                    <a:pt x="1201" y="5091"/>
                  </a:lnTo>
                  <a:lnTo>
                    <a:pt x="1633" y="533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560"/>
                  </a:lnTo>
                  <a:lnTo>
                    <a:pt x="1249" y="15176"/>
                  </a:lnTo>
                  <a:lnTo>
                    <a:pt x="1345" y="14888"/>
                  </a:lnTo>
                  <a:lnTo>
                    <a:pt x="1441" y="14600"/>
                  </a:lnTo>
                  <a:lnTo>
                    <a:pt x="1585" y="14360"/>
                  </a:lnTo>
                  <a:lnTo>
                    <a:pt x="1825" y="14120"/>
                  </a:lnTo>
                  <a:lnTo>
                    <a:pt x="1969" y="14024"/>
                  </a:lnTo>
                  <a:lnTo>
                    <a:pt x="1969" y="14024"/>
                  </a:lnTo>
                  <a:lnTo>
                    <a:pt x="2545" y="13784"/>
                  </a:lnTo>
                  <a:lnTo>
                    <a:pt x="3074" y="13687"/>
                  </a:lnTo>
                  <a:lnTo>
                    <a:pt x="3506" y="13687"/>
                  </a:lnTo>
                  <a:lnTo>
                    <a:pt x="3890" y="13784"/>
                  </a:lnTo>
                  <a:lnTo>
                    <a:pt x="4226" y="13976"/>
                  </a:lnTo>
                  <a:lnTo>
                    <a:pt x="4514" y="14168"/>
                  </a:lnTo>
                  <a:lnTo>
                    <a:pt x="4755" y="14456"/>
                  </a:lnTo>
                  <a:lnTo>
                    <a:pt x="4995" y="14696"/>
                  </a:lnTo>
                  <a:lnTo>
                    <a:pt x="4995" y="14696"/>
                  </a:lnTo>
                  <a:lnTo>
                    <a:pt x="5235" y="15080"/>
                  </a:lnTo>
                  <a:lnTo>
                    <a:pt x="5379" y="15416"/>
                  </a:lnTo>
                  <a:lnTo>
                    <a:pt x="5523" y="15657"/>
                  </a:lnTo>
                  <a:lnTo>
                    <a:pt x="5619" y="15705"/>
                  </a:lnTo>
                  <a:lnTo>
                    <a:pt x="5667" y="15753"/>
                  </a:lnTo>
                  <a:lnTo>
                    <a:pt x="5667" y="15753"/>
                  </a:lnTo>
                  <a:lnTo>
                    <a:pt x="5715" y="15705"/>
                  </a:lnTo>
                  <a:lnTo>
                    <a:pt x="5763" y="15608"/>
                  </a:lnTo>
                  <a:lnTo>
                    <a:pt x="5763" y="15224"/>
                  </a:lnTo>
                  <a:lnTo>
                    <a:pt x="5667" y="14696"/>
                  </a:lnTo>
                  <a:lnTo>
                    <a:pt x="5571" y="14120"/>
                  </a:lnTo>
                  <a:lnTo>
                    <a:pt x="5283" y="13063"/>
                  </a:lnTo>
                  <a:lnTo>
                    <a:pt x="5139" y="12535"/>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339" y="10950"/>
                  </a:lnTo>
                  <a:lnTo>
                    <a:pt x="6628" y="10806"/>
                  </a:lnTo>
                  <a:lnTo>
                    <a:pt x="7156" y="10470"/>
                  </a:lnTo>
                  <a:lnTo>
                    <a:pt x="8693" y="9317"/>
                  </a:lnTo>
                  <a:lnTo>
                    <a:pt x="10229" y="8020"/>
                  </a:lnTo>
                  <a:lnTo>
                    <a:pt x="10806" y="7492"/>
                  </a:lnTo>
                  <a:lnTo>
                    <a:pt x="11094" y="7108"/>
                  </a:lnTo>
                  <a:lnTo>
                    <a:pt x="11094" y="7108"/>
                  </a:lnTo>
                  <a:lnTo>
                    <a:pt x="10710" y="7732"/>
                  </a:lnTo>
                  <a:lnTo>
                    <a:pt x="9749" y="9077"/>
                  </a:lnTo>
                  <a:lnTo>
                    <a:pt x="9317" y="9749"/>
                  </a:lnTo>
                  <a:lnTo>
                    <a:pt x="8933" y="10374"/>
                  </a:lnTo>
                  <a:lnTo>
                    <a:pt x="8693" y="10854"/>
                  </a:lnTo>
                  <a:lnTo>
                    <a:pt x="8693" y="10950"/>
                  </a:lnTo>
                  <a:lnTo>
                    <a:pt x="8693" y="11046"/>
                  </a:lnTo>
                  <a:lnTo>
                    <a:pt x="8693" y="11046"/>
                  </a:lnTo>
                  <a:lnTo>
                    <a:pt x="9413" y="11046"/>
                  </a:lnTo>
                  <a:lnTo>
                    <a:pt x="10662" y="10950"/>
                  </a:lnTo>
                  <a:lnTo>
                    <a:pt x="11334" y="10854"/>
                  </a:lnTo>
                  <a:lnTo>
                    <a:pt x="11958" y="10710"/>
                  </a:lnTo>
                  <a:lnTo>
                    <a:pt x="12535" y="10518"/>
                  </a:lnTo>
                  <a:lnTo>
                    <a:pt x="12727" y="10422"/>
                  </a:lnTo>
                  <a:lnTo>
                    <a:pt x="12919" y="10278"/>
                  </a:lnTo>
                  <a:lnTo>
                    <a:pt x="12919" y="10278"/>
                  </a:lnTo>
                  <a:lnTo>
                    <a:pt x="13207" y="9990"/>
                  </a:lnTo>
                  <a:lnTo>
                    <a:pt x="13495" y="9605"/>
                  </a:lnTo>
                  <a:lnTo>
                    <a:pt x="14023" y="8741"/>
                  </a:lnTo>
                  <a:lnTo>
                    <a:pt x="14408" y="8020"/>
                  </a:lnTo>
                  <a:lnTo>
                    <a:pt x="14552" y="7732"/>
                  </a:lnTo>
                  <a:lnTo>
                    <a:pt x="14552" y="7732"/>
                  </a:lnTo>
                  <a:lnTo>
                    <a:pt x="14456" y="8165"/>
                  </a:lnTo>
                  <a:lnTo>
                    <a:pt x="14119" y="9221"/>
                  </a:lnTo>
                  <a:lnTo>
                    <a:pt x="13927" y="9797"/>
                  </a:lnTo>
                  <a:lnTo>
                    <a:pt x="13687" y="10326"/>
                  </a:lnTo>
                  <a:lnTo>
                    <a:pt x="13447" y="10758"/>
                  </a:lnTo>
                  <a:lnTo>
                    <a:pt x="13303" y="10902"/>
                  </a:lnTo>
                  <a:lnTo>
                    <a:pt x="13159" y="11046"/>
                  </a:lnTo>
                  <a:lnTo>
                    <a:pt x="13159" y="11046"/>
                  </a:lnTo>
                  <a:lnTo>
                    <a:pt x="13543" y="10902"/>
                  </a:lnTo>
                  <a:lnTo>
                    <a:pt x="14504" y="10566"/>
                  </a:lnTo>
                  <a:lnTo>
                    <a:pt x="15032" y="10374"/>
                  </a:lnTo>
                  <a:lnTo>
                    <a:pt x="15512" y="10134"/>
                  </a:lnTo>
                  <a:lnTo>
                    <a:pt x="15944" y="9845"/>
                  </a:lnTo>
                  <a:lnTo>
                    <a:pt x="16233" y="9605"/>
                  </a:lnTo>
                  <a:lnTo>
                    <a:pt x="16233" y="9605"/>
                  </a:lnTo>
                  <a:lnTo>
                    <a:pt x="16377" y="9317"/>
                  </a:lnTo>
                  <a:lnTo>
                    <a:pt x="16569" y="8981"/>
                  </a:lnTo>
                  <a:lnTo>
                    <a:pt x="16905" y="8069"/>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651" y="14024"/>
                  </a:lnTo>
                  <a:lnTo>
                    <a:pt x="20795" y="13159"/>
                  </a:lnTo>
                  <a:lnTo>
                    <a:pt x="20891" y="12295"/>
                  </a:lnTo>
                  <a:lnTo>
                    <a:pt x="20939" y="11430"/>
                  </a:lnTo>
                  <a:lnTo>
                    <a:pt x="20939" y="10566"/>
                  </a:lnTo>
                  <a:lnTo>
                    <a:pt x="20939" y="10566"/>
                  </a:lnTo>
                  <a:lnTo>
                    <a:pt x="20891" y="9845"/>
                  </a:lnTo>
                  <a:lnTo>
                    <a:pt x="20843" y="9173"/>
                  </a:lnTo>
                  <a:lnTo>
                    <a:pt x="20747" y="8501"/>
                  </a:lnTo>
                  <a:lnTo>
                    <a:pt x="20603" y="7876"/>
                  </a:lnTo>
                  <a:lnTo>
                    <a:pt x="20603" y="7876"/>
                  </a:lnTo>
                  <a:lnTo>
                    <a:pt x="20891" y="8069"/>
                  </a:lnTo>
                  <a:lnTo>
                    <a:pt x="21083" y="8213"/>
                  </a:lnTo>
                  <a:lnTo>
                    <a:pt x="21275" y="8213"/>
                  </a:lnTo>
                  <a:lnTo>
                    <a:pt x="21323" y="8213"/>
                  </a:lnTo>
                  <a:lnTo>
                    <a:pt x="21371" y="8165"/>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5" name="Google Shape;4585;p75"/>
            <p:cNvSpPr/>
            <p:nvPr/>
          </p:nvSpPr>
          <p:spPr>
            <a:xfrm>
              <a:off x="5662550" y="3600675"/>
              <a:ext cx="70875" cy="55250"/>
            </a:xfrm>
            <a:custGeom>
              <a:avLst/>
              <a:gdLst/>
              <a:ahLst/>
              <a:cxnLst/>
              <a:rect l="l" t="t" r="r" b="b"/>
              <a:pathLst>
                <a:path w="2835" h="2210" extrusionOk="0">
                  <a:moveTo>
                    <a:pt x="193" y="0"/>
                  </a:moveTo>
                  <a:lnTo>
                    <a:pt x="97" y="48"/>
                  </a:lnTo>
                  <a:lnTo>
                    <a:pt x="49" y="144"/>
                  </a:lnTo>
                  <a:lnTo>
                    <a:pt x="1" y="288"/>
                  </a:lnTo>
                  <a:lnTo>
                    <a:pt x="49" y="384"/>
                  </a:lnTo>
                  <a:lnTo>
                    <a:pt x="97" y="576"/>
                  </a:lnTo>
                  <a:lnTo>
                    <a:pt x="289" y="913"/>
                  </a:lnTo>
                  <a:lnTo>
                    <a:pt x="625" y="1297"/>
                  </a:lnTo>
                  <a:lnTo>
                    <a:pt x="1009" y="1633"/>
                  </a:lnTo>
                  <a:lnTo>
                    <a:pt x="1442" y="1921"/>
                  </a:lnTo>
                  <a:lnTo>
                    <a:pt x="1922" y="2113"/>
                  </a:lnTo>
                  <a:lnTo>
                    <a:pt x="2114" y="2161"/>
                  </a:lnTo>
                  <a:lnTo>
                    <a:pt x="2306" y="2209"/>
                  </a:lnTo>
                  <a:lnTo>
                    <a:pt x="2498" y="2161"/>
                  </a:lnTo>
                  <a:lnTo>
                    <a:pt x="2642" y="2113"/>
                  </a:lnTo>
                  <a:lnTo>
                    <a:pt x="2786" y="2017"/>
                  </a:lnTo>
                  <a:lnTo>
                    <a:pt x="2834" y="1921"/>
                  </a:lnTo>
                  <a:lnTo>
                    <a:pt x="2834" y="1777"/>
                  </a:lnTo>
                  <a:lnTo>
                    <a:pt x="2786" y="1633"/>
                  </a:lnTo>
                  <a:lnTo>
                    <a:pt x="2690" y="1441"/>
                  </a:lnTo>
                  <a:lnTo>
                    <a:pt x="2546" y="1297"/>
                  </a:lnTo>
                  <a:lnTo>
                    <a:pt x="2162" y="913"/>
                  </a:lnTo>
                  <a:lnTo>
                    <a:pt x="1682" y="576"/>
                  </a:lnTo>
                  <a:lnTo>
                    <a:pt x="1202" y="288"/>
                  </a:lnTo>
                  <a:lnTo>
                    <a:pt x="721" y="48"/>
                  </a:lnTo>
                  <a:lnTo>
                    <a:pt x="529"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6" name="Google Shape;4586;p75"/>
            <p:cNvSpPr/>
            <p:nvPr/>
          </p:nvSpPr>
          <p:spPr>
            <a:xfrm>
              <a:off x="5662550" y="3600675"/>
              <a:ext cx="70875" cy="55250"/>
            </a:xfrm>
            <a:custGeom>
              <a:avLst/>
              <a:gdLst/>
              <a:ahLst/>
              <a:cxnLst/>
              <a:rect l="l" t="t" r="r" b="b"/>
              <a:pathLst>
                <a:path w="2835" h="2210" fill="none" extrusionOk="0">
                  <a:moveTo>
                    <a:pt x="337" y="0"/>
                  </a:moveTo>
                  <a:lnTo>
                    <a:pt x="337" y="0"/>
                  </a:lnTo>
                  <a:lnTo>
                    <a:pt x="193" y="0"/>
                  </a:lnTo>
                  <a:lnTo>
                    <a:pt x="97" y="48"/>
                  </a:lnTo>
                  <a:lnTo>
                    <a:pt x="97" y="48"/>
                  </a:lnTo>
                  <a:lnTo>
                    <a:pt x="49" y="144"/>
                  </a:lnTo>
                  <a:lnTo>
                    <a:pt x="1" y="288"/>
                  </a:lnTo>
                  <a:lnTo>
                    <a:pt x="49" y="384"/>
                  </a:lnTo>
                  <a:lnTo>
                    <a:pt x="97" y="576"/>
                  </a:lnTo>
                  <a:lnTo>
                    <a:pt x="289" y="913"/>
                  </a:lnTo>
                  <a:lnTo>
                    <a:pt x="625" y="1297"/>
                  </a:lnTo>
                  <a:lnTo>
                    <a:pt x="1009" y="1633"/>
                  </a:lnTo>
                  <a:lnTo>
                    <a:pt x="1442" y="1921"/>
                  </a:lnTo>
                  <a:lnTo>
                    <a:pt x="1922" y="2113"/>
                  </a:lnTo>
                  <a:lnTo>
                    <a:pt x="2114" y="2161"/>
                  </a:lnTo>
                  <a:lnTo>
                    <a:pt x="2306" y="2209"/>
                  </a:lnTo>
                  <a:lnTo>
                    <a:pt x="2306" y="2209"/>
                  </a:lnTo>
                  <a:lnTo>
                    <a:pt x="2498" y="2161"/>
                  </a:lnTo>
                  <a:lnTo>
                    <a:pt x="2642" y="2113"/>
                  </a:lnTo>
                  <a:lnTo>
                    <a:pt x="2642" y="2113"/>
                  </a:lnTo>
                  <a:lnTo>
                    <a:pt x="2786" y="2017"/>
                  </a:lnTo>
                  <a:lnTo>
                    <a:pt x="2834" y="1921"/>
                  </a:lnTo>
                  <a:lnTo>
                    <a:pt x="2834" y="1777"/>
                  </a:lnTo>
                  <a:lnTo>
                    <a:pt x="2786" y="1633"/>
                  </a:lnTo>
                  <a:lnTo>
                    <a:pt x="2690" y="1441"/>
                  </a:lnTo>
                  <a:lnTo>
                    <a:pt x="2546" y="1297"/>
                  </a:lnTo>
                  <a:lnTo>
                    <a:pt x="2162" y="913"/>
                  </a:lnTo>
                  <a:lnTo>
                    <a:pt x="1682" y="576"/>
                  </a:lnTo>
                  <a:lnTo>
                    <a:pt x="1202" y="288"/>
                  </a:lnTo>
                  <a:lnTo>
                    <a:pt x="721" y="48"/>
                  </a:lnTo>
                  <a:lnTo>
                    <a:pt x="529" y="0"/>
                  </a:lnTo>
                  <a:lnTo>
                    <a:pt x="33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7" name="Google Shape;4587;p75"/>
            <p:cNvSpPr/>
            <p:nvPr/>
          </p:nvSpPr>
          <p:spPr>
            <a:xfrm>
              <a:off x="5649350" y="3648700"/>
              <a:ext cx="43250" cy="33625"/>
            </a:xfrm>
            <a:custGeom>
              <a:avLst/>
              <a:gdLst/>
              <a:ahLst/>
              <a:cxnLst/>
              <a:rect l="l" t="t" r="r" b="b"/>
              <a:pathLst>
                <a:path w="1730" h="1345" extrusionOk="0">
                  <a:moveTo>
                    <a:pt x="241" y="0"/>
                  </a:moveTo>
                  <a:lnTo>
                    <a:pt x="145" y="48"/>
                  </a:lnTo>
                  <a:lnTo>
                    <a:pt x="49" y="144"/>
                  </a:lnTo>
                  <a:lnTo>
                    <a:pt x="1" y="192"/>
                  </a:lnTo>
                  <a:lnTo>
                    <a:pt x="1" y="384"/>
                  </a:lnTo>
                  <a:lnTo>
                    <a:pt x="97" y="624"/>
                  </a:lnTo>
                  <a:lnTo>
                    <a:pt x="241" y="817"/>
                  </a:lnTo>
                  <a:lnTo>
                    <a:pt x="481" y="1057"/>
                  </a:lnTo>
                  <a:lnTo>
                    <a:pt x="721" y="1201"/>
                  </a:lnTo>
                  <a:lnTo>
                    <a:pt x="1009" y="1297"/>
                  </a:lnTo>
                  <a:lnTo>
                    <a:pt x="1297" y="1345"/>
                  </a:lnTo>
                  <a:lnTo>
                    <a:pt x="1489" y="1345"/>
                  </a:lnTo>
                  <a:lnTo>
                    <a:pt x="1585" y="1297"/>
                  </a:lnTo>
                  <a:lnTo>
                    <a:pt x="1682" y="1201"/>
                  </a:lnTo>
                  <a:lnTo>
                    <a:pt x="1730" y="1153"/>
                  </a:lnTo>
                  <a:lnTo>
                    <a:pt x="1730" y="1057"/>
                  </a:lnTo>
                  <a:lnTo>
                    <a:pt x="1633" y="817"/>
                  </a:lnTo>
                  <a:lnTo>
                    <a:pt x="1441" y="576"/>
                  </a:lnTo>
                  <a:lnTo>
                    <a:pt x="1201" y="384"/>
                  </a:lnTo>
                  <a:lnTo>
                    <a:pt x="913" y="144"/>
                  </a:lnTo>
                  <a:lnTo>
                    <a:pt x="625" y="48"/>
                  </a:lnTo>
                  <a:lnTo>
                    <a:pt x="385"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8" name="Google Shape;4588;p75"/>
            <p:cNvSpPr/>
            <p:nvPr/>
          </p:nvSpPr>
          <p:spPr>
            <a:xfrm>
              <a:off x="5649350" y="3648700"/>
              <a:ext cx="43250" cy="33625"/>
            </a:xfrm>
            <a:custGeom>
              <a:avLst/>
              <a:gdLst/>
              <a:ahLst/>
              <a:cxnLst/>
              <a:rect l="l" t="t" r="r" b="b"/>
              <a:pathLst>
                <a:path w="1730" h="1345" fill="none" extrusionOk="0">
                  <a:moveTo>
                    <a:pt x="385" y="0"/>
                  </a:moveTo>
                  <a:lnTo>
                    <a:pt x="385" y="0"/>
                  </a:lnTo>
                  <a:lnTo>
                    <a:pt x="241" y="0"/>
                  </a:lnTo>
                  <a:lnTo>
                    <a:pt x="145" y="48"/>
                  </a:lnTo>
                  <a:lnTo>
                    <a:pt x="145" y="48"/>
                  </a:lnTo>
                  <a:lnTo>
                    <a:pt x="49" y="144"/>
                  </a:lnTo>
                  <a:lnTo>
                    <a:pt x="1" y="192"/>
                  </a:lnTo>
                  <a:lnTo>
                    <a:pt x="1" y="384"/>
                  </a:lnTo>
                  <a:lnTo>
                    <a:pt x="97" y="624"/>
                  </a:lnTo>
                  <a:lnTo>
                    <a:pt x="241" y="817"/>
                  </a:lnTo>
                  <a:lnTo>
                    <a:pt x="481" y="1057"/>
                  </a:lnTo>
                  <a:lnTo>
                    <a:pt x="721" y="1201"/>
                  </a:lnTo>
                  <a:lnTo>
                    <a:pt x="1009" y="1297"/>
                  </a:lnTo>
                  <a:lnTo>
                    <a:pt x="1297" y="1345"/>
                  </a:lnTo>
                  <a:lnTo>
                    <a:pt x="1297" y="1345"/>
                  </a:lnTo>
                  <a:lnTo>
                    <a:pt x="1489" y="1345"/>
                  </a:lnTo>
                  <a:lnTo>
                    <a:pt x="1489" y="1345"/>
                  </a:lnTo>
                  <a:lnTo>
                    <a:pt x="1585" y="1297"/>
                  </a:lnTo>
                  <a:lnTo>
                    <a:pt x="1682" y="1201"/>
                  </a:lnTo>
                  <a:lnTo>
                    <a:pt x="1730" y="1153"/>
                  </a:lnTo>
                  <a:lnTo>
                    <a:pt x="1730" y="1057"/>
                  </a:lnTo>
                  <a:lnTo>
                    <a:pt x="1633" y="817"/>
                  </a:lnTo>
                  <a:lnTo>
                    <a:pt x="1441" y="576"/>
                  </a:lnTo>
                  <a:lnTo>
                    <a:pt x="1201" y="384"/>
                  </a:lnTo>
                  <a:lnTo>
                    <a:pt x="913" y="144"/>
                  </a:lnTo>
                  <a:lnTo>
                    <a:pt x="625" y="48"/>
                  </a:lnTo>
                  <a:lnTo>
                    <a:pt x="38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75"/>
            <p:cNvSpPr/>
            <p:nvPr/>
          </p:nvSpPr>
          <p:spPr>
            <a:xfrm>
              <a:off x="5342000" y="3689500"/>
              <a:ext cx="38425" cy="50475"/>
            </a:xfrm>
            <a:custGeom>
              <a:avLst/>
              <a:gdLst/>
              <a:ahLst/>
              <a:cxnLst/>
              <a:rect l="l" t="t" r="r" b="b"/>
              <a:pathLst>
                <a:path w="1537" h="2019" extrusionOk="0">
                  <a:moveTo>
                    <a:pt x="1153" y="1"/>
                  </a:moveTo>
                  <a:lnTo>
                    <a:pt x="1009" y="49"/>
                  </a:lnTo>
                  <a:lnTo>
                    <a:pt x="865" y="97"/>
                  </a:lnTo>
                  <a:lnTo>
                    <a:pt x="576" y="337"/>
                  </a:lnTo>
                  <a:lnTo>
                    <a:pt x="288" y="625"/>
                  </a:lnTo>
                  <a:lnTo>
                    <a:pt x="96" y="961"/>
                  </a:lnTo>
                  <a:lnTo>
                    <a:pt x="0" y="1298"/>
                  </a:lnTo>
                  <a:lnTo>
                    <a:pt x="0" y="1442"/>
                  </a:lnTo>
                  <a:lnTo>
                    <a:pt x="0" y="1586"/>
                  </a:lnTo>
                  <a:lnTo>
                    <a:pt x="48" y="1730"/>
                  </a:lnTo>
                  <a:lnTo>
                    <a:pt x="96" y="1874"/>
                  </a:lnTo>
                  <a:lnTo>
                    <a:pt x="192" y="1970"/>
                  </a:lnTo>
                  <a:lnTo>
                    <a:pt x="384" y="2018"/>
                  </a:lnTo>
                  <a:lnTo>
                    <a:pt x="673" y="2018"/>
                  </a:lnTo>
                  <a:lnTo>
                    <a:pt x="817" y="1922"/>
                  </a:lnTo>
                  <a:lnTo>
                    <a:pt x="913" y="1826"/>
                  </a:lnTo>
                  <a:lnTo>
                    <a:pt x="1057" y="1730"/>
                  </a:lnTo>
                  <a:lnTo>
                    <a:pt x="1297" y="1394"/>
                  </a:lnTo>
                  <a:lnTo>
                    <a:pt x="1441" y="1009"/>
                  </a:lnTo>
                  <a:lnTo>
                    <a:pt x="1537" y="625"/>
                  </a:lnTo>
                  <a:lnTo>
                    <a:pt x="1537" y="289"/>
                  </a:lnTo>
                  <a:lnTo>
                    <a:pt x="1489" y="145"/>
                  </a:lnTo>
                  <a:lnTo>
                    <a:pt x="1441" y="49"/>
                  </a:lnTo>
                  <a:lnTo>
                    <a:pt x="1345"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0" name="Google Shape;4590;p75"/>
            <p:cNvSpPr/>
            <p:nvPr/>
          </p:nvSpPr>
          <p:spPr>
            <a:xfrm>
              <a:off x="5342000" y="3689500"/>
              <a:ext cx="38425" cy="50475"/>
            </a:xfrm>
            <a:custGeom>
              <a:avLst/>
              <a:gdLst/>
              <a:ahLst/>
              <a:cxnLst/>
              <a:rect l="l" t="t" r="r" b="b"/>
              <a:pathLst>
                <a:path w="1537" h="2019" fill="none" extrusionOk="0">
                  <a:moveTo>
                    <a:pt x="1249" y="1"/>
                  </a:moveTo>
                  <a:lnTo>
                    <a:pt x="1249" y="1"/>
                  </a:lnTo>
                  <a:lnTo>
                    <a:pt x="1153" y="1"/>
                  </a:lnTo>
                  <a:lnTo>
                    <a:pt x="1153" y="1"/>
                  </a:lnTo>
                  <a:lnTo>
                    <a:pt x="1009" y="49"/>
                  </a:lnTo>
                  <a:lnTo>
                    <a:pt x="865" y="97"/>
                  </a:lnTo>
                  <a:lnTo>
                    <a:pt x="576" y="337"/>
                  </a:lnTo>
                  <a:lnTo>
                    <a:pt x="288" y="625"/>
                  </a:lnTo>
                  <a:lnTo>
                    <a:pt x="96" y="961"/>
                  </a:lnTo>
                  <a:lnTo>
                    <a:pt x="0" y="1298"/>
                  </a:lnTo>
                  <a:lnTo>
                    <a:pt x="0" y="1442"/>
                  </a:lnTo>
                  <a:lnTo>
                    <a:pt x="0" y="1586"/>
                  </a:lnTo>
                  <a:lnTo>
                    <a:pt x="48" y="1730"/>
                  </a:lnTo>
                  <a:lnTo>
                    <a:pt x="96" y="1874"/>
                  </a:lnTo>
                  <a:lnTo>
                    <a:pt x="192" y="1970"/>
                  </a:lnTo>
                  <a:lnTo>
                    <a:pt x="384" y="2018"/>
                  </a:lnTo>
                  <a:lnTo>
                    <a:pt x="384" y="2018"/>
                  </a:lnTo>
                  <a:lnTo>
                    <a:pt x="480" y="2018"/>
                  </a:lnTo>
                  <a:lnTo>
                    <a:pt x="480" y="2018"/>
                  </a:lnTo>
                  <a:lnTo>
                    <a:pt x="673" y="2018"/>
                  </a:lnTo>
                  <a:lnTo>
                    <a:pt x="817" y="1922"/>
                  </a:lnTo>
                  <a:lnTo>
                    <a:pt x="913" y="1826"/>
                  </a:lnTo>
                  <a:lnTo>
                    <a:pt x="1057" y="1730"/>
                  </a:lnTo>
                  <a:lnTo>
                    <a:pt x="1297" y="1394"/>
                  </a:lnTo>
                  <a:lnTo>
                    <a:pt x="1441" y="1009"/>
                  </a:lnTo>
                  <a:lnTo>
                    <a:pt x="1441" y="1009"/>
                  </a:lnTo>
                  <a:lnTo>
                    <a:pt x="1537" y="625"/>
                  </a:lnTo>
                  <a:lnTo>
                    <a:pt x="1537" y="289"/>
                  </a:lnTo>
                  <a:lnTo>
                    <a:pt x="1489" y="145"/>
                  </a:lnTo>
                  <a:lnTo>
                    <a:pt x="1441" y="49"/>
                  </a:lnTo>
                  <a:lnTo>
                    <a:pt x="1345" y="1"/>
                  </a:lnTo>
                  <a:lnTo>
                    <a:pt x="124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75"/>
            <p:cNvSpPr/>
            <p:nvPr/>
          </p:nvSpPr>
          <p:spPr>
            <a:xfrm>
              <a:off x="5384025" y="3711125"/>
              <a:ext cx="26425" cy="36050"/>
            </a:xfrm>
            <a:custGeom>
              <a:avLst/>
              <a:gdLst/>
              <a:ahLst/>
              <a:cxnLst/>
              <a:rect l="l" t="t" r="r" b="b"/>
              <a:pathLst>
                <a:path w="1057" h="1442" extrusionOk="0">
                  <a:moveTo>
                    <a:pt x="816" y="0"/>
                  </a:moveTo>
                  <a:lnTo>
                    <a:pt x="576" y="96"/>
                  </a:lnTo>
                  <a:lnTo>
                    <a:pt x="384" y="241"/>
                  </a:lnTo>
                  <a:lnTo>
                    <a:pt x="192" y="433"/>
                  </a:lnTo>
                  <a:lnTo>
                    <a:pt x="48" y="673"/>
                  </a:lnTo>
                  <a:lnTo>
                    <a:pt x="0" y="913"/>
                  </a:lnTo>
                  <a:lnTo>
                    <a:pt x="0" y="1153"/>
                  </a:lnTo>
                  <a:lnTo>
                    <a:pt x="48" y="1297"/>
                  </a:lnTo>
                  <a:lnTo>
                    <a:pt x="144" y="1393"/>
                  </a:lnTo>
                  <a:lnTo>
                    <a:pt x="240" y="1441"/>
                  </a:lnTo>
                  <a:lnTo>
                    <a:pt x="432" y="1441"/>
                  </a:lnTo>
                  <a:lnTo>
                    <a:pt x="528" y="1393"/>
                  </a:lnTo>
                  <a:lnTo>
                    <a:pt x="720" y="1201"/>
                  </a:lnTo>
                  <a:lnTo>
                    <a:pt x="865" y="1009"/>
                  </a:lnTo>
                  <a:lnTo>
                    <a:pt x="1009" y="721"/>
                  </a:lnTo>
                  <a:lnTo>
                    <a:pt x="1057" y="481"/>
                  </a:lnTo>
                  <a:lnTo>
                    <a:pt x="1057" y="241"/>
                  </a:lnTo>
                  <a:lnTo>
                    <a:pt x="1009" y="48"/>
                  </a:lnTo>
                  <a:lnTo>
                    <a:pt x="913"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2" name="Google Shape;4592;p75"/>
            <p:cNvSpPr/>
            <p:nvPr/>
          </p:nvSpPr>
          <p:spPr>
            <a:xfrm>
              <a:off x="5384025" y="3711125"/>
              <a:ext cx="26425" cy="36050"/>
            </a:xfrm>
            <a:custGeom>
              <a:avLst/>
              <a:gdLst/>
              <a:ahLst/>
              <a:cxnLst/>
              <a:rect l="l" t="t" r="r" b="b"/>
              <a:pathLst>
                <a:path w="1057" h="1442" fill="none" extrusionOk="0">
                  <a:moveTo>
                    <a:pt x="865" y="0"/>
                  </a:moveTo>
                  <a:lnTo>
                    <a:pt x="865" y="0"/>
                  </a:lnTo>
                  <a:lnTo>
                    <a:pt x="816" y="0"/>
                  </a:lnTo>
                  <a:lnTo>
                    <a:pt x="816" y="0"/>
                  </a:lnTo>
                  <a:lnTo>
                    <a:pt x="576" y="96"/>
                  </a:lnTo>
                  <a:lnTo>
                    <a:pt x="384" y="241"/>
                  </a:lnTo>
                  <a:lnTo>
                    <a:pt x="192" y="433"/>
                  </a:lnTo>
                  <a:lnTo>
                    <a:pt x="48" y="673"/>
                  </a:lnTo>
                  <a:lnTo>
                    <a:pt x="0" y="913"/>
                  </a:lnTo>
                  <a:lnTo>
                    <a:pt x="0" y="1153"/>
                  </a:lnTo>
                  <a:lnTo>
                    <a:pt x="48" y="1297"/>
                  </a:lnTo>
                  <a:lnTo>
                    <a:pt x="144" y="1393"/>
                  </a:lnTo>
                  <a:lnTo>
                    <a:pt x="240" y="1441"/>
                  </a:lnTo>
                  <a:lnTo>
                    <a:pt x="240" y="1441"/>
                  </a:lnTo>
                  <a:lnTo>
                    <a:pt x="336" y="1441"/>
                  </a:lnTo>
                  <a:lnTo>
                    <a:pt x="336" y="1441"/>
                  </a:lnTo>
                  <a:lnTo>
                    <a:pt x="432" y="1441"/>
                  </a:lnTo>
                  <a:lnTo>
                    <a:pt x="528" y="1393"/>
                  </a:lnTo>
                  <a:lnTo>
                    <a:pt x="720" y="1201"/>
                  </a:lnTo>
                  <a:lnTo>
                    <a:pt x="865" y="1009"/>
                  </a:lnTo>
                  <a:lnTo>
                    <a:pt x="1009" y="721"/>
                  </a:lnTo>
                  <a:lnTo>
                    <a:pt x="1009" y="721"/>
                  </a:lnTo>
                  <a:lnTo>
                    <a:pt x="1057" y="481"/>
                  </a:lnTo>
                  <a:lnTo>
                    <a:pt x="1057" y="241"/>
                  </a:lnTo>
                  <a:lnTo>
                    <a:pt x="1009" y="48"/>
                  </a:lnTo>
                  <a:lnTo>
                    <a:pt x="913" y="0"/>
                  </a:lnTo>
                  <a:lnTo>
                    <a:pt x="8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3" name="Google Shape;4593;p75"/>
            <p:cNvSpPr/>
            <p:nvPr/>
          </p:nvSpPr>
          <p:spPr>
            <a:xfrm>
              <a:off x="5329975" y="3947650"/>
              <a:ext cx="25" cy="25"/>
            </a:xfrm>
            <a:custGeom>
              <a:avLst/>
              <a:gdLst/>
              <a:ahLst/>
              <a:cxnLst/>
              <a:rect l="l" t="t" r="r" b="b"/>
              <a:pathLst>
                <a:path w="1" h="1" extrusionOk="0">
                  <a:moveTo>
                    <a:pt x="1" y="0"/>
                  </a:moveTo>
                  <a:lnTo>
                    <a:pt x="1" y="0"/>
                  </a:ln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4" name="Google Shape;4594;p75"/>
            <p:cNvSpPr/>
            <p:nvPr/>
          </p:nvSpPr>
          <p:spPr>
            <a:xfrm>
              <a:off x="5322775" y="3938050"/>
              <a:ext cx="25" cy="1225"/>
            </a:xfrm>
            <a:custGeom>
              <a:avLst/>
              <a:gdLst/>
              <a:ahLst/>
              <a:cxnLst/>
              <a:rect l="l" t="t" r="r" b="b"/>
              <a:pathLst>
                <a:path w="1" h="49" extrusionOk="0">
                  <a:moveTo>
                    <a:pt x="1" y="48"/>
                  </a:moveTo>
                  <a:lnTo>
                    <a:pt x="1" y="0"/>
                  </a:lnTo>
                  <a:lnTo>
                    <a:pt x="1" y="48"/>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5" name="Google Shape;4595;p75"/>
            <p:cNvSpPr/>
            <p:nvPr/>
          </p:nvSpPr>
          <p:spPr>
            <a:xfrm>
              <a:off x="5441650" y="3988475"/>
              <a:ext cx="76850" cy="58850"/>
            </a:xfrm>
            <a:custGeom>
              <a:avLst/>
              <a:gdLst/>
              <a:ahLst/>
              <a:cxnLst/>
              <a:rect l="l" t="t" r="r" b="b"/>
              <a:pathLst>
                <a:path w="3074" h="2354" extrusionOk="0">
                  <a:moveTo>
                    <a:pt x="1441" y="0"/>
                  </a:moveTo>
                  <a:lnTo>
                    <a:pt x="1105" y="48"/>
                  </a:lnTo>
                  <a:lnTo>
                    <a:pt x="817" y="144"/>
                  </a:lnTo>
                  <a:lnTo>
                    <a:pt x="577" y="288"/>
                  </a:lnTo>
                  <a:lnTo>
                    <a:pt x="384" y="432"/>
                  </a:lnTo>
                  <a:lnTo>
                    <a:pt x="192" y="625"/>
                  </a:lnTo>
                  <a:lnTo>
                    <a:pt x="96" y="865"/>
                  </a:lnTo>
                  <a:lnTo>
                    <a:pt x="0" y="1057"/>
                  </a:lnTo>
                  <a:lnTo>
                    <a:pt x="0" y="1297"/>
                  </a:lnTo>
                  <a:lnTo>
                    <a:pt x="48" y="1537"/>
                  </a:lnTo>
                  <a:lnTo>
                    <a:pt x="144" y="1729"/>
                  </a:lnTo>
                  <a:lnTo>
                    <a:pt x="288" y="1921"/>
                  </a:lnTo>
                  <a:lnTo>
                    <a:pt x="481" y="2065"/>
                  </a:lnTo>
                  <a:lnTo>
                    <a:pt x="673" y="2209"/>
                  </a:lnTo>
                  <a:lnTo>
                    <a:pt x="913" y="2257"/>
                  </a:lnTo>
                  <a:lnTo>
                    <a:pt x="1153" y="2353"/>
                  </a:lnTo>
                  <a:lnTo>
                    <a:pt x="1633" y="2353"/>
                  </a:lnTo>
                  <a:lnTo>
                    <a:pt x="1969" y="2305"/>
                  </a:lnTo>
                  <a:lnTo>
                    <a:pt x="2209" y="2209"/>
                  </a:lnTo>
                  <a:lnTo>
                    <a:pt x="2498" y="2065"/>
                  </a:lnTo>
                  <a:lnTo>
                    <a:pt x="2690" y="1921"/>
                  </a:lnTo>
                  <a:lnTo>
                    <a:pt x="2882" y="1729"/>
                  </a:lnTo>
                  <a:lnTo>
                    <a:pt x="2978" y="1489"/>
                  </a:lnTo>
                  <a:lnTo>
                    <a:pt x="3074" y="1297"/>
                  </a:lnTo>
                  <a:lnTo>
                    <a:pt x="3074" y="1057"/>
                  </a:lnTo>
                  <a:lnTo>
                    <a:pt x="3026" y="817"/>
                  </a:lnTo>
                  <a:lnTo>
                    <a:pt x="2930" y="625"/>
                  </a:lnTo>
                  <a:lnTo>
                    <a:pt x="2786" y="432"/>
                  </a:lnTo>
                  <a:lnTo>
                    <a:pt x="2594" y="288"/>
                  </a:lnTo>
                  <a:lnTo>
                    <a:pt x="2402" y="192"/>
                  </a:lnTo>
                  <a:lnTo>
                    <a:pt x="2161" y="96"/>
                  </a:lnTo>
                  <a:lnTo>
                    <a:pt x="1873"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6" name="Google Shape;4596;p75"/>
            <p:cNvSpPr/>
            <p:nvPr/>
          </p:nvSpPr>
          <p:spPr>
            <a:xfrm>
              <a:off x="5441650" y="3988475"/>
              <a:ext cx="76850" cy="58850"/>
            </a:xfrm>
            <a:custGeom>
              <a:avLst/>
              <a:gdLst/>
              <a:ahLst/>
              <a:cxnLst/>
              <a:rect l="l" t="t" r="r" b="b"/>
              <a:pathLst>
                <a:path w="3074" h="2354" fill="none" extrusionOk="0">
                  <a:moveTo>
                    <a:pt x="1633" y="0"/>
                  </a:moveTo>
                  <a:lnTo>
                    <a:pt x="1633" y="0"/>
                  </a:lnTo>
                  <a:lnTo>
                    <a:pt x="1441" y="0"/>
                  </a:lnTo>
                  <a:lnTo>
                    <a:pt x="1441" y="0"/>
                  </a:lnTo>
                  <a:lnTo>
                    <a:pt x="1105" y="48"/>
                  </a:lnTo>
                  <a:lnTo>
                    <a:pt x="817" y="144"/>
                  </a:lnTo>
                  <a:lnTo>
                    <a:pt x="577" y="288"/>
                  </a:lnTo>
                  <a:lnTo>
                    <a:pt x="384" y="432"/>
                  </a:lnTo>
                  <a:lnTo>
                    <a:pt x="192" y="625"/>
                  </a:lnTo>
                  <a:lnTo>
                    <a:pt x="96" y="865"/>
                  </a:lnTo>
                  <a:lnTo>
                    <a:pt x="0" y="1057"/>
                  </a:lnTo>
                  <a:lnTo>
                    <a:pt x="0" y="1297"/>
                  </a:lnTo>
                  <a:lnTo>
                    <a:pt x="0" y="1297"/>
                  </a:lnTo>
                  <a:lnTo>
                    <a:pt x="48" y="1537"/>
                  </a:lnTo>
                  <a:lnTo>
                    <a:pt x="144" y="1729"/>
                  </a:lnTo>
                  <a:lnTo>
                    <a:pt x="288" y="1921"/>
                  </a:lnTo>
                  <a:lnTo>
                    <a:pt x="481" y="2065"/>
                  </a:lnTo>
                  <a:lnTo>
                    <a:pt x="673" y="2209"/>
                  </a:lnTo>
                  <a:lnTo>
                    <a:pt x="913" y="2257"/>
                  </a:lnTo>
                  <a:lnTo>
                    <a:pt x="1153" y="2353"/>
                  </a:lnTo>
                  <a:lnTo>
                    <a:pt x="1441" y="2353"/>
                  </a:lnTo>
                  <a:lnTo>
                    <a:pt x="1441" y="2353"/>
                  </a:lnTo>
                  <a:lnTo>
                    <a:pt x="1633" y="2353"/>
                  </a:lnTo>
                  <a:lnTo>
                    <a:pt x="1633" y="2353"/>
                  </a:lnTo>
                  <a:lnTo>
                    <a:pt x="1969" y="2305"/>
                  </a:lnTo>
                  <a:lnTo>
                    <a:pt x="2209" y="2209"/>
                  </a:lnTo>
                  <a:lnTo>
                    <a:pt x="2498" y="2065"/>
                  </a:lnTo>
                  <a:lnTo>
                    <a:pt x="2690" y="1921"/>
                  </a:lnTo>
                  <a:lnTo>
                    <a:pt x="2882" y="1729"/>
                  </a:lnTo>
                  <a:lnTo>
                    <a:pt x="2978" y="1489"/>
                  </a:lnTo>
                  <a:lnTo>
                    <a:pt x="3074" y="1297"/>
                  </a:lnTo>
                  <a:lnTo>
                    <a:pt x="3074" y="1057"/>
                  </a:lnTo>
                  <a:lnTo>
                    <a:pt x="3074" y="1057"/>
                  </a:lnTo>
                  <a:lnTo>
                    <a:pt x="3026" y="817"/>
                  </a:lnTo>
                  <a:lnTo>
                    <a:pt x="2930" y="625"/>
                  </a:lnTo>
                  <a:lnTo>
                    <a:pt x="2786" y="432"/>
                  </a:lnTo>
                  <a:lnTo>
                    <a:pt x="2594" y="288"/>
                  </a:lnTo>
                  <a:lnTo>
                    <a:pt x="2402" y="192"/>
                  </a:lnTo>
                  <a:lnTo>
                    <a:pt x="2161" y="96"/>
                  </a:lnTo>
                  <a:lnTo>
                    <a:pt x="1873" y="0"/>
                  </a:lnTo>
                  <a:lnTo>
                    <a:pt x="16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7" name="Google Shape;4597;p75"/>
            <p:cNvSpPr/>
            <p:nvPr/>
          </p:nvSpPr>
          <p:spPr>
            <a:xfrm>
              <a:off x="5648150" y="3825175"/>
              <a:ext cx="72075" cy="37250"/>
            </a:xfrm>
            <a:custGeom>
              <a:avLst/>
              <a:gdLst/>
              <a:ahLst/>
              <a:cxnLst/>
              <a:rect l="l" t="t" r="r" b="b"/>
              <a:pathLst>
                <a:path w="2883" h="1490" extrusionOk="0">
                  <a:moveTo>
                    <a:pt x="1249" y="1"/>
                  </a:moveTo>
                  <a:lnTo>
                    <a:pt x="1057" y="49"/>
                  </a:lnTo>
                  <a:lnTo>
                    <a:pt x="817" y="97"/>
                  </a:lnTo>
                  <a:lnTo>
                    <a:pt x="577" y="193"/>
                  </a:lnTo>
                  <a:lnTo>
                    <a:pt x="385" y="337"/>
                  </a:lnTo>
                  <a:lnTo>
                    <a:pt x="193" y="481"/>
                  </a:lnTo>
                  <a:lnTo>
                    <a:pt x="49" y="721"/>
                  </a:lnTo>
                  <a:lnTo>
                    <a:pt x="1" y="769"/>
                  </a:lnTo>
                  <a:lnTo>
                    <a:pt x="49" y="817"/>
                  </a:lnTo>
                  <a:lnTo>
                    <a:pt x="145" y="865"/>
                  </a:lnTo>
                  <a:lnTo>
                    <a:pt x="241" y="817"/>
                  </a:lnTo>
                  <a:lnTo>
                    <a:pt x="385" y="625"/>
                  </a:lnTo>
                  <a:lnTo>
                    <a:pt x="529" y="481"/>
                  </a:lnTo>
                  <a:lnTo>
                    <a:pt x="721" y="385"/>
                  </a:lnTo>
                  <a:lnTo>
                    <a:pt x="913" y="289"/>
                  </a:lnTo>
                  <a:lnTo>
                    <a:pt x="1105" y="241"/>
                  </a:lnTo>
                  <a:lnTo>
                    <a:pt x="1297" y="241"/>
                  </a:lnTo>
                  <a:lnTo>
                    <a:pt x="1633" y="337"/>
                  </a:lnTo>
                  <a:lnTo>
                    <a:pt x="2018" y="481"/>
                  </a:lnTo>
                  <a:lnTo>
                    <a:pt x="2306" y="721"/>
                  </a:lnTo>
                  <a:lnTo>
                    <a:pt x="2546" y="1057"/>
                  </a:lnTo>
                  <a:lnTo>
                    <a:pt x="2690" y="1442"/>
                  </a:lnTo>
                  <a:lnTo>
                    <a:pt x="2738" y="1490"/>
                  </a:lnTo>
                  <a:lnTo>
                    <a:pt x="2834" y="1490"/>
                  </a:lnTo>
                  <a:lnTo>
                    <a:pt x="2882" y="1442"/>
                  </a:lnTo>
                  <a:lnTo>
                    <a:pt x="2882" y="1346"/>
                  </a:lnTo>
                  <a:lnTo>
                    <a:pt x="2834" y="1153"/>
                  </a:lnTo>
                  <a:lnTo>
                    <a:pt x="2738" y="913"/>
                  </a:lnTo>
                  <a:lnTo>
                    <a:pt x="2594" y="721"/>
                  </a:lnTo>
                  <a:lnTo>
                    <a:pt x="2450" y="529"/>
                  </a:lnTo>
                  <a:lnTo>
                    <a:pt x="2306" y="385"/>
                  </a:lnTo>
                  <a:lnTo>
                    <a:pt x="2114" y="241"/>
                  </a:lnTo>
                  <a:lnTo>
                    <a:pt x="1922" y="145"/>
                  </a:lnTo>
                  <a:lnTo>
                    <a:pt x="1681" y="49"/>
                  </a:lnTo>
                  <a:lnTo>
                    <a:pt x="1489"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8" name="Google Shape;4598;p75"/>
            <p:cNvSpPr/>
            <p:nvPr/>
          </p:nvSpPr>
          <p:spPr>
            <a:xfrm>
              <a:off x="5466850" y="3820375"/>
              <a:ext cx="72075" cy="31250"/>
            </a:xfrm>
            <a:custGeom>
              <a:avLst/>
              <a:gdLst/>
              <a:ahLst/>
              <a:cxnLst/>
              <a:rect l="l" t="t" r="r" b="b"/>
              <a:pathLst>
                <a:path w="2883" h="1250" extrusionOk="0">
                  <a:moveTo>
                    <a:pt x="1249" y="1"/>
                  </a:moveTo>
                  <a:lnTo>
                    <a:pt x="817" y="193"/>
                  </a:lnTo>
                  <a:lnTo>
                    <a:pt x="481" y="433"/>
                  </a:lnTo>
                  <a:lnTo>
                    <a:pt x="337" y="577"/>
                  </a:lnTo>
                  <a:lnTo>
                    <a:pt x="193" y="721"/>
                  </a:lnTo>
                  <a:lnTo>
                    <a:pt x="97" y="913"/>
                  </a:lnTo>
                  <a:lnTo>
                    <a:pt x="1" y="1153"/>
                  </a:lnTo>
                  <a:lnTo>
                    <a:pt x="1" y="1201"/>
                  </a:lnTo>
                  <a:lnTo>
                    <a:pt x="49" y="1249"/>
                  </a:lnTo>
                  <a:lnTo>
                    <a:pt x="145" y="1249"/>
                  </a:lnTo>
                  <a:lnTo>
                    <a:pt x="193" y="1201"/>
                  </a:lnTo>
                  <a:lnTo>
                    <a:pt x="241" y="1009"/>
                  </a:lnTo>
                  <a:lnTo>
                    <a:pt x="337" y="865"/>
                  </a:lnTo>
                  <a:lnTo>
                    <a:pt x="625" y="625"/>
                  </a:lnTo>
                  <a:lnTo>
                    <a:pt x="961" y="433"/>
                  </a:lnTo>
                  <a:lnTo>
                    <a:pt x="1297" y="289"/>
                  </a:lnTo>
                  <a:lnTo>
                    <a:pt x="1634" y="241"/>
                  </a:lnTo>
                  <a:lnTo>
                    <a:pt x="2018" y="241"/>
                  </a:lnTo>
                  <a:lnTo>
                    <a:pt x="2210" y="289"/>
                  </a:lnTo>
                  <a:lnTo>
                    <a:pt x="2402" y="385"/>
                  </a:lnTo>
                  <a:lnTo>
                    <a:pt x="2546" y="529"/>
                  </a:lnTo>
                  <a:lnTo>
                    <a:pt x="2690" y="673"/>
                  </a:lnTo>
                  <a:lnTo>
                    <a:pt x="2738" y="721"/>
                  </a:lnTo>
                  <a:lnTo>
                    <a:pt x="2834" y="721"/>
                  </a:lnTo>
                  <a:lnTo>
                    <a:pt x="2882" y="673"/>
                  </a:lnTo>
                  <a:lnTo>
                    <a:pt x="2882" y="577"/>
                  </a:lnTo>
                  <a:lnTo>
                    <a:pt x="2738" y="385"/>
                  </a:lnTo>
                  <a:lnTo>
                    <a:pt x="2546" y="241"/>
                  </a:lnTo>
                  <a:lnTo>
                    <a:pt x="2354" y="145"/>
                  </a:lnTo>
                  <a:lnTo>
                    <a:pt x="2114" y="49"/>
                  </a:lnTo>
                  <a:lnTo>
                    <a:pt x="1682"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9" name="Google Shape;4599;p75"/>
            <p:cNvSpPr/>
            <p:nvPr/>
          </p:nvSpPr>
          <p:spPr>
            <a:xfrm>
              <a:off x="5679375" y="3966850"/>
              <a:ext cx="76850" cy="58850"/>
            </a:xfrm>
            <a:custGeom>
              <a:avLst/>
              <a:gdLst/>
              <a:ahLst/>
              <a:cxnLst/>
              <a:rect l="l" t="t" r="r" b="b"/>
              <a:pathLst>
                <a:path w="3074" h="2354" extrusionOk="0">
                  <a:moveTo>
                    <a:pt x="1441" y="1"/>
                  </a:moveTo>
                  <a:lnTo>
                    <a:pt x="1153" y="49"/>
                  </a:lnTo>
                  <a:lnTo>
                    <a:pt x="865" y="145"/>
                  </a:lnTo>
                  <a:lnTo>
                    <a:pt x="625" y="289"/>
                  </a:lnTo>
                  <a:lnTo>
                    <a:pt x="384" y="433"/>
                  </a:lnTo>
                  <a:lnTo>
                    <a:pt x="240" y="625"/>
                  </a:lnTo>
                  <a:lnTo>
                    <a:pt x="96" y="865"/>
                  </a:lnTo>
                  <a:lnTo>
                    <a:pt x="48" y="1057"/>
                  </a:lnTo>
                  <a:lnTo>
                    <a:pt x="0" y="1297"/>
                  </a:lnTo>
                  <a:lnTo>
                    <a:pt x="48" y="1538"/>
                  </a:lnTo>
                  <a:lnTo>
                    <a:pt x="144" y="1730"/>
                  </a:lnTo>
                  <a:lnTo>
                    <a:pt x="288" y="1922"/>
                  </a:lnTo>
                  <a:lnTo>
                    <a:pt x="481" y="2066"/>
                  </a:lnTo>
                  <a:lnTo>
                    <a:pt x="673" y="2162"/>
                  </a:lnTo>
                  <a:lnTo>
                    <a:pt x="913" y="2258"/>
                  </a:lnTo>
                  <a:lnTo>
                    <a:pt x="1201" y="2306"/>
                  </a:lnTo>
                  <a:lnTo>
                    <a:pt x="1489" y="2354"/>
                  </a:lnTo>
                  <a:lnTo>
                    <a:pt x="1681" y="2354"/>
                  </a:lnTo>
                  <a:lnTo>
                    <a:pt x="1969" y="2306"/>
                  </a:lnTo>
                  <a:lnTo>
                    <a:pt x="2257" y="2210"/>
                  </a:lnTo>
                  <a:lnTo>
                    <a:pt x="2498" y="2066"/>
                  </a:lnTo>
                  <a:lnTo>
                    <a:pt x="2738" y="1922"/>
                  </a:lnTo>
                  <a:lnTo>
                    <a:pt x="2882" y="1730"/>
                  </a:lnTo>
                  <a:lnTo>
                    <a:pt x="3026" y="1490"/>
                  </a:lnTo>
                  <a:lnTo>
                    <a:pt x="3074" y="1249"/>
                  </a:lnTo>
                  <a:lnTo>
                    <a:pt x="3074" y="1057"/>
                  </a:lnTo>
                  <a:lnTo>
                    <a:pt x="3026" y="817"/>
                  </a:lnTo>
                  <a:lnTo>
                    <a:pt x="2930" y="625"/>
                  </a:lnTo>
                  <a:lnTo>
                    <a:pt x="2834" y="433"/>
                  </a:lnTo>
                  <a:lnTo>
                    <a:pt x="2642" y="289"/>
                  </a:lnTo>
                  <a:lnTo>
                    <a:pt x="2402" y="145"/>
                  </a:lnTo>
                  <a:lnTo>
                    <a:pt x="2161" y="97"/>
                  </a:lnTo>
                  <a:lnTo>
                    <a:pt x="1921"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0" name="Google Shape;4600;p75"/>
            <p:cNvSpPr/>
            <p:nvPr/>
          </p:nvSpPr>
          <p:spPr>
            <a:xfrm>
              <a:off x="5679375" y="3966850"/>
              <a:ext cx="76850" cy="58850"/>
            </a:xfrm>
            <a:custGeom>
              <a:avLst/>
              <a:gdLst/>
              <a:ahLst/>
              <a:cxnLst/>
              <a:rect l="l" t="t" r="r" b="b"/>
              <a:pathLst>
                <a:path w="3074" h="2354" fill="none" extrusionOk="0">
                  <a:moveTo>
                    <a:pt x="1633" y="1"/>
                  </a:moveTo>
                  <a:lnTo>
                    <a:pt x="1633" y="1"/>
                  </a:lnTo>
                  <a:lnTo>
                    <a:pt x="1441" y="1"/>
                  </a:lnTo>
                  <a:lnTo>
                    <a:pt x="1441" y="1"/>
                  </a:lnTo>
                  <a:lnTo>
                    <a:pt x="1153" y="49"/>
                  </a:lnTo>
                  <a:lnTo>
                    <a:pt x="865" y="145"/>
                  </a:lnTo>
                  <a:lnTo>
                    <a:pt x="625" y="289"/>
                  </a:lnTo>
                  <a:lnTo>
                    <a:pt x="384" y="433"/>
                  </a:lnTo>
                  <a:lnTo>
                    <a:pt x="240" y="625"/>
                  </a:lnTo>
                  <a:lnTo>
                    <a:pt x="96" y="865"/>
                  </a:lnTo>
                  <a:lnTo>
                    <a:pt x="48" y="1057"/>
                  </a:lnTo>
                  <a:lnTo>
                    <a:pt x="0" y="1297"/>
                  </a:lnTo>
                  <a:lnTo>
                    <a:pt x="0" y="1297"/>
                  </a:lnTo>
                  <a:lnTo>
                    <a:pt x="48" y="1538"/>
                  </a:lnTo>
                  <a:lnTo>
                    <a:pt x="144" y="1730"/>
                  </a:lnTo>
                  <a:lnTo>
                    <a:pt x="288" y="1922"/>
                  </a:lnTo>
                  <a:lnTo>
                    <a:pt x="481" y="2066"/>
                  </a:lnTo>
                  <a:lnTo>
                    <a:pt x="673" y="2162"/>
                  </a:lnTo>
                  <a:lnTo>
                    <a:pt x="913" y="2258"/>
                  </a:lnTo>
                  <a:lnTo>
                    <a:pt x="1201" y="2306"/>
                  </a:lnTo>
                  <a:lnTo>
                    <a:pt x="1489" y="2354"/>
                  </a:lnTo>
                  <a:lnTo>
                    <a:pt x="1489" y="2354"/>
                  </a:lnTo>
                  <a:lnTo>
                    <a:pt x="1681" y="2354"/>
                  </a:lnTo>
                  <a:lnTo>
                    <a:pt x="1681" y="2354"/>
                  </a:lnTo>
                  <a:lnTo>
                    <a:pt x="1969" y="2306"/>
                  </a:lnTo>
                  <a:lnTo>
                    <a:pt x="2257" y="2210"/>
                  </a:lnTo>
                  <a:lnTo>
                    <a:pt x="2498" y="2066"/>
                  </a:lnTo>
                  <a:lnTo>
                    <a:pt x="2738" y="1922"/>
                  </a:lnTo>
                  <a:lnTo>
                    <a:pt x="2882" y="1730"/>
                  </a:lnTo>
                  <a:lnTo>
                    <a:pt x="3026" y="1490"/>
                  </a:lnTo>
                  <a:lnTo>
                    <a:pt x="3074" y="1249"/>
                  </a:lnTo>
                  <a:lnTo>
                    <a:pt x="3074" y="1057"/>
                  </a:lnTo>
                  <a:lnTo>
                    <a:pt x="3074" y="1057"/>
                  </a:lnTo>
                  <a:lnTo>
                    <a:pt x="3026" y="817"/>
                  </a:lnTo>
                  <a:lnTo>
                    <a:pt x="2930" y="625"/>
                  </a:lnTo>
                  <a:lnTo>
                    <a:pt x="2834" y="433"/>
                  </a:lnTo>
                  <a:lnTo>
                    <a:pt x="2642" y="289"/>
                  </a:lnTo>
                  <a:lnTo>
                    <a:pt x="2402" y="145"/>
                  </a:lnTo>
                  <a:lnTo>
                    <a:pt x="2161" y="97"/>
                  </a:lnTo>
                  <a:lnTo>
                    <a:pt x="1921" y="1"/>
                  </a:lnTo>
                  <a:lnTo>
                    <a:pt x="163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1" name="Google Shape;4601;p75"/>
            <p:cNvSpPr/>
            <p:nvPr/>
          </p:nvSpPr>
          <p:spPr>
            <a:xfrm>
              <a:off x="5591725" y="3923625"/>
              <a:ext cx="19225" cy="20450"/>
            </a:xfrm>
            <a:custGeom>
              <a:avLst/>
              <a:gdLst/>
              <a:ahLst/>
              <a:cxnLst/>
              <a:rect l="l" t="t" r="r" b="b"/>
              <a:pathLst>
                <a:path w="769" h="818" extrusionOk="0">
                  <a:moveTo>
                    <a:pt x="48" y="1"/>
                  </a:moveTo>
                  <a:lnTo>
                    <a:pt x="0" y="49"/>
                  </a:lnTo>
                  <a:lnTo>
                    <a:pt x="0" y="145"/>
                  </a:lnTo>
                  <a:lnTo>
                    <a:pt x="144" y="577"/>
                  </a:lnTo>
                  <a:lnTo>
                    <a:pt x="241" y="625"/>
                  </a:lnTo>
                  <a:lnTo>
                    <a:pt x="337" y="577"/>
                  </a:lnTo>
                  <a:lnTo>
                    <a:pt x="481" y="385"/>
                  </a:lnTo>
                  <a:lnTo>
                    <a:pt x="577" y="241"/>
                  </a:lnTo>
                  <a:lnTo>
                    <a:pt x="577" y="289"/>
                  </a:lnTo>
                  <a:lnTo>
                    <a:pt x="577" y="433"/>
                  </a:lnTo>
                  <a:lnTo>
                    <a:pt x="577" y="577"/>
                  </a:lnTo>
                  <a:lnTo>
                    <a:pt x="529" y="673"/>
                  </a:lnTo>
                  <a:lnTo>
                    <a:pt x="577" y="769"/>
                  </a:lnTo>
                  <a:lnTo>
                    <a:pt x="625" y="817"/>
                  </a:lnTo>
                  <a:lnTo>
                    <a:pt x="721" y="769"/>
                  </a:lnTo>
                  <a:lnTo>
                    <a:pt x="721" y="673"/>
                  </a:lnTo>
                  <a:lnTo>
                    <a:pt x="721" y="577"/>
                  </a:lnTo>
                  <a:lnTo>
                    <a:pt x="769" y="433"/>
                  </a:lnTo>
                  <a:lnTo>
                    <a:pt x="721" y="97"/>
                  </a:lnTo>
                  <a:lnTo>
                    <a:pt x="721" y="49"/>
                  </a:lnTo>
                  <a:lnTo>
                    <a:pt x="625" y="49"/>
                  </a:lnTo>
                  <a:lnTo>
                    <a:pt x="529" y="145"/>
                  </a:lnTo>
                  <a:lnTo>
                    <a:pt x="385" y="241"/>
                  </a:lnTo>
                  <a:lnTo>
                    <a:pt x="281" y="370"/>
                  </a:lnTo>
                  <a:lnTo>
                    <a:pt x="144" y="97"/>
                  </a:lnTo>
                  <a:lnTo>
                    <a:pt x="96"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2" name="Google Shape;4602;p75"/>
            <p:cNvSpPr/>
            <p:nvPr/>
          </p:nvSpPr>
          <p:spPr>
            <a:xfrm>
              <a:off x="5452450" y="4203375"/>
              <a:ext cx="374625" cy="195725"/>
            </a:xfrm>
            <a:custGeom>
              <a:avLst/>
              <a:gdLst/>
              <a:ahLst/>
              <a:cxnLst/>
              <a:rect l="l" t="t" r="r" b="b"/>
              <a:pathLst>
                <a:path w="14985" h="7829" extrusionOk="0">
                  <a:moveTo>
                    <a:pt x="3602" y="1"/>
                  </a:moveTo>
                  <a:lnTo>
                    <a:pt x="0" y="1009"/>
                  </a:lnTo>
                  <a:lnTo>
                    <a:pt x="385" y="1826"/>
                  </a:lnTo>
                  <a:lnTo>
                    <a:pt x="817" y="2546"/>
                  </a:lnTo>
                  <a:lnTo>
                    <a:pt x="1249" y="3170"/>
                  </a:lnTo>
                  <a:lnTo>
                    <a:pt x="1729" y="3795"/>
                  </a:lnTo>
                  <a:lnTo>
                    <a:pt x="2210" y="4371"/>
                  </a:lnTo>
                  <a:lnTo>
                    <a:pt x="2786" y="4851"/>
                  </a:lnTo>
                  <a:lnTo>
                    <a:pt x="3314" y="5284"/>
                  </a:lnTo>
                  <a:lnTo>
                    <a:pt x="3891" y="5716"/>
                  </a:lnTo>
                  <a:lnTo>
                    <a:pt x="4467" y="6052"/>
                  </a:lnTo>
                  <a:lnTo>
                    <a:pt x="5091" y="6388"/>
                  </a:lnTo>
                  <a:lnTo>
                    <a:pt x="5715" y="6676"/>
                  </a:lnTo>
                  <a:lnTo>
                    <a:pt x="6340" y="6916"/>
                  </a:lnTo>
                  <a:lnTo>
                    <a:pt x="6964" y="7108"/>
                  </a:lnTo>
                  <a:lnTo>
                    <a:pt x="7588" y="7301"/>
                  </a:lnTo>
                  <a:lnTo>
                    <a:pt x="8789" y="7589"/>
                  </a:lnTo>
                  <a:lnTo>
                    <a:pt x="9990" y="7733"/>
                  </a:lnTo>
                  <a:lnTo>
                    <a:pt x="11094" y="7829"/>
                  </a:lnTo>
                  <a:lnTo>
                    <a:pt x="12103" y="7829"/>
                  </a:lnTo>
                  <a:lnTo>
                    <a:pt x="13015" y="7781"/>
                  </a:lnTo>
                  <a:lnTo>
                    <a:pt x="13736" y="7733"/>
                  </a:lnTo>
                  <a:lnTo>
                    <a:pt x="14312" y="7685"/>
                  </a:lnTo>
                  <a:lnTo>
                    <a:pt x="14792" y="7589"/>
                  </a:lnTo>
                  <a:lnTo>
                    <a:pt x="14984" y="5476"/>
                  </a:lnTo>
                  <a:lnTo>
                    <a:pt x="12871" y="5091"/>
                  </a:lnTo>
                  <a:lnTo>
                    <a:pt x="11046" y="4707"/>
                  </a:lnTo>
                  <a:lnTo>
                    <a:pt x="9461" y="4275"/>
                  </a:lnTo>
                  <a:lnTo>
                    <a:pt x="8117" y="3795"/>
                  </a:lnTo>
                  <a:lnTo>
                    <a:pt x="7012" y="3363"/>
                  </a:lnTo>
                  <a:lnTo>
                    <a:pt x="6100" y="2882"/>
                  </a:lnTo>
                  <a:lnTo>
                    <a:pt x="5331" y="2450"/>
                  </a:lnTo>
                  <a:lnTo>
                    <a:pt x="4755" y="2018"/>
                  </a:lnTo>
                  <a:lnTo>
                    <a:pt x="4323" y="1634"/>
                  </a:lnTo>
                  <a:lnTo>
                    <a:pt x="4035" y="1249"/>
                  </a:lnTo>
                  <a:lnTo>
                    <a:pt x="3843" y="913"/>
                  </a:lnTo>
                  <a:lnTo>
                    <a:pt x="3698" y="577"/>
                  </a:lnTo>
                  <a:lnTo>
                    <a:pt x="3650" y="337"/>
                  </a:lnTo>
                  <a:lnTo>
                    <a:pt x="3602" y="193"/>
                  </a:lnTo>
                  <a:lnTo>
                    <a:pt x="3602"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3" name="Google Shape;4603;p75"/>
            <p:cNvSpPr/>
            <p:nvPr/>
          </p:nvSpPr>
          <p:spPr>
            <a:xfrm>
              <a:off x="5452450" y="4203375"/>
              <a:ext cx="374625" cy="195725"/>
            </a:xfrm>
            <a:custGeom>
              <a:avLst/>
              <a:gdLst/>
              <a:ahLst/>
              <a:cxnLst/>
              <a:rect l="l" t="t" r="r" b="b"/>
              <a:pathLst>
                <a:path w="14985" h="7829" fill="none" extrusionOk="0">
                  <a:moveTo>
                    <a:pt x="3602" y="1"/>
                  </a:moveTo>
                  <a:lnTo>
                    <a:pt x="3602" y="1"/>
                  </a:lnTo>
                  <a:lnTo>
                    <a:pt x="3602" y="193"/>
                  </a:lnTo>
                  <a:lnTo>
                    <a:pt x="3650" y="337"/>
                  </a:lnTo>
                  <a:lnTo>
                    <a:pt x="3698" y="577"/>
                  </a:lnTo>
                  <a:lnTo>
                    <a:pt x="3843" y="913"/>
                  </a:lnTo>
                  <a:lnTo>
                    <a:pt x="4035" y="1249"/>
                  </a:lnTo>
                  <a:lnTo>
                    <a:pt x="4323" y="1634"/>
                  </a:lnTo>
                  <a:lnTo>
                    <a:pt x="4755" y="2018"/>
                  </a:lnTo>
                  <a:lnTo>
                    <a:pt x="5331" y="2450"/>
                  </a:lnTo>
                  <a:lnTo>
                    <a:pt x="6100" y="2882"/>
                  </a:lnTo>
                  <a:lnTo>
                    <a:pt x="7012" y="3363"/>
                  </a:lnTo>
                  <a:lnTo>
                    <a:pt x="8117" y="3795"/>
                  </a:lnTo>
                  <a:lnTo>
                    <a:pt x="9461" y="4275"/>
                  </a:lnTo>
                  <a:lnTo>
                    <a:pt x="11046" y="4707"/>
                  </a:lnTo>
                  <a:lnTo>
                    <a:pt x="12871" y="5091"/>
                  </a:lnTo>
                  <a:lnTo>
                    <a:pt x="14984" y="5476"/>
                  </a:lnTo>
                  <a:lnTo>
                    <a:pt x="14792" y="7589"/>
                  </a:lnTo>
                  <a:lnTo>
                    <a:pt x="14792" y="7589"/>
                  </a:lnTo>
                  <a:lnTo>
                    <a:pt x="14312" y="7685"/>
                  </a:lnTo>
                  <a:lnTo>
                    <a:pt x="13736" y="7733"/>
                  </a:lnTo>
                  <a:lnTo>
                    <a:pt x="13015" y="7781"/>
                  </a:lnTo>
                  <a:lnTo>
                    <a:pt x="12103" y="7829"/>
                  </a:lnTo>
                  <a:lnTo>
                    <a:pt x="11094" y="7829"/>
                  </a:lnTo>
                  <a:lnTo>
                    <a:pt x="9990" y="7733"/>
                  </a:lnTo>
                  <a:lnTo>
                    <a:pt x="8789" y="7589"/>
                  </a:lnTo>
                  <a:lnTo>
                    <a:pt x="7588" y="7301"/>
                  </a:lnTo>
                  <a:lnTo>
                    <a:pt x="6964" y="7108"/>
                  </a:lnTo>
                  <a:lnTo>
                    <a:pt x="6340" y="6916"/>
                  </a:lnTo>
                  <a:lnTo>
                    <a:pt x="5715" y="6676"/>
                  </a:lnTo>
                  <a:lnTo>
                    <a:pt x="5091" y="6388"/>
                  </a:lnTo>
                  <a:lnTo>
                    <a:pt x="4467" y="6052"/>
                  </a:lnTo>
                  <a:lnTo>
                    <a:pt x="3891" y="5716"/>
                  </a:lnTo>
                  <a:lnTo>
                    <a:pt x="3314" y="5284"/>
                  </a:lnTo>
                  <a:lnTo>
                    <a:pt x="2786" y="4851"/>
                  </a:lnTo>
                  <a:lnTo>
                    <a:pt x="2210" y="4371"/>
                  </a:lnTo>
                  <a:lnTo>
                    <a:pt x="1729" y="3795"/>
                  </a:lnTo>
                  <a:lnTo>
                    <a:pt x="1249" y="3170"/>
                  </a:lnTo>
                  <a:lnTo>
                    <a:pt x="817" y="2546"/>
                  </a:lnTo>
                  <a:lnTo>
                    <a:pt x="385" y="1826"/>
                  </a:lnTo>
                  <a:lnTo>
                    <a:pt x="0" y="1009"/>
                  </a:lnTo>
                  <a:lnTo>
                    <a:pt x="360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4" name="Google Shape;4604;p75"/>
            <p:cNvSpPr/>
            <p:nvPr/>
          </p:nvSpPr>
          <p:spPr>
            <a:xfrm>
              <a:off x="5546100" y="4221400"/>
              <a:ext cx="42050" cy="44450"/>
            </a:xfrm>
            <a:custGeom>
              <a:avLst/>
              <a:gdLst/>
              <a:ahLst/>
              <a:cxnLst/>
              <a:rect l="l" t="t" r="r" b="b"/>
              <a:pathLst>
                <a:path w="1682" h="1778" extrusionOk="0">
                  <a:moveTo>
                    <a:pt x="0" y="0"/>
                  </a:moveTo>
                  <a:lnTo>
                    <a:pt x="0" y="0"/>
                  </a:lnTo>
                  <a:lnTo>
                    <a:pt x="0" y="0"/>
                  </a:lnTo>
                  <a:lnTo>
                    <a:pt x="193" y="384"/>
                  </a:lnTo>
                  <a:lnTo>
                    <a:pt x="529" y="817"/>
                  </a:lnTo>
                  <a:lnTo>
                    <a:pt x="1009" y="1297"/>
                  </a:lnTo>
                  <a:lnTo>
                    <a:pt x="1681" y="1777"/>
                  </a:lnTo>
                  <a:lnTo>
                    <a:pt x="1681" y="1777"/>
                  </a:lnTo>
                  <a:lnTo>
                    <a:pt x="1681" y="1777"/>
                  </a:lnTo>
                  <a:lnTo>
                    <a:pt x="1009" y="1297"/>
                  </a:lnTo>
                  <a:lnTo>
                    <a:pt x="529" y="817"/>
                  </a:lnTo>
                  <a:lnTo>
                    <a:pt x="193" y="384"/>
                  </a:lnTo>
                  <a:lnTo>
                    <a:pt x="0" y="0"/>
                  </a:lnTo>
                  <a:close/>
                </a:path>
              </a:pathLst>
            </a:custGeom>
            <a:solidFill>
              <a:srgbClr val="FFCA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5" name="Google Shape;4605;p75"/>
            <p:cNvSpPr/>
            <p:nvPr/>
          </p:nvSpPr>
          <p:spPr>
            <a:xfrm>
              <a:off x="5546100" y="4221400"/>
              <a:ext cx="42050" cy="44450"/>
            </a:xfrm>
            <a:custGeom>
              <a:avLst/>
              <a:gdLst/>
              <a:ahLst/>
              <a:cxnLst/>
              <a:rect l="l" t="t" r="r" b="b"/>
              <a:pathLst>
                <a:path w="1682" h="1778" fill="none" extrusionOk="0">
                  <a:moveTo>
                    <a:pt x="0" y="0"/>
                  </a:moveTo>
                  <a:lnTo>
                    <a:pt x="0" y="0"/>
                  </a:lnTo>
                  <a:lnTo>
                    <a:pt x="0" y="0"/>
                  </a:lnTo>
                  <a:lnTo>
                    <a:pt x="193" y="384"/>
                  </a:lnTo>
                  <a:lnTo>
                    <a:pt x="529" y="817"/>
                  </a:lnTo>
                  <a:lnTo>
                    <a:pt x="1009" y="1297"/>
                  </a:lnTo>
                  <a:lnTo>
                    <a:pt x="1681" y="1777"/>
                  </a:lnTo>
                  <a:lnTo>
                    <a:pt x="1681" y="1777"/>
                  </a:lnTo>
                  <a:lnTo>
                    <a:pt x="1681" y="1777"/>
                  </a:lnTo>
                  <a:lnTo>
                    <a:pt x="1009" y="1297"/>
                  </a:lnTo>
                  <a:lnTo>
                    <a:pt x="529" y="817"/>
                  </a:lnTo>
                  <a:lnTo>
                    <a:pt x="193" y="384"/>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75"/>
            <p:cNvSpPr/>
            <p:nvPr/>
          </p:nvSpPr>
          <p:spPr>
            <a:xfrm>
              <a:off x="5470450" y="4221400"/>
              <a:ext cx="117700" cy="105675"/>
            </a:xfrm>
            <a:custGeom>
              <a:avLst/>
              <a:gdLst/>
              <a:ahLst/>
              <a:cxnLst/>
              <a:rect l="l" t="t" r="r" b="b"/>
              <a:pathLst>
                <a:path w="4708" h="4227" extrusionOk="0">
                  <a:moveTo>
                    <a:pt x="3026" y="0"/>
                  </a:moveTo>
                  <a:lnTo>
                    <a:pt x="1" y="1681"/>
                  </a:lnTo>
                  <a:lnTo>
                    <a:pt x="481" y="2449"/>
                  </a:lnTo>
                  <a:lnTo>
                    <a:pt x="1009" y="3122"/>
                  </a:lnTo>
                  <a:lnTo>
                    <a:pt x="1586" y="3698"/>
                  </a:lnTo>
                  <a:lnTo>
                    <a:pt x="2162" y="4226"/>
                  </a:lnTo>
                  <a:lnTo>
                    <a:pt x="4707" y="1777"/>
                  </a:lnTo>
                  <a:lnTo>
                    <a:pt x="4035" y="1297"/>
                  </a:lnTo>
                  <a:lnTo>
                    <a:pt x="3555" y="817"/>
                  </a:lnTo>
                  <a:lnTo>
                    <a:pt x="3219" y="384"/>
                  </a:lnTo>
                  <a:lnTo>
                    <a:pt x="3026"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75"/>
            <p:cNvSpPr/>
            <p:nvPr/>
          </p:nvSpPr>
          <p:spPr>
            <a:xfrm>
              <a:off x="5470450" y="4221400"/>
              <a:ext cx="117700" cy="105675"/>
            </a:xfrm>
            <a:custGeom>
              <a:avLst/>
              <a:gdLst/>
              <a:ahLst/>
              <a:cxnLst/>
              <a:rect l="l" t="t" r="r" b="b"/>
              <a:pathLst>
                <a:path w="4708" h="4227" fill="none" extrusionOk="0">
                  <a:moveTo>
                    <a:pt x="3026" y="0"/>
                  </a:moveTo>
                  <a:lnTo>
                    <a:pt x="1" y="1681"/>
                  </a:lnTo>
                  <a:lnTo>
                    <a:pt x="1" y="1681"/>
                  </a:lnTo>
                  <a:lnTo>
                    <a:pt x="1" y="1681"/>
                  </a:lnTo>
                  <a:lnTo>
                    <a:pt x="481" y="2449"/>
                  </a:lnTo>
                  <a:lnTo>
                    <a:pt x="1009" y="3122"/>
                  </a:lnTo>
                  <a:lnTo>
                    <a:pt x="1586" y="3698"/>
                  </a:lnTo>
                  <a:lnTo>
                    <a:pt x="2162" y="4226"/>
                  </a:lnTo>
                  <a:lnTo>
                    <a:pt x="4707" y="1777"/>
                  </a:lnTo>
                  <a:lnTo>
                    <a:pt x="4707" y="1777"/>
                  </a:lnTo>
                  <a:lnTo>
                    <a:pt x="4035" y="1297"/>
                  </a:lnTo>
                  <a:lnTo>
                    <a:pt x="3555" y="817"/>
                  </a:lnTo>
                  <a:lnTo>
                    <a:pt x="3219" y="384"/>
                  </a:lnTo>
                  <a:lnTo>
                    <a:pt x="302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75"/>
            <p:cNvSpPr/>
            <p:nvPr/>
          </p:nvSpPr>
          <p:spPr>
            <a:xfrm>
              <a:off x="5792225" y="4297025"/>
              <a:ext cx="133300" cy="121300"/>
            </a:xfrm>
            <a:custGeom>
              <a:avLst/>
              <a:gdLst/>
              <a:ahLst/>
              <a:cxnLst/>
              <a:rect l="l" t="t" r="r" b="b"/>
              <a:pathLst>
                <a:path w="5332" h="4852" extrusionOk="0">
                  <a:moveTo>
                    <a:pt x="2738" y="1"/>
                  </a:moveTo>
                  <a:lnTo>
                    <a:pt x="2498" y="49"/>
                  </a:lnTo>
                  <a:lnTo>
                    <a:pt x="2210" y="193"/>
                  </a:lnTo>
                  <a:lnTo>
                    <a:pt x="1682" y="529"/>
                  </a:lnTo>
                  <a:lnTo>
                    <a:pt x="1249" y="817"/>
                  </a:lnTo>
                  <a:lnTo>
                    <a:pt x="1009" y="913"/>
                  </a:lnTo>
                  <a:lnTo>
                    <a:pt x="769" y="1009"/>
                  </a:lnTo>
                  <a:lnTo>
                    <a:pt x="529" y="1153"/>
                  </a:lnTo>
                  <a:lnTo>
                    <a:pt x="385" y="1345"/>
                  </a:lnTo>
                  <a:lnTo>
                    <a:pt x="193" y="1586"/>
                  </a:lnTo>
                  <a:lnTo>
                    <a:pt x="97" y="1826"/>
                  </a:lnTo>
                  <a:lnTo>
                    <a:pt x="49" y="2066"/>
                  </a:lnTo>
                  <a:lnTo>
                    <a:pt x="1" y="2354"/>
                  </a:lnTo>
                  <a:lnTo>
                    <a:pt x="1" y="3122"/>
                  </a:lnTo>
                  <a:lnTo>
                    <a:pt x="49" y="3410"/>
                  </a:lnTo>
                  <a:lnTo>
                    <a:pt x="145" y="3699"/>
                  </a:lnTo>
                  <a:lnTo>
                    <a:pt x="289" y="3987"/>
                  </a:lnTo>
                  <a:lnTo>
                    <a:pt x="481" y="4227"/>
                  </a:lnTo>
                  <a:lnTo>
                    <a:pt x="721" y="4419"/>
                  </a:lnTo>
                  <a:lnTo>
                    <a:pt x="961" y="4515"/>
                  </a:lnTo>
                  <a:lnTo>
                    <a:pt x="1249" y="4611"/>
                  </a:lnTo>
                  <a:lnTo>
                    <a:pt x="1585" y="4659"/>
                  </a:lnTo>
                  <a:lnTo>
                    <a:pt x="1826" y="4659"/>
                  </a:lnTo>
                  <a:lnTo>
                    <a:pt x="2066" y="4563"/>
                  </a:lnTo>
                  <a:lnTo>
                    <a:pt x="2258" y="4515"/>
                  </a:lnTo>
                  <a:lnTo>
                    <a:pt x="2450" y="4371"/>
                  </a:lnTo>
                  <a:lnTo>
                    <a:pt x="2930" y="4563"/>
                  </a:lnTo>
                  <a:lnTo>
                    <a:pt x="3410" y="4755"/>
                  </a:lnTo>
                  <a:lnTo>
                    <a:pt x="3843" y="4851"/>
                  </a:lnTo>
                  <a:lnTo>
                    <a:pt x="3987" y="4851"/>
                  </a:lnTo>
                  <a:lnTo>
                    <a:pt x="4035" y="4803"/>
                  </a:lnTo>
                  <a:lnTo>
                    <a:pt x="4083" y="4755"/>
                  </a:lnTo>
                  <a:lnTo>
                    <a:pt x="4083" y="4707"/>
                  </a:lnTo>
                  <a:lnTo>
                    <a:pt x="3987" y="4563"/>
                  </a:lnTo>
                  <a:lnTo>
                    <a:pt x="3843" y="4371"/>
                  </a:lnTo>
                  <a:lnTo>
                    <a:pt x="3651" y="4227"/>
                  </a:lnTo>
                  <a:lnTo>
                    <a:pt x="3266" y="3939"/>
                  </a:lnTo>
                  <a:lnTo>
                    <a:pt x="2978" y="3747"/>
                  </a:lnTo>
                  <a:lnTo>
                    <a:pt x="3362" y="3843"/>
                  </a:lnTo>
                  <a:lnTo>
                    <a:pt x="3939" y="3939"/>
                  </a:lnTo>
                  <a:lnTo>
                    <a:pt x="4227" y="3987"/>
                  </a:lnTo>
                  <a:lnTo>
                    <a:pt x="4515" y="3987"/>
                  </a:lnTo>
                  <a:lnTo>
                    <a:pt x="4755" y="3939"/>
                  </a:lnTo>
                  <a:lnTo>
                    <a:pt x="4899" y="3843"/>
                  </a:lnTo>
                  <a:lnTo>
                    <a:pt x="4899" y="3795"/>
                  </a:lnTo>
                  <a:lnTo>
                    <a:pt x="4899" y="3747"/>
                  </a:lnTo>
                  <a:lnTo>
                    <a:pt x="4707" y="3603"/>
                  </a:lnTo>
                  <a:lnTo>
                    <a:pt x="4419" y="3459"/>
                  </a:lnTo>
                  <a:lnTo>
                    <a:pt x="4083" y="3362"/>
                  </a:lnTo>
                  <a:lnTo>
                    <a:pt x="3410" y="3170"/>
                  </a:lnTo>
                  <a:lnTo>
                    <a:pt x="3122" y="3074"/>
                  </a:lnTo>
                  <a:lnTo>
                    <a:pt x="4131" y="3074"/>
                  </a:lnTo>
                  <a:lnTo>
                    <a:pt x="4563" y="3026"/>
                  </a:lnTo>
                  <a:lnTo>
                    <a:pt x="4899" y="2930"/>
                  </a:lnTo>
                  <a:lnTo>
                    <a:pt x="5187" y="2834"/>
                  </a:lnTo>
                  <a:lnTo>
                    <a:pt x="5283" y="2786"/>
                  </a:lnTo>
                  <a:lnTo>
                    <a:pt x="5331" y="2690"/>
                  </a:lnTo>
                  <a:lnTo>
                    <a:pt x="5331" y="2642"/>
                  </a:lnTo>
                  <a:lnTo>
                    <a:pt x="5331" y="2546"/>
                  </a:lnTo>
                  <a:lnTo>
                    <a:pt x="5139" y="2450"/>
                  </a:lnTo>
                  <a:lnTo>
                    <a:pt x="4803" y="2306"/>
                  </a:lnTo>
                  <a:lnTo>
                    <a:pt x="4419" y="2210"/>
                  </a:lnTo>
                  <a:lnTo>
                    <a:pt x="3603" y="2114"/>
                  </a:lnTo>
                  <a:lnTo>
                    <a:pt x="3074" y="2066"/>
                  </a:lnTo>
                  <a:lnTo>
                    <a:pt x="3074" y="2018"/>
                  </a:lnTo>
                  <a:lnTo>
                    <a:pt x="3506" y="1970"/>
                  </a:lnTo>
                  <a:lnTo>
                    <a:pt x="4131" y="1826"/>
                  </a:lnTo>
                  <a:lnTo>
                    <a:pt x="4707" y="1634"/>
                  </a:lnTo>
                  <a:lnTo>
                    <a:pt x="4947" y="1489"/>
                  </a:lnTo>
                  <a:lnTo>
                    <a:pt x="5091" y="1393"/>
                  </a:lnTo>
                  <a:lnTo>
                    <a:pt x="5091" y="1345"/>
                  </a:lnTo>
                  <a:lnTo>
                    <a:pt x="5043" y="1297"/>
                  </a:lnTo>
                  <a:lnTo>
                    <a:pt x="4851" y="1201"/>
                  </a:lnTo>
                  <a:lnTo>
                    <a:pt x="4179" y="1201"/>
                  </a:lnTo>
                  <a:lnTo>
                    <a:pt x="3362" y="1249"/>
                  </a:lnTo>
                  <a:lnTo>
                    <a:pt x="2738" y="1297"/>
                  </a:lnTo>
                  <a:lnTo>
                    <a:pt x="2402" y="1057"/>
                  </a:lnTo>
                  <a:lnTo>
                    <a:pt x="2690" y="817"/>
                  </a:lnTo>
                  <a:lnTo>
                    <a:pt x="2930" y="577"/>
                  </a:lnTo>
                  <a:lnTo>
                    <a:pt x="3026" y="433"/>
                  </a:lnTo>
                  <a:lnTo>
                    <a:pt x="3074" y="337"/>
                  </a:lnTo>
                  <a:lnTo>
                    <a:pt x="3074" y="193"/>
                  </a:lnTo>
                  <a:lnTo>
                    <a:pt x="3074" y="97"/>
                  </a:lnTo>
                  <a:lnTo>
                    <a:pt x="302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75"/>
            <p:cNvSpPr/>
            <p:nvPr/>
          </p:nvSpPr>
          <p:spPr>
            <a:xfrm>
              <a:off x="5429650" y="4152950"/>
              <a:ext cx="153700" cy="176525"/>
            </a:xfrm>
            <a:custGeom>
              <a:avLst/>
              <a:gdLst/>
              <a:ahLst/>
              <a:cxnLst/>
              <a:rect l="l" t="t" r="r" b="b"/>
              <a:pathLst>
                <a:path w="6148" h="7061" extrusionOk="0">
                  <a:moveTo>
                    <a:pt x="1489" y="1"/>
                  </a:moveTo>
                  <a:lnTo>
                    <a:pt x="1153" y="97"/>
                  </a:lnTo>
                  <a:lnTo>
                    <a:pt x="864" y="241"/>
                  </a:lnTo>
                  <a:lnTo>
                    <a:pt x="528" y="433"/>
                  </a:lnTo>
                  <a:lnTo>
                    <a:pt x="336" y="577"/>
                  </a:lnTo>
                  <a:lnTo>
                    <a:pt x="240" y="721"/>
                  </a:lnTo>
                  <a:lnTo>
                    <a:pt x="144" y="865"/>
                  </a:lnTo>
                  <a:lnTo>
                    <a:pt x="48" y="1057"/>
                  </a:lnTo>
                  <a:lnTo>
                    <a:pt x="0" y="1489"/>
                  </a:lnTo>
                  <a:lnTo>
                    <a:pt x="48" y="1970"/>
                  </a:lnTo>
                  <a:lnTo>
                    <a:pt x="144" y="2498"/>
                  </a:lnTo>
                  <a:lnTo>
                    <a:pt x="336" y="3074"/>
                  </a:lnTo>
                  <a:lnTo>
                    <a:pt x="576" y="3651"/>
                  </a:lnTo>
                  <a:lnTo>
                    <a:pt x="816" y="4179"/>
                  </a:lnTo>
                  <a:lnTo>
                    <a:pt x="1393" y="5283"/>
                  </a:lnTo>
                  <a:lnTo>
                    <a:pt x="1969" y="6196"/>
                  </a:lnTo>
                  <a:lnTo>
                    <a:pt x="2545" y="7060"/>
                  </a:lnTo>
                  <a:lnTo>
                    <a:pt x="6147" y="3362"/>
                  </a:lnTo>
                  <a:lnTo>
                    <a:pt x="5235" y="2354"/>
                  </a:lnTo>
                  <a:lnTo>
                    <a:pt x="4370" y="1489"/>
                  </a:lnTo>
                  <a:lnTo>
                    <a:pt x="3650" y="817"/>
                  </a:lnTo>
                  <a:lnTo>
                    <a:pt x="3314" y="577"/>
                  </a:lnTo>
                  <a:lnTo>
                    <a:pt x="2978" y="337"/>
                  </a:lnTo>
                  <a:lnTo>
                    <a:pt x="2689" y="193"/>
                  </a:lnTo>
                  <a:lnTo>
                    <a:pt x="2401" y="49"/>
                  </a:lnTo>
                  <a:lnTo>
                    <a:pt x="20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75"/>
            <p:cNvSpPr/>
            <p:nvPr/>
          </p:nvSpPr>
          <p:spPr>
            <a:xfrm>
              <a:off x="5456050" y="4196175"/>
              <a:ext cx="100875" cy="93675"/>
            </a:xfrm>
            <a:custGeom>
              <a:avLst/>
              <a:gdLst/>
              <a:ahLst/>
              <a:cxnLst/>
              <a:rect l="l" t="t" r="r" b="b"/>
              <a:pathLst>
                <a:path w="4035" h="3747" extrusionOk="0">
                  <a:moveTo>
                    <a:pt x="3554" y="1"/>
                  </a:moveTo>
                  <a:lnTo>
                    <a:pt x="1" y="2930"/>
                  </a:lnTo>
                  <a:lnTo>
                    <a:pt x="481" y="3747"/>
                  </a:lnTo>
                  <a:lnTo>
                    <a:pt x="4035" y="481"/>
                  </a:lnTo>
                  <a:lnTo>
                    <a:pt x="35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75"/>
            <p:cNvSpPr/>
            <p:nvPr/>
          </p:nvSpPr>
          <p:spPr>
            <a:xfrm>
              <a:off x="5475250" y="4215375"/>
              <a:ext cx="103300" cy="98500"/>
            </a:xfrm>
            <a:custGeom>
              <a:avLst/>
              <a:gdLst/>
              <a:ahLst/>
              <a:cxnLst/>
              <a:rect l="l" t="t" r="r" b="b"/>
              <a:pathLst>
                <a:path w="4132" h="3940" extrusionOk="0">
                  <a:moveTo>
                    <a:pt x="3507" y="1"/>
                  </a:moveTo>
                  <a:lnTo>
                    <a:pt x="1" y="3507"/>
                  </a:lnTo>
                  <a:lnTo>
                    <a:pt x="289" y="3939"/>
                  </a:lnTo>
                  <a:lnTo>
                    <a:pt x="4131" y="625"/>
                  </a:lnTo>
                  <a:lnTo>
                    <a:pt x="35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9" name="Google Shape;7703;p133"/>
          <p:cNvSpPr txBox="1">
            <a:spLocks noGrp="1"/>
          </p:cNvSpPr>
          <p:nvPr>
            <p:ph type="title"/>
          </p:nvPr>
        </p:nvSpPr>
        <p:spPr>
          <a:xfrm>
            <a:off x="720000" y="2145750"/>
            <a:ext cx="5376000" cy="160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6600" b="1" dirty="0"/>
              <a:t>Thank you!</a:t>
            </a:r>
            <a:endParaRPr sz="6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43200000">
                                      <p:cBhvr>
                                        <p:cTn id="6" dur="2000" fill="hold"/>
                                        <p:tgtEl>
                                          <p:spTgt spid="2"/>
                                        </p:tgtEl>
                                        <p:attrNameLst>
                                          <p:attrName>r</p:attrName>
                                        </p:attrNameLst>
                                      </p:cBhvr>
                                    </p:animRot>
                                  </p:childTnLst>
                                </p:cTn>
                              </p:par>
                              <p:par>
                                <p:cTn id="7" presetID="3" presetClass="entr" presetSubtype="10" fill="hold" nodeType="withEffect">
                                  <p:stCondLst>
                                    <p:cond delay="0"/>
                                  </p:stCondLst>
                                  <p:childTnLst>
                                    <p:set>
                                      <p:cBhvr>
                                        <p:cTn id="8" dur="1" fill="hold">
                                          <p:stCondLst>
                                            <p:cond delay="0"/>
                                          </p:stCondLst>
                                        </p:cTn>
                                        <p:tgtEl>
                                          <p:spTgt spid="6"/>
                                        </p:tgtEl>
                                        <p:attrNameLst>
                                          <p:attrName>style.visibility</p:attrName>
                                        </p:attrNameLst>
                                      </p:cBhvr>
                                      <p:to>
                                        <p:strVal val="visible"/>
                                      </p:to>
                                    </p:set>
                                    <p:animEffect transition="in" filter="blinds(horizontal)">
                                      <p:cBhvr>
                                        <p:cTn id="9" dur="500"/>
                                        <p:tgtEl>
                                          <p:spTgt spid="6"/>
                                        </p:tgtEl>
                                      </p:cBhvr>
                                    </p:animEffect>
                                  </p:childTnLst>
                                </p:cTn>
                              </p:par>
                            </p:childTnLst>
                          </p:cTn>
                        </p:par>
                        <p:par>
                          <p:cTn id="10" fill="hold">
                            <p:stCondLst>
                              <p:cond delay="2000"/>
                            </p:stCondLst>
                            <p:childTnLst>
                              <p:par>
                                <p:cTn id="11" presetID="23" presetClass="entr" presetSubtype="16" fill="hold" nodeType="afterEffect">
                                  <p:stCondLst>
                                    <p:cond delay="0"/>
                                  </p:stCondLst>
                                  <p:childTnLst>
                                    <p:set>
                                      <p:cBhvr>
                                        <p:cTn id="12" dur="1" fill="hold">
                                          <p:stCondLst>
                                            <p:cond delay="0"/>
                                          </p:stCondLst>
                                        </p:cTn>
                                        <p:tgtEl>
                                          <p:spTgt spid="169"/>
                                        </p:tgtEl>
                                        <p:attrNameLst>
                                          <p:attrName>style.visibility</p:attrName>
                                        </p:attrNameLst>
                                      </p:cBhvr>
                                      <p:to>
                                        <p:strVal val="visible"/>
                                      </p:to>
                                    </p:set>
                                    <p:anim calcmode="lin" valueType="num">
                                      <p:cBhvr additive="base">
                                        <p:cTn id="13" dur="800"/>
                                        <p:tgtEl>
                                          <p:spTgt spid="169"/>
                                        </p:tgtEl>
                                        <p:attrNameLst>
                                          <p:attrName>ppt_w</p:attrName>
                                        </p:attrNameLst>
                                      </p:cBhvr>
                                      <p:tavLst>
                                        <p:tav tm="0">
                                          <p:val>
                                            <p:strVal val="0"/>
                                          </p:val>
                                        </p:tav>
                                        <p:tav tm="100000">
                                          <p:val>
                                            <p:strVal val="#ppt_w"/>
                                          </p:val>
                                        </p:tav>
                                      </p:tavLst>
                                    </p:anim>
                                    <p:anim calcmode="lin" valueType="num">
                                      <p:cBhvr additive="base">
                                        <p:cTn id="14" dur="800"/>
                                        <p:tgtEl>
                                          <p:spTgt spid="16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63"/>
        <p:cNvGrpSpPr/>
        <p:nvPr/>
      </p:nvGrpSpPr>
      <p:grpSpPr>
        <a:xfrm>
          <a:off x="0" y="0"/>
          <a:ext cx="0" cy="0"/>
          <a:chOff x="0" y="0"/>
          <a:chExt cx="0" cy="0"/>
        </a:xfrm>
      </p:grpSpPr>
      <p:sp>
        <p:nvSpPr>
          <p:cNvPr id="4364" name="Google Shape;4364;p73"/>
          <p:cNvSpPr/>
          <p:nvPr/>
        </p:nvSpPr>
        <p:spPr>
          <a:xfrm>
            <a:off x="780398" y="147677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5" name="Google Shape;4365;p73"/>
          <p:cNvSpPr/>
          <p:nvPr/>
        </p:nvSpPr>
        <p:spPr>
          <a:xfrm>
            <a:off x="780398" y="2917199"/>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6" name="Google Shape;4366;p73"/>
          <p:cNvSpPr/>
          <p:nvPr/>
        </p:nvSpPr>
        <p:spPr>
          <a:xfrm>
            <a:off x="4630598" y="147677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7" name="Google Shape;4367;p73"/>
          <p:cNvSpPr/>
          <p:nvPr/>
        </p:nvSpPr>
        <p:spPr>
          <a:xfrm>
            <a:off x="4630598" y="2917199"/>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8" name="Google Shape;4368;p73"/>
          <p:cNvSpPr txBox="1">
            <a:spLocks noGrp="1"/>
          </p:cNvSpPr>
          <p:nvPr>
            <p:ph type="title" idx="9"/>
          </p:nvPr>
        </p:nvSpPr>
        <p:spPr>
          <a:xfrm>
            <a:off x="874125" y="3264925"/>
            <a:ext cx="1048200" cy="51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4369" name="Google Shape;4369;p73"/>
          <p:cNvSpPr txBox="1">
            <a:spLocks noGrp="1"/>
          </p:cNvSpPr>
          <p:nvPr>
            <p:ph type="title" idx="8"/>
          </p:nvPr>
        </p:nvSpPr>
        <p:spPr>
          <a:xfrm>
            <a:off x="874125" y="1739750"/>
            <a:ext cx="1048200" cy="61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4370" name="Google Shape;4370;p73"/>
          <p:cNvSpPr txBox="1">
            <a:spLocks noGrp="1"/>
          </p:cNvSpPr>
          <p:nvPr>
            <p:ph type="title" idx="13"/>
          </p:nvPr>
        </p:nvSpPr>
        <p:spPr>
          <a:xfrm>
            <a:off x="4724300" y="1739750"/>
            <a:ext cx="1048200" cy="61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4371" name="Google Shape;4371;p73"/>
          <p:cNvSpPr txBox="1">
            <a:spLocks noGrp="1"/>
          </p:cNvSpPr>
          <p:nvPr>
            <p:ph type="title" idx="14"/>
          </p:nvPr>
        </p:nvSpPr>
        <p:spPr>
          <a:xfrm>
            <a:off x="4724300" y="3264925"/>
            <a:ext cx="1048200" cy="51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4372" name="Google Shape;4372;p73"/>
          <p:cNvSpPr txBox="1">
            <a:spLocks noGrp="1"/>
          </p:cNvSpPr>
          <p:nvPr>
            <p:ph type="title" idx="15"/>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bg1">
                    <a:lumMod val="50000"/>
                  </a:schemeClr>
                </a:solidFill>
                <a:latin typeface="Times New Roman" pitchFamily="18" charset="0"/>
                <a:cs typeface="Times New Roman" pitchFamily="18" charset="0"/>
              </a:rPr>
              <a:t>NỘI DUNG</a:t>
            </a:r>
            <a:endParaRPr sz="2400" b="1">
              <a:solidFill>
                <a:schemeClr val="bg1">
                  <a:lumMod val="50000"/>
                </a:schemeClr>
              </a:solidFill>
              <a:latin typeface="Times New Roman" pitchFamily="18" charset="0"/>
              <a:cs typeface="Times New Roman" pitchFamily="18" charset="0"/>
            </a:endParaRPr>
          </a:p>
        </p:txBody>
      </p:sp>
      <p:sp>
        <p:nvSpPr>
          <p:cNvPr id="4373" name="Google Shape;4373;p73"/>
          <p:cNvSpPr txBox="1">
            <a:spLocks noGrp="1"/>
          </p:cNvSpPr>
          <p:nvPr>
            <p:ph type="title"/>
          </p:nvPr>
        </p:nvSpPr>
        <p:spPr>
          <a:xfrm>
            <a:off x="2069613" y="1739250"/>
            <a:ext cx="2305500" cy="527700"/>
          </a:xfrm>
          <a:prstGeom prst="rect">
            <a:avLst/>
          </a:prstGeom>
        </p:spPr>
        <p:txBody>
          <a:bodyPr spcFirstLastPara="1" wrap="square" lIns="91425" tIns="91425" rIns="91425" bIns="91425" anchor="ctr" anchorCtr="0">
            <a:noAutofit/>
          </a:bodyPr>
          <a:lstStyle/>
          <a:p>
            <a:pPr lvl="0"/>
            <a:r>
              <a:rPr lang="pt-BR" sz="2400" b="1" dirty="0">
                <a:solidFill>
                  <a:srgbClr val="0000FF"/>
                </a:solidFill>
                <a:latin typeface="Times New Roman"/>
                <a:ea typeface="Times New Roman"/>
              </a:rPr>
              <a:t>Khởi động</a:t>
            </a:r>
            <a:endParaRPr/>
          </a:p>
        </p:txBody>
      </p:sp>
      <p:sp>
        <p:nvSpPr>
          <p:cNvPr id="4375" name="Google Shape;4375;p73"/>
          <p:cNvSpPr txBox="1">
            <a:spLocks noGrp="1"/>
          </p:cNvSpPr>
          <p:nvPr>
            <p:ph type="title" idx="2"/>
          </p:nvPr>
        </p:nvSpPr>
        <p:spPr>
          <a:xfrm>
            <a:off x="5791200" y="1739250"/>
            <a:ext cx="3124200" cy="527700"/>
          </a:xfrm>
          <a:prstGeom prst="rect">
            <a:avLst/>
          </a:prstGeom>
        </p:spPr>
        <p:txBody>
          <a:bodyPr spcFirstLastPara="1" wrap="square" lIns="91425" tIns="91425" rIns="91425" bIns="91425" anchor="ctr" anchorCtr="0">
            <a:noAutofit/>
          </a:bodyPr>
          <a:lstStyle/>
          <a:p>
            <a:pPr lvl="0"/>
            <a:r>
              <a:rPr lang="en-US" sz="2400" b="1" dirty="0" err="1">
                <a:solidFill>
                  <a:srgbClr val="0000FF"/>
                </a:solidFill>
                <a:latin typeface="Times New Roman"/>
                <a:ea typeface="MS Mincho"/>
              </a:rPr>
              <a:t>Hình</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thành</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kiến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thức</a:t>
            </a:r>
            <a:r>
              <a:rPr lang="en-US" sz="2400" b="1" dirty="0">
                <a:solidFill>
                  <a:srgbClr val="0000FF"/>
                </a:solidFill>
                <a:latin typeface="Times New Roman"/>
                <a:ea typeface="MS Mincho"/>
              </a:rPr>
              <a:t>  </a:t>
            </a:r>
            <a:endParaRPr/>
          </a:p>
        </p:txBody>
      </p:sp>
      <p:sp>
        <p:nvSpPr>
          <p:cNvPr id="4377" name="Google Shape;4377;p73"/>
          <p:cNvSpPr txBox="1">
            <a:spLocks noGrp="1"/>
          </p:cNvSpPr>
          <p:nvPr>
            <p:ph type="title" idx="4"/>
          </p:nvPr>
        </p:nvSpPr>
        <p:spPr>
          <a:xfrm>
            <a:off x="2069613" y="3263250"/>
            <a:ext cx="2305500" cy="527700"/>
          </a:xfrm>
          <a:prstGeom prst="rect">
            <a:avLst/>
          </a:prstGeom>
        </p:spPr>
        <p:txBody>
          <a:bodyPr spcFirstLastPara="1" wrap="square" lIns="91425" tIns="91425" rIns="91425" bIns="91425" anchor="ctr" anchorCtr="0">
            <a:noAutofit/>
          </a:bodyPr>
          <a:lstStyle/>
          <a:p>
            <a:pPr lvl="0"/>
            <a:r>
              <a:rPr lang="en-US" sz="2400" b="1" dirty="0" err="1">
                <a:solidFill>
                  <a:srgbClr val="0000FF"/>
                </a:solidFill>
                <a:latin typeface="Times New Roman"/>
                <a:ea typeface="MS Mincho"/>
              </a:rPr>
              <a:t>Luyện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tập</a:t>
            </a:r>
            <a:endParaRPr>
              <a:solidFill>
                <a:srgbClr val="0070C0"/>
              </a:solidFill>
            </a:endParaRPr>
          </a:p>
        </p:txBody>
      </p:sp>
      <p:sp>
        <p:nvSpPr>
          <p:cNvPr id="4379" name="Google Shape;4379;p73"/>
          <p:cNvSpPr txBox="1">
            <a:spLocks noGrp="1"/>
          </p:cNvSpPr>
          <p:nvPr>
            <p:ph type="title" idx="6"/>
          </p:nvPr>
        </p:nvSpPr>
        <p:spPr>
          <a:xfrm>
            <a:off x="5922982" y="3187050"/>
            <a:ext cx="2305500" cy="527700"/>
          </a:xfrm>
          <a:prstGeom prst="rect">
            <a:avLst/>
          </a:prstGeom>
        </p:spPr>
        <p:txBody>
          <a:bodyPr spcFirstLastPara="1" wrap="square" lIns="91425" tIns="91425" rIns="91425" bIns="91425" anchor="ctr" anchorCtr="0">
            <a:noAutofit/>
          </a:bodyPr>
          <a:lstStyle/>
          <a:p>
            <a:pPr lvl="0"/>
            <a:r>
              <a:rPr lang="en-US" sz="2400" b="1" dirty="0" err="1">
                <a:solidFill>
                  <a:srgbClr val="0000FF"/>
                </a:solidFill>
                <a:latin typeface="Times New Roman"/>
                <a:ea typeface="MS Mincho"/>
              </a:rPr>
              <a:t>Vận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dụng</a:t>
            </a:r>
            <a:endParaRPr/>
          </a:p>
        </p:txBody>
      </p:sp>
      <p:sp>
        <p:nvSpPr>
          <p:cNvPr id="4381" name="Google Shape;4381;p73"/>
          <p:cNvSpPr/>
          <p:nvPr/>
        </p:nvSpPr>
        <p:spPr>
          <a:xfrm>
            <a:off x="7061458" y="563968"/>
            <a:ext cx="401005" cy="334811"/>
          </a:xfrm>
          <a:custGeom>
            <a:avLst/>
            <a:gdLst/>
            <a:ahLst/>
            <a:cxnLst/>
            <a:rect l="l" t="t" r="r" b="b"/>
            <a:pathLst>
              <a:path w="4660" h="3891" extrusionOk="0">
                <a:moveTo>
                  <a:pt x="1826" y="1"/>
                </a:moveTo>
                <a:lnTo>
                  <a:pt x="1778" y="145"/>
                </a:lnTo>
                <a:lnTo>
                  <a:pt x="1634" y="433"/>
                </a:lnTo>
                <a:lnTo>
                  <a:pt x="1538" y="913"/>
                </a:lnTo>
                <a:lnTo>
                  <a:pt x="1201" y="721"/>
                </a:lnTo>
                <a:lnTo>
                  <a:pt x="865" y="577"/>
                </a:lnTo>
                <a:lnTo>
                  <a:pt x="625" y="529"/>
                </a:lnTo>
                <a:lnTo>
                  <a:pt x="385" y="529"/>
                </a:lnTo>
                <a:lnTo>
                  <a:pt x="193" y="625"/>
                </a:lnTo>
                <a:lnTo>
                  <a:pt x="97" y="769"/>
                </a:lnTo>
                <a:lnTo>
                  <a:pt x="1" y="961"/>
                </a:lnTo>
                <a:lnTo>
                  <a:pt x="1" y="1153"/>
                </a:lnTo>
                <a:lnTo>
                  <a:pt x="97" y="1346"/>
                </a:lnTo>
                <a:lnTo>
                  <a:pt x="145" y="1442"/>
                </a:lnTo>
                <a:lnTo>
                  <a:pt x="289" y="1538"/>
                </a:lnTo>
                <a:lnTo>
                  <a:pt x="385" y="1586"/>
                </a:lnTo>
                <a:lnTo>
                  <a:pt x="673" y="1634"/>
                </a:lnTo>
                <a:lnTo>
                  <a:pt x="961" y="1730"/>
                </a:lnTo>
                <a:lnTo>
                  <a:pt x="1057" y="1826"/>
                </a:lnTo>
                <a:lnTo>
                  <a:pt x="1057" y="1970"/>
                </a:lnTo>
                <a:lnTo>
                  <a:pt x="1009" y="2114"/>
                </a:lnTo>
                <a:lnTo>
                  <a:pt x="961" y="2258"/>
                </a:lnTo>
                <a:lnTo>
                  <a:pt x="769" y="2546"/>
                </a:lnTo>
                <a:lnTo>
                  <a:pt x="673" y="2690"/>
                </a:lnTo>
                <a:lnTo>
                  <a:pt x="673" y="2786"/>
                </a:lnTo>
                <a:lnTo>
                  <a:pt x="721" y="2882"/>
                </a:lnTo>
                <a:lnTo>
                  <a:pt x="817" y="2978"/>
                </a:lnTo>
                <a:lnTo>
                  <a:pt x="1105" y="3122"/>
                </a:lnTo>
                <a:lnTo>
                  <a:pt x="1730" y="3315"/>
                </a:lnTo>
                <a:lnTo>
                  <a:pt x="1778" y="3315"/>
                </a:lnTo>
                <a:lnTo>
                  <a:pt x="1826" y="3267"/>
                </a:lnTo>
                <a:lnTo>
                  <a:pt x="1874" y="3122"/>
                </a:lnTo>
                <a:lnTo>
                  <a:pt x="1922" y="2594"/>
                </a:lnTo>
                <a:lnTo>
                  <a:pt x="1970" y="2450"/>
                </a:lnTo>
                <a:lnTo>
                  <a:pt x="2018" y="2354"/>
                </a:lnTo>
                <a:lnTo>
                  <a:pt x="2114" y="2306"/>
                </a:lnTo>
                <a:lnTo>
                  <a:pt x="2258" y="2258"/>
                </a:lnTo>
                <a:lnTo>
                  <a:pt x="2402" y="2258"/>
                </a:lnTo>
                <a:lnTo>
                  <a:pt x="2546" y="2306"/>
                </a:lnTo>
                <a:lnTo>
                  <a:pt x="2690" y="2402"/>
                </a:lnTo>
                <a:lnTo>
                  <a:pt x="2786" y="2498"/>
                </a:lnTo>
                <a:lnTo>
                  <a:pt x="2834" y="2642"/>
                </a:lnTo>
                <a:lnTo>
                  <a:pt x="2834" y="2786"/>
                </a:lnTo>
                <a:lnTo>
                  <a:pt x="2738" y="2930"/>
                </a:lnTo>
                <a:lnTo>
                  <a:pt x="2642" y="3074"/>
                </a:lnTo>
                <a:lnTo>
                  <a:pt x="2402" y="3315"/>
                </a:lnTo>
                <a:lnTo>
                  <a:pt x="2354" y="3411"/>
                </a:lnTo>
                <a:lnTo>
                  <a:pt x="2354" y="3459"/>
                </a:lnTo>
                <a:lnTo>
                  <a:pt x="2402" y="3555"/>
                </a:lnTo>
                <a:lnTo>
                  <a:pt x="2498" y="3603"/>
                </a:lnTo>
                <a:lnTo>
                  <a:pt x="2834" y="3747"/>
                </a:lnTo>
                <a:lnTo>
                  <a:pt x="3411" y="3891"/>
                </a:lnTo>
                <a:lnTo>
                  <a:pt x="3507" y="3747"/>
                </a:lnTo>
                <a:lnTo>
                  <a:pt x="3699" y="3459"/>
                </a:lnTo>
                <a:lnTo>
                  <a:pt x="4083" y="2498"/>
                </a:lnTo>
                <a:lnTo>
                  <a:pt x="4659" y="1153"/>
                </a:lnTo>
                <a:lnTo>
                  <a:pt x="4659" y="1105"/>
                </a:lnTo>
                <a:lnTo>
                  <a:pt x="4659" y="1057"/>
                </a:lnTo>
                <a:lnTo>
                  <a:pt x="4515" y="913"/>
                </a:lnTo>
                <a:lnTo>
                  <a:pt x="4323" y="769"/>
                </a:lnTo>
                <a:lnTo>
                  <a:pt x="4083" y="625"/>
                </a:lnTo>
                <a:lnTo>
                  <a:pt x="3891" y="577"/>
                </a:lnTo>
                <a:lnTo>
                  <a:pt x="3699" y="625"/>
                </a:lnTo>
                <a:lnTo>
                  <a:pt x="3603" y="673"/>
                </a:lnTo>
                <a:lnTo>
                  <a:pt x="3555" y="769"/>
                </a:lnTo>
                <a:lnTo>
                  <a:pt x="3555" y="913"/>
                </a:lnTo>
                <a:lnTo>
                  <a:pt x="3555" y="1057"/>
                </a:lnTo>
                <a:lnTo>
                  <a:pt x="3555" y="1201"/>
                </a:lnTo>
                <a:lnTo>
                  <a:pt x="3459" y="1346"/>
                </a:lnTo>
                <a:lnTo>
                  <a:pt x="3363" y="1394"/>
                </a:lnTo>
                <a:lnTo>
                  <a:pt x="3171" y="1442"/>
                </a:lnTo>
                <a:lnTo>
                  <a:pt x="3026" y="1490"/>
                </a:lnTo>
                <a:lnTo>
                  <a:pt x="2834" y="1442"/>
                </a:lnTo>
                <a:lnTo>
                  <a:pt x="2738" y="1346"/>
                </a:lnTo>
                <a:lnTo>
                  <a:pt x="2642" y="1249"/>
                </a:lnTo>
                <a:lnTo>
                  <a:pt x="2594" y="1057"/>
                </a:lnTo>
                <a:lnTo>
                  <a:pt x="2642" y="961"/>
                </a:lnTo>
                <a:lnTo>
                  <a:pt x="2738" y="673"/>
                </a:lnTo>
                <a:lnTo>
                  <a:pt x="2930" y="481"/>
                </a:lnTo>
                <a:lnTo>
                  <a:pt x="2978" y="385"/>
                </a:lnTo>
                <a:lnTo>
                  <a:pt x="2978" y="337"/>
                </a:lnTo>
                <a:lnTo>
                  <a:pt x="2882" y="241"/>
                </a:lnTo>
                <a:lnTo>
                  <a:pt x="2594" y="145"/>
                </a:lnTo>
                <a:lnTo>
                  <a:pt x="192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49"/>
        <p:cNvGrpSpPr/>
        <p:nvPr/>
      </p:nvGrpSpPr>
      <p:grpSpPr>
        <a:xfrm>
          <a:off x="0" y="0"/>
          <a:ext cx="0" cy="0"/>
          <a:chOff x="0" y="0"/>
          <a:chExt cx="0" cy="0"/>
        </a:xfrm>
      </p:grpSpPr>
      <p:sp>
        <p:nvSpPr>
          <p:cNvPr id="4450" name="Google Shape;4450;p75"/>
          <p:cNvSpPr/>
          <p:nvPr/>
        </p:nvSpPr>
        <p:spPr>
          <a:xfrm>
            <a:off x="630648" y="75002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1" name="Google Shape;4451;p75"/>
          <p:cNvSpPr txBox="1">
            <a:spLocks noGrp="1"/>
          </p:cNvSpPr>
          <p:nvPr>
            <p:ph type="title"/>
          </p:nvPr>
        </p:nvSpPr>
        <p:spPr>
          <a:xfrm>
            <a:off x="457200" y="2145750"/>
            <a:ext cx="5257800" cy="1609500"/>
          </a:xfrm>
          <a:prstGeom prst="rect">
            <a:avLst/>
          </a:prstGeom>
        </p:spPr>
        <p:txBody>
          <a:bodyPr spcFirstLastPara="1" wrap="square" lIns="91425" tIns="91425" rIns="91425" bIns="91425" anchor="ctr" anchorCtr="0">
            <a:noAutofit/>
          </a:bodyPr>
          <a:lstStyle/>
          <a:p>
            <a:pPr algn="just"/>
            <a:r>
              <a:rPr lang="vi-VN" sz="2400" dirty="0">
                <a:solidFill>
                  <a:schemeClr val="tx1"/>
                </a:solidFill>
                <a:latin typeface="Times New Roman"/>
                <a:ea typeface="Times New Roman"/>
                <a:cs typeface="Times New Roman"/>
              </a:rPr>
              <a:t>? Em đã đọc cuốn sách nào rồi?Hãy chia sẻ về cuốn sách ấy? Em có thể chia sẻ những vấn đề có được sau khi đọc cuốn sách qua những hình thức nào?</a:t>
            </a:r>
            <a:br>
              <a:rPr lang="vi-VN" sz="5400" dirty="0"/>
            </a:br>
            <a:endParaRPr/>
          </a:p>
        </p:txBody>
      </p:sp>
      <p:sp>
        <p:nvSpPr>
          <p:cNvPr id="4452" name="Google Shape;4452;p75"/>
          <p:cNvSpPr txBox="1">
            <a:spLocks noGrp="1"/>
          </p:cNvSpPr>
          <p:nvPr>
            <p:ph type="title" idx="2"/>
          </p:nvPr>
        </p:nvSpPr>
        <p:spPr>
          <a:xfrm>
            <a:off x="720000" y="827150"/>
            <a:ext cx="1056900" cy="106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4453" name="Google Shape;4453;p75"/>
          <p:cNvSpPr txBox="1">
            <a:spLocks noGrp="1"/>
          </p:cNvSpPr>
          <p:nvPr>
            <p:ph type="subTitle" idx="1"/>
          </p:nvPr>
        </p:nvSpPr>
        <p:spPr>
          <a:xfrm>
            <a:off x="228600" y="3333750"/>
            <a:ext cx="6553200" cy="713400"/>
          </a:xfrm>
          <a:prstGeom prst="rect">
            <a:avLst/>
          </a:prstGeom>
        </p:spPr>
        <p:txBody>
          <a:bodyPr spcFirstLastPara="1" wrap="square" lIns="91425" tIns="91425" rIns="91425" bIns="91425" anchor="t" anchorCtr="0">
            <a:noAutofit/>
          </a:bodyPr>
          <a:lstStyle/>
          <a:p>
            <a:pPr indent="457200" algn="just">
              <a:lnSpc>
                <a:spcPct val="115000"/>
              </a:lnSpc>
            </a:pPr>
            <a:r>
              <a:rPr lang="en-US" sz="2400" dirty="0">
                <a:latin typeface="Times New Roman"/>
                <a:ea typeface="Times New Roman"/>
                <a:cs typeface="Times New Roman"/>
              </a:rPr>
              <a:t>- HS </a:t>
            </a:r>
            <a:r>
              <a:rPr lang="en-US" sz="2400" dirty="0" err="1">
                <a:latin typeface="Times New Roman"/>
                <a:ea typeface="Times New Roman"/>
                <a:cs typeface="Times New Roman"/>
              </a:rPr>
              <a:t>chia</a:t>
            </a:r>
            <a:r>
              <a:rPr lang="en-US" sz="2400" dirty="0">
                <a:latin typeface="Times New Roman"/>
                <a:ea typeface="Times New Roman"/>
                <a:cs typeface="Times New Roman"/>
              </a:rPr>
              <a:t> </a:t>
            </a:r>
            <a:r>
              <a:rPr lang="en-US" sz="2400" dirty="0" err="1">
                <a:latin typeface="Times New Roman"/>
                <a:ea typeface="Times New Roman"/>
                <a:cs typeface="Times New Roman"/>
              </a:rPr>
              <a:t>sẻ</a:t>
            </a:r>
            <a:r>
              <a:rPr lang="en-US" sz="2400" dirty="0">
                <a:latin typeface="Times New Roman"/>
                <a:ea typeface="Times New Roman"/>
                <a:cs typeface="Times New Roman"/>
              </a:rPr>
              <a:t> </a:t>
            </a:r>
            <a:r>
              <a:rPr lang="en-US" sz="2400" dirty="0" err="1">
                <a:latin typeface="Times New Roman"/>
                <a:ea typeface="Times New Roman"/>
                <a:cs typeface="Times New Roman"/>
              </a:rPr>
              <a:t>về</a:t>
            </a:r>
            <a:r>
              <a:rPr lang="en-US" sz="2400" dirty="0">
                <a:latin typeface="Times New Roman"/>
                <a:ea typeface="Times New Roman"/>
                <a:cs typeface="Times New Roman"/>
              </a:rPr>
              <a:t> </a:t>
            </a:r>
            <a:r>
              <a:rPr lang="en-US" sz="2400" dirty="0" err="1">
                <a:latin typeface="Times New Roman"/>
                <a:ea typeface="Times New Roman"/>
                <a:cs typeface="Times New Roman"/>
              </a:rPr>
              <a:t>cuốn</a:t>
            </a:r>
            <a:r>
              <a:rPr lang="en-US" sz="2400" dirty="0">
                <a:latin typeface="Times New Roman"/>
                <a:ea typeface="Times New Roman"/>
                <a:cs typeface="Times New Roman"/>
              </a:rPr>
              <a:t> </a:t>
            </a:r>
            <a:r>
              <a:rPr lang="en-US" sz="2400" dirty="0" err="1">
                <a:latin typeface="Times New Roman"/>
                <a:ea typeface="Times New Roman"/>
                <a:cs typeface="Times New Roman"/>
              </a:rPr>
              <a:t>sách</a:t>
            </a:r>
            <a:r>
              <a:rPr lang="en-US" sz="2400" dirty="0">
                <a:latin typeface="Times New Roman"/>
                <a:ea typeface="Times New Roman"/>
                <a:cs typeface="Times New Roman"/>
              </a:rPr>
              <a:t> </a:t>
            </a:r>
            <a:r>
              <a:rPr lang="en-US" sz="2400" dirty="0" err="1">
                <a:latin typeface="Times New Roman"/>
                <a:ea typeface="Times New Roman"/>
                <a:cs typeface="Times New Roman"/>
              </a:rPr>
              <a:t>đã</a:t>
            </a:r>
            <a:r>
              <a:rPr lang="en-US" sz="2400" dirty="0">
                <a:latin typeface="Times New Roman"/>
                <a:ea typeface="Times New Roman"/>
                <a:cs typeface="Times New Roman"/>
              </a:rPr>
              <a:t> </a:t>
            </a:r>
            <a:r>
              <a:rPr lang="en-US" sz="2400" dirty="0" err="1">
                <a:latin typeface="Times New Roman"/>
                <a:ea typeface="Times New Roman"/>
                <a:cs typeface="Times New Roman"/>
              </a:rPr>
              <a:t>đọc</a:t>
            </a:r>
            <a:r>
              <a:rPr lang="en-US" sz="2400" dirty="0">
                <a:latin typeface="Times New Roman"/>
                <a:ea typeface="Times New Roman"/>
                <a:cs typeface="Times New Roman"/>
              </a:rPr>
              <a:t>. </a:t>
            </a:r>
          </a:p>
          <a:p>
            <a:pPr indent="457200" algn="just">
              <a:lnSpc>
                <a:spcPct val="115000"/>
              </a:lnSpc>
            </a:pPr>
            <a:r>
              <a:rPr lang="en-US" sz="2400" dirty="0">
                <a:latin typeface="Times New Roman"/>
                <a:ea typeface="Times New Roman"/>
                <a:cs typeface="Times New Roman"/>
              </a:rPr>
              <a:t>- HS </a:t>
            </a:r>
            <a:r>
              <a:rPr lang="en-US" sz="2400" dirty="0" err="1">
                <a:latin typeface="Times New Roman"/>
                <a:ea typeface="Times New Roman"/>
                <a:cs typeface="Times New Roman"/>
              </a:rPr>
              <a:t>có</a:t>
            </a:r>
            <a:r>
              <a:rPr lang="en-US" sz="2400" dirty="0">
                <a:latin typeface="Times New Roman"/>
                <a:ea typeface="Times New Roman"/>
                <a:cs typeface="Times New Roman"/>
              </a:rPr>
              <a:t> </a:t>
            </a:r>
            <a:r>
              <a:rPr lang="en-US" sz="2400" dirty="0" err="1">
                <a:latin typeface="Times New Roman"/>
                <a:ea typeface="Times New Roman"/>
                <a:cs typeface="Times New Roman"/>
              </a:rPr>
              <a:t>thể</a:t>
            </a:r>
            <a:r>
              <a:rPr lang="en-US" sz="2400" dirty="0">
                <a:latin typeface="Times New Roman"/>
                <a:ea typeface="Times New Roman"/>
                <a:cs typeface="Times New Roman"/>
              </a:rPr>
              <a:t> </a:t>
            </a:r>
            <a:r>
              <a:rPr lang="en-US" sz="2400" dirty="0" err="1">
                <a:latin typeface="Times New Roman"/>
                <a:ea typeface="Times New Roman"/>
                <a:cs typeface="Times New Roman"/>
              </a:rPr>
              <a:t>kể</a:t>
            </a:r>
            <a:r>
              <a:rPr lang="en-US" sz="2400" dirty="0">
                <a:latin typeface="Times New Roman"/>
                <a:ea typeface="Times New Roman"/>
                <a:cs typeface="Times New Roman"/>
              </a:rPr>
              <a:t> </a:t>
            </a:r>
            <a:r>
              <a:rPr lang="en-US" sz="2400" dirty="0" err="1">
                <a:latin typeface="Times New Roman"/>
                <a:ea typeface="Times New Roman"/>
                <a:cs typeface="Times New Roman"/>
              </a:rPr>
              <a:t>ra</a:t>
            </a:r>
            <a:r>
              <a:rPr lang="en-US" sz="2400" dirty="0">
                <a:latin typeface="Times New Roman"/>
                <a:ea typeface="Times New Roman"/>
                <a:cs typeface="Times New Roman"/>
              </a:rPr>
              <a:t> </a:t>
            </a:r>
            <a:r>
              <a:rPr lang="en-US" sz="2400" dirty="0" err="1">
                <a:latin typeface="Times New Roman"/>
                <a:ea typeface="Times New Roman"/>
                <a:cs typeface="Times New Roman"/>
              </a:rPr>
              <a:t>các</a:t>
            </a:r>
            <a:r>
              <a:rPr lang="en-US" sz="2400" dirty="0">
                <a:latin typeface="Times New Roman"/>
                <a:ea typeface="Times New Roman"/>
                <a:cs typeface="Times New Roman"/>
              </a:rPr>
              <a:t> </a:t>
            </a:r>
            <a:r>
              <a:rPr lang="en-US" sz="2400" dirty="0" err="1">
                <a:latin typeface="Times New Roman"/>
                <a:ea typeface="Times New Roman"/>
                <a:cs typeface="Times New Roman"/>
              </a:rPr>
              <a:t>hình</a:t>
            </a:r>
            <a:r>
              <a:rPr lang="en-US" sz="2400" dirty="0">
                <a:latin typeface="Times New Roman"/>
                <a:ea typeface="Times New Roman"/>
                <a:cs typeface="Times New Roman"/>
              </a:rPr>
              <a:t> </a:t>
            </a:r>
            <a:r>
              <a:rPr lang="en-US" sz="2400" dirty="0" err="1">
                <a:latin typeface="Times New Roman"/>
                <a:ea typeface="Times New Roman"/>
                <a:cs typeface="Times New Roman"/>
              </a:rPr>
              <a:t>thức</a:t>
            </a:r>
            <a:r>
              <a:rPr lang="en-US" sz="2400" dirty="0">
                <a:latin typeface="Times New Roman"/>
                <a:ea typeface="Times New Roman"/>
                <a:cs typeface="Times New Roman"/>
              </a:rPr>
              <a:t> </a:t>
            </a:r>
            <a:r>
              <a:rPr lang="en-US" sz="2400" dirty="0" err="1">
                <a:latin typeface="Times New Roman"/>
                <a:ea typeface="Times New Roman"/>
                <a:cs typeface="Times New Roman"/>
              </a:rPr>
              <a:t>chia</a:t>
            </a:r>
            <a:r>
              <a:rPr lang="en-US" sz="2400" dirty="0">
                <a:latin typeface="Times New Roman"/>
                <a:ea typeface="Times New Roman"/>
                <a:cs typeface="Times New Roman"/>
              </a:rPr>
              <a:t> </a:t>
            </a:r>
            <a:r>
              <a:rPr lang="en-US" sz="2400" dirty="0" err="1">
                <a:latin typeface="Times New Roman"/>
                <a:ea typeface="Times New Roman"/>
                <a:cs typeface="Times New Roman"/>
              </a:rPr>
              <a:t>sẻ</a:t>
            </a:r>
            <a:r>
              <a:rPr lang="en-US" sz="2400" dirty="0">
                <a:latin typeface="Times New Roman"/>
                <a:ea typeface="Times New Roman"/>
                <a:cs typeface="Times New Roman"/>
              </a:rPr>
              <a:t> </a:t>
            </a:r>
            <a:r>
              <a:rPr lang="en-US" sz="2400" dirty="0" err="1">
                <a:latin typeface="Times New Roman"/>
                <a:ea typeface="Times New Roman"/>
                <a:cs typeface="Times New Roman"/>
              </a:rPr>
              <a:t>như</a:t>
            </a:r>
            <a:r>
              <a:rPr lang="en-US" sz="2400" dirty="0">
                <a:latin typeface="Times New Roman"/>
                <a:ea typeface="Times New Roman"/>
                <a:cs typeface="Times New Roman"/>
              </a:rPr>
              <a:t>: </a:t>
            </a:r>
            <a:r>
              <a:rPr lang="en-US" sz="2400" dirty="0" err="1">
                <a:latin typeface="Times New Roman"/>
                <a:ea typeface="Times New Roman"/>
                <a:cs typeface="Times New Roman"/>
              </a:rPr>
              <a:t>kể</a:t>
            </a:r>
            <a:r>
              <a:rPr lang="en-US" sz="2400" dirty="0">
                <a:latin typeface="Times New Roman"/>
                <a:ea typeface="Times New Roman"/>
                <a:cs typeface="Times New Roman"/>
              </a:rPr>
              <a:t> </a:t>
            </a:r>
            <a:r>
              <a:rPr lang="en-US" sz="2400" dirty="0" err="1">
                <a:latin typeface="Times New Roman"/>
                <a:ea typeface="Times New Roman"/>
                <a:cs typeface="Times New Roman"/>
              </a:rPr>
              <a:t>tóm</a:t>
            </a:r>
            <a:r>
              <a:rPr lang="en-US" sz="2400" dirty="0">
                <a:latin typeface="Times New Roman"/>
                <a:ea typeface="Times New Roman"/>
                <a:cs typeface="Times New Roman"/>
              </a:rPr>
              <a:t> </a:t>
            </a:r>
            <a:r>
              <a:rPr lang="en-US" sz="2400" dirty="0" err="1">
                <a:latin typeface="Times New Roman"/>
                <a:ea typeface="Times New Roman"/>
                <a:cs typeface="Times New Roman"/>
              </a:rPr>
              <a:t>tắt</a:t>
            </a:r>
            <a:r>
              <a:rPr lang="en-US" sz="2400" dirty="0">
                <a:latin typeface="Times New Roman"/>
                <a:ea typeface="Times New Roman"/>
                <a:cs typeface="Times New Roman"/>
              </a:rPr>
              <a:t> </a:t>
            </a:r>
            <a:r>
              <a:rPr lang="en-US" sz="2400" dirty="0" err="1">
                <a:latin typeface="Times New Roman"/>
                <a:ea typeface="Times New Roman"/>
                <a:cs typeface="Times New Roman"/>
              </a:rPr>
              <a:t>lại</a:t>
            </a:r>
            <a:r>
              <a:rPr lang="en-US" sz="2400" dirty="0">
                <a:latin typeface="Times New Roman"/>
                <a:ea typeface="Times New Roman"/>
                <a:cs typeface="Times New Roman"/>
              </a:rPr>
              <a:t>, </a:t>
            </a:r>
            <a:r>
              <a:rPr lang="en-US" sz="2400" dirty="0" err="1">
                <a:latin typeface="Times New Roman"/>
                <a:ea typeface="Times New Roman"/>
                <a:cs typeface="Times New Roman"/>
              </a:rPr>
              <a:t>vẽ</a:t>
            </a:r>
            <a:r>
              <a:rPr lang="en-US" sz="2400" dirty="0">
                <a:latin typeface="Times New Roman"/>
                <a:ea typeface="Times New Roman"/>
                <a:cs typeface="Times New Roman"/>
              </a:rPr>
              <a:t> </a:t>
            </a:r>
            <a:r>
              <a:rPr lang="en-US" sz="2400" dirty="0" err="1">
                <a:latin typeface="Times New Roman"/>
                <a:ea typeface="Times New Roman"/>
                <a:cs typeface="Times New Roman"/>
              </a:rPr>
              <a:t>tranh</a:t>
            </a:r>
            <a:r>
              <a:rPr lang="en-US" sz="2400" dirty="0">
                <a:latin typeface="Times New Roman"/>
                <a:ea typeface="Times New Roman"/>
                <a:cs typeface="Times New Roman"/>
              </a:rPr>
              <a:t>, </a:t>
            </a:r>
            <a:r>
              <a:rPr lang="en-US" sz="2400" dirty="0" err="1">
                <a:latin typeface="Times New Roman"/>
                <a:ea typeface="Times New Roman"/>
                <a:cs typeface="Times New Roman"/>
              </a:rPr>
              <a:t>làm</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thơ</a:t>
            </a:r>
            <a:r>
              <a:rPr lang="en-US" sz="2400" dirty="0">
                <a:latin typeface="Times New Roman"/>
                <a:ea typeface="Times New Roman"/>
                <a:cs typeface="Times New Roman"/>
              </a:rPr>
              <a:t> </a:t>
            </a:r>
            <a:r>
              <a:rPr lang="en-US" sz="2400" dirty="0" err="1">
                <a:latin typeface="Times New Roman"/>
                <a:ea typeface="Times New Roman"/>
                <a:cs typeface="Times New Roman"/>
              </a:rPr>
              <a:t>ngắn</a:t>
            </a:r>
            <a:r>
              <a:rPr lang="en-US" sz="2400" dirty="0">
                <a:latin typeface="Times New Roman"/>
                <a:ea typeface="Times New Roman"/>
                <a:cs typeface="Times New Roman"/>
              </a:rPr>
              <a:t> </a:t>
            </a:r>
            <a:r>
              <a:rPr lang="en-US" sz="2400" dirty="0" err="1">
                <a:latin typeface="Times New Roman"/>
                <a:ea typeface="Times New Roman"/>
                <a:cs typeface="Times New Roman"/>
              </a:rPr>
              <a:t>về</a:t>
            </a:r>
            <a:r>
              <a:rPr lang="en-US" sz="2400" dirty="0">
                <a:latin typeface="Times New Roman"/>
                <a:ea typeface="Times New Roman"/>
                <a:cs typeface="Times New Roman"/>
              </a:rPr>
              <a:t> </a:t>
            </a:r>
            <a:r>
              <a:rPr lang="en-US" sz="2400" dirty="0" err="1">
                <a:latin typeface="Times New Roman"/>
                <a:ea typeface="Times New Roman"/>
                <a:cs typeface="Times New Roman"/>
              </a:rPr>
              <a:t>cuốn</a:t>
            </a:r>
            <a:r>
              <a:rPr lang="en-US" sz="2400" dirty="0">
                <a:latin typeface="Times New Roman"/>
                <a:ea typeface="Times New Roman"/>
                <a:cs typeface="Times New Roman"/>
              </a:rPr>
              <a:t> </a:t>
            </a:r>
            <a:r>
              <a:rPr lang="en-US" sz="2400" dirty="0" err="1">
                <a:latin typeface="Times New Roman"/>
                <a:ea typeface="Times New Roman"/>
                <a:cs typeface="Times New Roman"/>
              </a:rPr>
              <a:t>sách</a:t>
            </a:r>
            <a:r>
              <a:rPr lang="en-US" sz="2400" dirty="0">
                <a:latin typeface="Times New Roman"/>
                <a:ea typeface="Times New Roman"/>
                <a:cs typeface="Times New Roman"/>
              </a:rPr>
              <a:t>, …</a:t>
            </a:r>
            <a:endParaRPr lang="en-US" sz="2400" dirty="0">
              <a:latin typeface="Times New Roman"/>
              <a:ea typeface="Calibri"/>
              <a:cs typeface="Times New Roman"/>
            </a:endParaRPr>
          </a:p>
        </p:txBody>
      </p:sp>
      <p:grpSp>
        <p:nvGrpSpPr>
          <p:cNvPr id="4454" name="Google Shape;4454;p75"/>
          <p:cNvGrpSpPr/>
          <p:nvPr/>
        </p:nvGrpSpPr>
        <p:grpSpPr>
          <a:xfrm>
            <a:off x="5105400" y="57150"/>
            <a:ext cx="1950496" cy="1407113"/>
            <a:chOff x="4194880" y="328742"/>
            <a:chExt cx="1950496" cy="1407113"/>
          </a:xfrm>
        </p:grpSpPr>
        <p:grpSp>
          <p:nvGrpSpPr>
            <p:cNvPr id="4455" name="Google Shape;4455;p75"/>
            <p:cNvGrpSpPr/>
            <p:nvPr/>
          </p:nvGrpSpPr>
          <p:grpSpPr>
            <a:xfrm>
              <a:off x="4535507" y="468428"/>
              <a:ext cx="1249308" cy="1267427"/>
              <a:chOff x="6966450" y="1476750"/>
              <a:chExt cx="415425" cy="421450"/>
            </a:xfrm>
          </p:grpSpPr>
          <p:sp>
            <p:nvSpPr>
              <p:cNvPr id="4456" name="Google Shape;4456;p75"/>
              <p:cNvSpPr/>
              <p:nvPr/>
            </p:nvSpPr>
            <p:spPr>
              <a:xfrm>
                <a:off x="6966450" y="1476750"/>
                <a:ext cx="415425" cy="421450"/>
              </a:xfrm>
              <a:custGeom>
                <a:avLst/>
                <a:gdLst/>
                <a:ahLst/>
                <a:cxnLst/>
                <a:rect l="l" t="t" r="r" b="b"/>
                <a:pathLst>
                  <a:path w="16617" h="16858" extrusionOk="0">
                    <a:moveTo>
                      <a:pt x="8021" y="1"/>
                    </a:moveTo>
                    <a:lnTo>
                      <a:pt x="7252" y="49"/>
                    </a:lnTo>
                    <a:lnTo>
                      <a:pt x="6532" y="193"/>
                    </a:lnTo>
                    <a:lnTo>
                      <a:pt x="5859" y="337"/>
                    </a:lnTo>
                    <a:lnTo>
                      <a:pt x="5235" y="481"/>
                    </a:lnTo>
                    <a:lnTo>
                      <a:pt x="4659" y="721"/>
                    </a:lnTo>
                    <a:lnTo>
                      <a:pt x="4130" y="961"/>
                    </a:lnTo>
                    <a:lnTo>
                      <a:pt x="3650" y="1249"/>
                    </a:lnTo>
                    <a:lnTo>
                      <a:pt x="3170" y="1537"/>
                    </a:lnTo>
                    <a:lnTo>
                      <a:pt x="2786" y="1874"/>
                    </a:lnTo>
                    <a:lnTo>
                      <a:pt x="2402" y="2210"/>
                    </a:lnTo>
                    <a:lnTo>
                      <a:pt x="2065" y="2594"/>
                    </a:lnTo>
                    <a:lnTo>
                      <a:pt x="1729" y="2930"/>
                    </a:lnTo>
                    <a:lnTo>
                      <a:pt x="1489" y="3314"/>
                    </a:lnTo>
                    <a:lnTo>
                      <a:pt x="1201" y="3747"/>
                    </a:lnTo>
                    <a:lnTo>
                      <a:pt x="817" y="4515"/>
                    </a:lnTo>
                    <a:lnTo>
                      <a:pt x="529" y="5331"/>
                    </a:lnTo>
                    <a:lnTo>
                      <a:pt x="288" y="6052"/>
                    </a:lnTo>
                    <a:lnTo>
                      <a:pt x="144" y="6772"/>
                    </a:lnTo>
                    <a:lnTo>
                      <a:pt x="48" y="7396"/>
                    </a:lnTo>
                    <a:lnTo>
                      <a:pt x="0" y="8357"/>
                    </a:lnTo>
                    <a:lnTo>
                      <a:pt x="0" y="8741"/>
                    </a:lnTo>
                    <a:lnTo>
                      <a:pt x="48" y="9654"/>
                    </a:lnTo>
                    <a:lnTo>
                      <a:pt x="192" y="10614"/>
                    </a:lnTo>
                    <a:lnTo>
                      <a:pt x="433" y="11479"/>
                    </a:lnTo>
                    <a:lnTo>
                      <a:pt x="769" y="12343"/>
                    </a:lnTo>
                    <a:lnTo>
                      <a:pt x="1201" y="13159"/>
                    </a:lnTo>
                    <a:lnTo>
                      <a:pt x="1681" y="13928"/>
                    </a:lnTo>
                    <a:lnTo>
                      <a:pt x="2306" y="14600"/>
                    </a:lnTo>
                    <a:lnTo>
                      <a:pt x="2978" y="15225"/>
                    </a:lnTo>
                    <a:lnTo>
                      <a:pt x="3314" y="15513"/>
                    </a:lnTo>
                    <a:lnTo>
                      <a:pt x="3698" y="15753"/>
                    </a:lnTo>
                    <a:lnTo>
                      <a:pt x="4130" y="15993"/>
                    </a:lnTo>
                    <a:lnTo>
                      <a:pt x="4563" y="16185"/>
                    </a:lnTo>
                    <a:lnTo>
                      <a:pt x="4995" y="16377"/>
                    </a:lnTo>
                    <a:lnTo>
                      <a:pt x="5475" y="16521"/>
                    </a:lnTo>
                    <a:lnTo>
                      <a:pt x="5955" y="16665"/>
                    </a:lnTo>
                    <a:lnTo>
                      <a:pt x="6436" y="16761"/>
                    </a:lnTo>
                    <a:lnTo>
                      <a:pt x="6964" y="16809"/>
                    </a:lnTo>
                    <a:lnTo>
                      <a:pt x="7540" y="16857"/>
                    </a:lnTo>
                    <a:lnTo>
                      <a:pt x="8069" y="16857"/>
                    </a:lnTo>
                    <a:lnTo>
                      <a:pt x="8645" y="16809"/>
                    </a:lnTo>
                    <a:lnTo>
                      <a:pt x="9269" y="16761"/>
                    </a:lnTo>
                    <a:lnTo>
                      <a:pt x="9893" y="16665"/>
                    </a:lnTo>
                    <a:lnTo>
                      <a:pt x="10518" y="16521"/>
                    </a:lnTo>
                    <a:lnTo>
                      <a:pt x="11142" y="16329"/>
                    </a:lnTo>
                    <a:lnTo>
                      <a:pt x="11959" y="16089"/>
                    </a:lnTo>
                    <a:lnTo>
                      <a:pt x="12679" y="15753"/>
                    </a:lnTo>
                    <a:lnTo>
                      <a:pt x="13303" y="15369"/>
                    </a:lnTo>
                    <a:lnTo>
                      <a:pt x="13928" y="14888"/>
                    </a:lnTo>
                    <a:lnTo>
                      <a:pt x="14456" y="14408"/>
                    </a:lnTo>
                    <a:lnTo>
                      <a:pt x="14936" y="13880"/>
                    </a:lnTo>
                    <a:lnTo>
                      <a:pt x="15320" y="13255"/>
                    </a:lnTo>
                    <a:lnTo>
                      <a:pt x="15705" y="12679"/>
                    </a:lnTo>
                    <a:lnTo>
                      <a:pt x="15993" y="12007"/>
                    </a:lnTo>
                    <a:lnTo>
                      <a:pt x="16233" y="11334"/>
                    </a:lnTo>
                    <a:lnTo>
                      <a:pt x="16425" y="10662"/>
                    </a:lnTo>
                    <a:lnTo>
                      <a:pt x="16521" y="9942"/>
                    </a:lnTo>
                    <a:lnTo>
                      <a:pt x="16569" y="9221"/>
                    </a:lnTo>
                    <a:lnTo>
                      <a:pt x="16617" y="8501"/>
                    </a:lnTo>
                    <a:lnTo>
                      <a:pt x="16569" y="7781"/>
                    </a:lnTo>
                    <a:lnTo>
                      <a:pt x="16473" y="7060"/>
                    </a:lnTo>
                    <a:lnTo>
                      <a:pt x="16281" y="6340"/>
                    </a:lnTo>
                    <a:lnTo>
                      <a:pt x="16089" y="5619"/>
                    </a:lnTo>
                    <a:lnTo>
                      <a:pt x="15849" y="4947"/>
                    </a:lnTo>
                    <a:lnTo>
                      <a:pt x="15512" y="4275"/>
                    </a:lnTo>
                    <a:lnTo>
                      <a:pt x="15176" y="3650"/>
                    </a:lnTo>
                    <a:lnTo>
                      <a:pt x="14744" y="3074"/>
                    </a:lnTo>
                    <a:lnTo>
                      <a:pt x="14312" y="2498"/>
                    </a:lnTo>
                    <a:lnTo>
                      <a:pt x="13784" y="2018"/>
                    </a:lnTo>
                    <a:lnTo>
                      <a:pt x="13207" y="1537"/>
                    </a:lnTo>
                    <a:lnTo>
                      <a:pt x="12631" y="1105"/>
                    </a:lnTo>
                    <a:lnTo>
                      <a:pt x="11959" y="769"/>
                    </a:lnTo>
                    <a:lnTo>
                      <a:pt x="11286" y="481"/>
                    </a:lnTo>
                    <a:lnTo>
                      <a:pt x="10518" y="241"/>
                    </a:lnTo>
                    <a:lnTo>
                      <a:pt x="9749" y="97"/>
                    </a:lnTo>
                    <a:lnTo>
                      <a:pt x="893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7" name="Google Shape;4457;p75"/>
              <p:cNvSpPr/>
              <p:nvPr/>
            </p:nvSpPr>
            <p:spPr>
              <a:xfrm>
                <a:off x="6966450" y="1476750"/>
                <a:ext cx="415425" cy="421450"/>
              </a:xfrm>
              <a:custGeom>
                <a:avLst/>
                <a:gdLst/>
                <a:ahLst/>
                <a:cxnLst/>
                <a:rect l="l" t="t" r="r" b="b"/>
                <a:pathLst>
                  <a:path w="16617" h="16858" fill="none" extrusionOk="0">
                    <a:moveTo>
                      <a:pt x="0" y="8741"/>
                    </a:moveTo>
                    <a:lnTo>
                      <a:pt x="0" y="8741"/>
                    </a:lnTo>
                    <a:lnTo>
                      <a:pt x="0" y="8357"/>
                    </a:lnTo>
                    <a:lnTo>
                      <a:pt x="48" y="7396"/>
                    </a:lnTo>
                    <a:lnTo>
                      <a:pt x="144" y="6772"/>
                    </a:lnTo>
                    <a:lnTo>
                      <a:pt x="288" y="6052"/>
                    </a:lnTo>
                    <a:lnTo>
                      <a:pt x="529" y="5331"/>
                    </a:lnTo>
                    <a:lnTo>
                      <a:pt x="817" y="4515"/>
                    </a:lnTo>
                    <a:lnTo>
                      <a:pt x="1201" y="3747"/>
                    </a:lnTo>
                    <a:lnTo>
                      <a:pt x="1489" y="3314"/>
                    </a:lnTo>
                    <a:lnTo>
                      <a:pt x="1729" y="2930"/>
                    </a:lnTo>
                    <a:lnTo>
                      <a:pt x="2065" y="2594"/>
                    </a:lnTo>
                    <a:lnTo>
                      <a:pt x="2402" y="2210"/>
                    </a:lnTo>
                    <a:lnTo>
                      <a:pt x="2786" y="1874"/>
                    </a:lnTo>
                    <a:lnTo>
                      <a:pt x="3170" y="1537"/>
                    </a:lnTo>
                    <a:lnTo>
                      <a:pt x="3650" y="1249"/>
                    </a:lnTo>
                    <a:lnTo>
                      <a:pt x="4130" y="961"/>
                    </a:lnTo>
                    <a:lnTo>
                      <a:pt x="4659" y="721"/>
                    </a:lnTo>
                    <a:lnTo>
                      <a:pt x="5235" y="481"/>
                    </a:lnTo>
                    <a:lnTo>
                      <a:pt x="5859" y="337"/>
                    </a:lnTo>
                    <a:lnTo>
                      <a:pt x="6532" y="193"/>
                    </a:lnTo>
                    <a:lnTo>
                      <a:pt x="7252" y="49"/>
                    </a:lnTo>
                    <a:lnTo>
                      <a:pt x="8021" y="1"/>
                    </a:lnTo>
                    <a:lnTo>
                      <a:pt x="8021" y="1"/>
                    </a:lnTo>
                    <a:lnTo>
                      <a:pt x="8933" y="1"/>
                    </a:lnTo>
                    <a:lnTo>
                      <a:pt x="9749" y="97"/>
                    </a:lnTo>
                    <a:lnTo>
                      <a:pt x="10518" y="241"/>
                    </a:lnTo>
                    <a:lnTo>
                      <a:pt x="11286" y="481"/>
                    </a:lnTo>
                    <a:lnTo>
                      <a:pt x="11959" y="769"/>
                    </a:lnTo>
                    <a:lnTo>
                      <a:pt x="12631" y="1105"/>
                    </a:lnTo>
                    <a:lnTo>
                      <a:pt x="13207" y="1537"/>
                    </a:lnTo>
                    <a:lnTo>
                      <a:pt x="13784" y="2018"/>
                    </a:lnTo>
                    <a:lnTo>
                      <a:pt x="14312" y="2498"/>
                    </a:lnTo>
                    <a:lnTo>
                      <a:pt x="14744" y="3074"/>
                    </a:lnTo>
                    <a:lnTo>
                      <a:pt x="15176" y="3650"/>
                    </a:lnTo>
                    <a:lnTo>
                      <a:pt x="15512" y="4275"/>
                    </a:lnTo>
                    <a:lnTo>
                      <a:pt x="15849" y="4947"/>
                    </a:lnTo>
                    <a:lnTo>
                      <a:pt x="16089" y="5619"/>
                    </a:lnTo>
                    <a:lnTo>
                      <a:pt x="16281" y="6340"/>
                    </a:lnTo>
                    <a:lnTo>
                      <a:pt x="16473" y="7060"/>
                    </a:lnTo>
                    <a:lnTo>
                      <a:pt x="16569" y="7781"/>
                    </a:lnTo>
                    <a:lnTo>
                      <a:pt x="16617" y="8501"/>
                    </a:lnTo>
                    <a:lnTo>
                      <a:pt x="16569" y="9221"/>
                    </a:lnTo>
                    <a:lnTo>
                      <a:pt x="16521" y="9942"/>
                    </a:lnTo>
                    <a:lnTo>
                      <a:pt x="16425" y="10662"/>
                    </a:lnTo>
                    <a:lnTo>
                      <a:pt x="16233" y="11334"/>
                    </a:lnTo>
                    <a:lnTo>
                      <a:pt x="15993" y="12007"/>
                    </a:lnTo>
                    <a:lnTo>
                      <a:pt x="15705" y="12679"/>
                    </a:lnTo>
                    <a:lnTo>
                      <a:pt x="15320" y="13255"/>
                    </a:lnTo>
                    <a:lnTo>
                      <a:pt x="14936" y="13880"/>
                    </a:lnTo>
                    <a:lnTo>
                      <a:pt x="14456" y="14408"/>
                    </a:lnTo>
                    <a:lnTo>
                      <a:pt x="13928" y="14888"/>
                    </a:lnTo>
                    <a:lnTo>
                      <a:pt x="13303" y="15369"/>
                    </a:lnTo>
                    <a:lnTo>
                      <a:pt x="12679" y="15753"/>
                    </a:lnTo>
                    <a:lnTo>
                      <a:pt x="11959" y="16089"/>
                    </a:lnTo>
                    <a:lnTo>
                      <a:pt x="11142" y="16329"/>
                    </a:lnTo>
                    <a:lnTo>
                      <a:pt x="11142" y="16329"/>
                    </a:lnTo>
                    <a:lnTo>
                      <a:pt x="10518" y="16521"/>
                    </a:lnTo>
                    <a:lnTo>
                      <a:pt x="9893" y="16665"/>
                    </a:lnTo>
                    <a:lnTo>
                      <a:pt x="9269" y="16761"/>
                    </a:lnTo>
                    <a:lnTo>
                      <a:pt x="8645" y="16809"/>
                    </a:lnTo>
                    <a:lnTo>
                      <a:pt x="8069" y="16857"/>
                    </a:lnTo>
                    <a:lnTo>
                      <a:pt x="7540" y="16857"/>
                    </a:lnTo>
                    <a:lnTo>
                      <a:pt x="6964" y="16809"/>
                    </a:lnTo>
                    <a:lnTo>
                      <a:pt x="6436" y="16761"/>
                    </a:lnTo>
                    <a:lnTo>
                      <a:pt x="5955" y="16665"/>
                    </a:lnTo>
                    <a:lnTo>
                      <a:pt x="5475" y="16521"/>
                    </a:lnTo>
                    <a:lnTo>
                      <a:pt x="4995" y="16377"/>
                    </a:lnTo>
                    <a:lnTo>
                      <a:pt x="4563" y="16185"/>
                    </a:lnTo>
                    <a:lnTo>
                      <a:pt x="4130" y="15993"/>
                    </a:lnTo>
                    <a:lnTo>
                      <a:pt x="3698" y="15753"/>
                    </a:lnTo>
                    <a:lnTo>
                      <a:pt x="3314" y="15513"/>
                    </a:lnTo>
                    <a:lnTo>
                      <a:pt x="2978" y="15225"/>
                    </a:lnTo>
                    <a:lnTo>
                      <a:pt x="2306" y="14600"/>
                    </a:lnTo>
                    <a:lnTo>
                      <a:pt x="1681" y="13928"/>
                    </a:lnTo>
                    <a:lnTo>
                      <a:pt x="1201" y="13159"/>
                    </a:lnTo>
                    <a:lnTo>
                      <a:pt x="769" y="12343"/>
                    </a:lnTo>
                    <a:lnTo>
                      <a:pt x="433" y="11479"/>
                    </a:lnTo>
                    <a:lnTo>
                      <a:pt x="192" y="10614"/>
                    </a:lnTo>
                    <a:lnTo>
                      <a:pt x="48" y="9654"/>
                    </a:lnTo>
                    <a:lnTo>
                      <a:pt x="0" y="87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8" name="Google Shape;4458;p75"/>
              <p:cNvSpPr/>
              <p:nvPr/>
            </p:nvSpPr>
            <p:spPr>
              <a:xfrm>
                <a:off x="6966450" y="1476750"/>
                <a:ext cx="283375" cy="421450"/>
              </a:xfrm>
              <a:custGeom>
                <a:avLst/>
                <a:gdLst/>
                <a:ahLst/>
                <a:cxnLst/>
                <a:rect l="l" t="t" r="r" b="b"/>
                <a:pathLst>
                  <a:path w="11335" h="16858" extrusionOk="0">
                    <a:moveTo>
                      <a:pt x="7876" y="16857"/>
                    </a:moveTo>
                    <a:lnTo>
                      <a:pt x="7876" y="16857"/>
                    </a:lnTo>
                    <a:lnTo>
                      <a:pt x="7876" y="16857"/>
                    </a:lnTo>
                    <a:lnTo>
                      <a:pt x="7876" y="16857"/>
                    </a:lnTo>
                    <a:lnTo>
                      <a:pt x="7876" y="16857"/>
                    </a:lnTo>
                    <a:lnTo>
                      <a:pt x="7876" y="16857"/>
                    </a:lnTo>
                    <a:close/>
                    <a:moveTo>
                      <a:pt x="11142" y="16329"/>
                    </a:moveTo>
                    <a:lnTo>
                      <a:pt x="11142" y="16329"/>
                    </a:lnTo>
                    <a:lnTo>
                      <a:pt x="10278" y="16569"/>
                    </a:lnTo>
                    <a:lnTo>
                      <a:pt x="9461" y="16713"/>
                    </a:lnTo>
                    <a:lnTo>
                      <a:pt x="8645" y="16809"/>
                    </a:lnTo>
                    <a:lnTo>
                      <a:pt x="7876" y="16857"/>
                    </a:lnTo>
                    <a:lnTo>
                      <a:pt x="7876" y="16857"/>
                    </a:lnTo>
                    <a:lnTo>
                      <a:pt x="8645" y="16809"/>
                    </a:lnTo>
                    <a:lnTo>
                      <a:pt x="9461" y="16713"/>
                    </a:lnTo>
                    <a:lnTo>
                      <a:pt x="10278" y="16569"/>
                    </a:lnTo>
                    <a:lnTo>
                      <a:pt x="11142" y="16329"/>
                    </a:lnTo>
                    <a:close/>
                    <a:moveTo>
                      <a:pt x="11286" y="16329"/>
                    </a:moveTo>
                    <a:lnTo>
                      <a:pt x="11286" y="16329"/>
                    </a:lnTo>
                    <a:lnTo>
                      <a:pt x="11142" y="16329"/>
                    </a:lnTo>
                    <a:lnTo>
                      <a:pt x="11142" y="16329"/>
                    </a:lnTo>
                    <a:lnTo>
                      <a:pt x="11286" y="16329"/>
                    </a:lnTo>
                    <a:close/>
                    <a:moveTo>
                      <a:pt x="11334" y="16281"/>
                    </a:moveTo>
                    <a:lnTo>
                      <a:pt x="11334" y="16281"/>
                    </a:lnTo>
                    <a:lnTo>
                      <a:pt x="11334" y="16281"/>
                    </a:lnTo>
                    <a:lnTo>
                      <a:pt x="11334" y="16281"/>
                    </a:lnTo>
                    <a:lnTo>
                      <a:pt x="11334" y="16281"/>
                    </a:lnTo>
                    <a:close/>
                    <a:moveTo>
                      <a:pt x="8501" y="1"/>
                    </a:move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7733"/>
                    </a:lnTo>
                    <a:lnTo>
                      <a:pt x="48" y="7252"/>
                    </a:lnTo>
                    <a:lnTo>
                      <a:pt x="144" y="6628"/>
                    </a:lnTo>
                    <a:lnTo>
                      <a:pt x="288" y="6004"/>
                    </a:lnTo>
                    <a:lnTo>
                      <a:pt x="529" y="5331"/>
                    </a:lnTo>
                    <a:lnTo>
                      <a:pt x="769" y="4611"/>
                    </a:lnTo>
                    <a:lnTo>
                      <a:pt x="1153" y="3891"/>
                    </a:lnTo>
                    <a:lnTo>
                      <a:pt x="1585" y="3170"/>
                    </a:lnTo>
                    <a:lnTo>
                      <a:pt x="2113" y="2498"/>
                    </a:lnTo>
                    <a:lnTo>
                      <a:pt x="2450" y="2162"/>
                    </a:lnTo>
                    <a:lnTo>
                      <a:pt x="2786" y="1874"/>
                    </a:lnTo>
                    <a:lnTo>
                      <a:pt x="3122" y="1585"/>
                    </a:lnTo>
                    <a:lnTo>
                      <a:pt x="3554" y="1297"/>
                    </a:lnTo>
                    <a:lnTo>
                      <a:pt x="3986" y="1057"/>
                    </a:lnTo>
                    <a:lnTo>
                      <a:pt x="4467" y="817"/>
                    </a:lnTo>
                    <a:lnTo>
                      <a:pt x="4947" y="625"/>
                    </a:lnTo>
                    <a:lnTo>
                      <a:pt x="5475" y="433"/>
                    </a:lnTo>
                    <a:lnTo>
                      <a:pt x="6051" y="289"/>
                    </a:lnTo>
                    <a:lnTo>
                      <a:pt x="6676" y="145"/>
                    </a:lnTo>
                    <a:lnTo>
                      <a:pt x="7348" y="49"/>
                    </a:lnTo>
                    <a:lnTo>
                      <a:pt x="8021" y="1"/>
                    </a:lnTo>
                    <a:lnTo>
                      <a:pt x="8021" y="1"/>
                    </a:lnTo>
                    <a:lnTo>
                      <a:pt x="8501" y="1"/>
                    </a:lnTo>
                    <a:close/>
                    <a:moveTo>
                      <a:pt x="8501" y="1"/>
                    </a:moveTo>
                    <a:lnTo>
                      <a:pt x="8501" y="1"/>
                    </a:lnTo>
                    <a:lnTo>
                      <a:pt x="8501" y="1"/>
                    </a:lnTo>
                    <a:lnTo>
                      <a:pt x="8501" y="1"/>
                    </a:lnTo>
                    <a:lnTo>
                      <a:pt x="8501" y="1"/>
                    </a:lnTo>
                    <a:lnTo>
                      <a:pt x="850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9" name="Google Shape;4459;p75"/>
              <p:cNvSpPr/>
              <p:nvPr/>
            </p:nvSpPr>
            <p:spPr>
              <a:xfrm>
                <a:off x="7163350" y="1898175"/>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0" name="Google Shape;4460;p75"/>
              <p:cNvSpPr/>
              <p:nvPr/>
            </p:nvSpPr>
            <p:spPr>
              <a:xfrm>
                <a:off x="7163350" y="1884975"/>
                <a:ext cx="81675" cy="13225"/>
              </a:xfrm>
              <a:custGeom>
                <a:avLst/>
                <a:gdLst/>
                <a:ahLst/>
                <a:cxnLst/>
                <a:rect l="l" t="t" r="r" b="b"/>
                <a:pathLst>
                  <a:path w="3267" h="529" fill="none" extrusionOk="0">
                    <a:moveTo>
                      <a:pt x="3266" y="0"/>
                    </a:moveTo>
                    <a:lnTo>
                      <a:pt x="3266" y="0"/>
                    </a:lnTo>
                    <a:lnTo>
                      <a:pt x="2402" y="240"/>
                    </a:lnTo>
                    <a:lnTo>
                      <a:pt x="1585" y="384"/>
                    </a:lnTo>
                    <a:lnTo>
                      <a:pt x="769" y="480"/>
                    </a:lnTo>
                    <a:lnTo>
                      <a:pt x="0" y="528"/>
                    </a:lnTo>
                    <a:lnTo>
                      <a:pt x="0" y="528"/>
                    </a:lnTo>
                    <a:lnTo>
                      <a:pt x="769" y="480"/>
                    </a:lnTo>
                    <a:lnTo>
                      <a:pt x="1585" y="384"/>
                    </a:lnTo>
                    <a:lnTo>
                      <a:pt x="2402" y="240"/>
                    </a:lnTo>
                    <a:lnTo>
                      <a:pt x="326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1" name="Google Shape;4461;p75"/>
              <p:cNvSpPr/>
              <p:nvPr/>
            </p:nvSpPr>
            <p:spPr>
              <a:xfrm>
                <a:off x="7245000" y="1884975"/>
                <a:ext cx="3625" cy="25"/>
              </a:xfrm>
              <a:custGeom>
                <a:avLst/>
                <a:gdLst/>
                <a:ahLst/>
                <a:cxnLst/>
                <a:rect l="l" t="t" r="r" b="b"/>
                <a:pathLst>
                  <a:path w="145" h="1" fill="none" extrusionOk="0">
                    <a:moveTo>
                      <a:pt x="144" y="0"/>
                    </a:moveTo>
                    <a:lnTo>
                      <a:pt x="144" y="0"/>
                    </a:lnTo>
                    <a:lnTo>
                      <a:pt x="0" y="0"/>
                    </a:lnTo>
                    <a:lnTo>
                      <a:pt x="0" y="0"/>
                    </a:lnTo>
                    <a:lnTo>
                      <a:pt x="1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2" name="Google Shape;4462;p75"/>
              <p:cNvSpPr/>
              <p:nvPr/>
            </p:nvSpPr>
            <p:spPr>
              <a:xfrm>
                <a:off x="7249800" y="18837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3" name="Google Shape;4463;p75"/>
              <p:cNvSpPr/>
              <p:nvPr/>
            </p:nvSpPr>
            <p:spPr>
              <a:xfrm>
                <a:off x="6966450" y="1476750"/>
                <a:ext cx="212525" cy="212525"/>
              </a:xfrm>
              <a:custGeom>
                <a:avLst/>
                <a:gdLst/>
                <a:ahLst/>
                <a:cxnLst/>
                <a:rect l="l" t="t" r="r" b="b"/>
                <a:pathLst>
                  <a:path w="8501" h="8501" fill="none" extrusionOk="0">
                    <a:moveTo>
                      <a:pt x="8501" y="1"/>
                    </a:move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7733"/>
                    </a:lnTo>
                    <a:lnTo>
                      <a:pt x="48" y="7252"/>
                    </a:lnTo>
                    <a:lnTo>
                      <a:pt x="144" y="6628"/>
                    </a:lnTo>
                    <a:lnTo>
                      <a:pt x="288" y="6004"/>
                    </a:lnTo>
                    <a:lnTo>
                      <a:pt x="529" y="5331"/>
                    </a:lnTo>
                    <a:lnTo>
                      <a:pt x="769" y="4611"/>
                    </a:lnTo>
                    <a:lnTo>
                      <a:pt x="1153" y="3891"/>
                    </a:lnTo>
                    <a:lnTo>
                      <a:pt x="1585" y="3170"/>
                    </a:lnTo>
                    <a:lnTo>
                      <a:pt x="2113" y="2498"/>
                    </a:lnTo>
                    <a:lnTo>
                      <a:pt x="2450" y="2162"/>
                    </a:lnTo>
                    <a:lnTo>
                      <a:pt x="2786" y="1874"/>
                    </a:lnTo>
                    <a:lnTo>
                      <a:pt x="3122" y="1585"/>
                    </a:lnTo>
                    <a:lnTo>
                      <a:pt x="3554" y="1297"/>
                    </a:lnTo>
                    <a:lnTo>
                      <a:pt x="3986" y="1057"/>
                    </a:lnTo>
                    <a:lnTo>
                      <a:pt x="4467" y="817"/>
                    </a:lnTo>
                    <a:lnTo>
                      <a:pt x="4947" y="625"/>
                    </a:lnTo>
                    <a:lnTo>
                      <a:pt x="5475" y="433"/>
                    </a:lnTo>
                    <a:lnTo>
                      <a:pt x="6051" y="289"/>
                    </a:lnTo>
                    <a:lnTo>
                      <a:pt x="6676" y="145"/>
                    </a:lnTo>
                    <a:lnTo>
                      <a:pt x="7348" y="49"/>
                    </a:lnTo>
                    <a:lnTo>
                      <a:pt x="8021" y="1"/>
                    </a:lnTo>
                    <a:lnTo>
                      <a:pt x="8021" y="1"/>
                    </a:lnTo>
                    <a:lnTo>
                      <a:pt x="850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4" name="Google Shape;4464;p75"/>
              <p:cNvSpPr/>
              <p:nvPr/>
            </p:nvSpPr>
            <p:spPr>
              <a:xfrm>
                <a:off x="7178950" y="1476750"/>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5" name="Google Shape;4465;p75"/>
              <p:cNvSpPr/>
              <p:nvPr/>
            </p:nvSpPr>
            <p:spPr>
              <a:xfrm>
                <a:off x="7060100" y="1498350"/>
                <a:ext cx="267750" cy="271375"/>
              </a:xfrm>
              <a:custGeom>
                <a:avLst/>
                <a:gdLst/>
                <a:ahLst/>
                <a:cxnLst/>
                <a:rect l="l" t="t" r="r" b="b"/>
                <a:pathLst>
                  <a:path w="10710" h="10855" fill="none" extrusionOk="0">
                    <a:moveTo>
                      <a:pt x="5091" y="10855"/>
                    </a:moveTo>
                    <a:lnTo>
                      <a:pt x="5091" y="10855"/>
                    </a:lnTo>
                    <a:lnTo>
                      <a:pt x="4515" y="10855"/>
                    </a:lnTo>
                    <a:lnTo>
                      <a:pt x="3938" y="10759"/>
                    </a:lnTo>
                    <a:lnTo>
                      <a:pt x="3410" y="10615"/>
                    </a:lnTo>
                    <a:lnTo>
                      <a:pt x="2930" y="10422"/>
                    </a:lnTo>
                    <a:lnTo>
                      <a:pt x="2498" y="10230"/>
                    </a:lnTo>
                    <a:lnTo>
                      <a:pt x="2065" y="9942"/>
                    </a:lnTo>
                    <a:lnTo>
                      <a:pt x="1681" y="9606"/>
                    </a:lnTo>
                    <a:lnTo>
                      <a:pt x="1345" y="9270"/>
                    </a:lnTo>
                    <a:lnTo>
                      <a:pt x="1057" y="8886"/>
                    </a:lnTo>
                    <a:lnTo>
                      <a:pt x="769" y="8501"/>
                    </a:lnTo>
                    <a:lnTo>
                      <a:pt x="529" y="8069"/>
                    </a:lnTo>
                    <a:lnTo>
                      <a:pt x="336" y="7589"/>
                    </a:lnTo>
                    <a:lnTo>
                      <a:pt x="192" y="7109"/>
                    </a:lnTo>
                    <a:lnTo>
                      <a:pt x="96" y="6628"/>
                    </a:lnTo>
                    <a:lnTo>
                      <a:pt x="0" y="6148"/>
                    </a:lnTo>
                    <a:lnTo>
                      <a:pt x="0" y="5620"/>
                    </a:lnTo>
                    <a:lnTo>
                      <a:pt x="0" y="5620"/>
                    </a:lnTo>
                    <a:lnTo>
                      <a:pt x="0" y="5380"/>
                    </a:lnTo>
                    <a:lnTo>
                      <a:pt x="48" y="4755"/>
                    </a:lnTo>
                    <a:lnTo>
                      <a:pt x="96" y="4371"/>
                    </a:lnTo>
                    <a:lnTo>
                      <a:pt x="192" y="3891"/>
                    </a:lnTo>
                    <a:lnTo>
                      <a:pt x="336" y="3411"/>
                    </a:lnTo>
                    <a:lnTo>
                      <a:pt x="529" y="2931"/>
                    </a:lnTo>
                    <a:lnTo>
                      <a:pt x="769" y="2402"/>
                    </a:lnTo>
                    <a:lnTo>
                      <a:pt x="1105" y="1874"/>
                    </a:lnTo>
                    <a:lnTo>
                      <a:pt x="1537" y="1442"/>
                    </a:lnTo>
                    <a:lnTo>
                      <a:pt x="2065" y="1010"/>
                    </a:lnTo>
                    <a:lnTo>
                      <a:pt x="2690" y="625"/>
                    </a:lnTo>
                    <a:lnTo>
                      <a:pt x="3026" y="433"/>
                    </a:lnTo>
                    <a:lnTo>
                      <a:pt x="3410" y="289"/>
                    </a:lnTo>
                    <a:lnTo>
                      <a:pt x="3794" y="193"/>
                    </a:lnTo>
                    <a:lnTo>
                      <a:pt x="4226" y="97"/>
                    </a:lnTo>
                    <a:lnTo>
                      <a:pt x="4707" y="49"/>
                    </a:lnTo>
                    <a:lnTo>
                      <a:pt x="5187" y="1"/>
                    </a:lnTo>
                    <a:lnTo>
                      <a:pt x="5187" y="1"/>
                    </a:lnTo>
                    <a:lnTo>
                      <a:pt x="5475" y="1"/>
                    </a:lnTo>
                    <a:lnTo>
                      <a:pt x="5475" y="1"/>
                    </a:lnTo>
                    <a:lnTo>
                      <a:pt x="6051" y="1"/>
                    </a:lnTo>
                    <a:lnTo>
                      <a:pt x="6532" y="97"/>
                    </a:lnTo>
                    <a:lnTo>
                      <a:pt x="7012" y="193"/>
                    </a:lnTo>
                    <a:lnTo>
                      <a:pt x="7492" y="385"/>
                    </a:lnTo>
                    <a:lnTo>
                      <a:pt x="7924" y="577"/>
                    </a:lnTo>
                    <a:lnTo>
                      <a:pt x="8309" y="817"/>
                    </a:lnTo>
                    <a:lnTo>
                      <a:pt x="8693" y="1106"/>
                    </a:lnTo>
                    <a:lnTo>
                      <a:pt x="9029" y="1394"/>
                    </a:lnTo>
                    <a:lnTo>
                      <a:pt x="9365" y="1730"/>
                    </a:lnTo>
                    <a:lnTo>
                      <a:pt x="9605" y="2114"/>
                    </a:lnTo>
                    <a:lnTo>
                      <a:pt x="9893" y="2498"/>
                    </a:lnTo>
                    <a:lnTo>
                      <a:pt x="10086" y="2883"/>
                    </a:lnTo>
                    <a:lnTo>
                      <a:pt x="10278" y="3315"/>
                    </a:lnTo>
                    <a:lnTo>
                      <a:pt x="10422" y="3747"/>
                    </a:lnTo>
                    <a:lnTo>
                      <a:pt x="10566" y="4227"/>
                    </a:lnTo>
                    <a:lnTo>
                      <a:pt x="10662" y="4659"/>
                    </a:lnTo>
                    <a:lnTo>
                      <a:pt x="10710" y="5140"/>
                    </a:lnTo>
                    <a:lnTo>
                      <a:pt x="10710" y="5572"/>
                    </a:lnTo>
                    <a:lnTo>
                      <a:pt x="10710" y="6052"/>
                    </a:lnTo>
                    <a:lnTo>
                      <a:pt x="10662" y="6484"/>
                    </a:lnTo>
                    <a:lnTo>
                      <a:pt x="10566" y="6965"/>
                    </a:lnTo>
                    <a:lnTo>
                      <a:pt x="10470" y="7397"/>
                    </a:lnTo>
                    <a:lnTo>
                      <a:pt x="10278" y="7829"/>
                    </a:lnTo>
                    <a:lnTo>
                      <a:pt x="10134" y="8213"/>
                    </a:lnTo>
                    <a:lnTo>
                      <a:pt x="9893" y="8598"/>
                    </a:lnTo>
                    <a:lnTo>
                      <a:pt x="9605" y="8982"/>
                    </a:lnTo>
                    <a:lnTo>
                      <a:pt x="9317" y="9318"/>
                    </a:lnTo>
                    <a:lnTo>
                      <a:pt x="8981" y="9654"/>
                    </a:lnTo>
                    <a:lnTo>
                      <a:pt x="8597" y="9894"/>
                    </a:lnTo>
                    <a:lnTo>
                      <a:pt x="8165" y="10182"/>
                    </a:lnTo>
                    <a:lnTo>
                      <a:pt x="7732" y="10374"/>
                    </a:lnTo>
                    <a:lnTo>
                      <a:pt x="7204" y="10567"/>
                    </a:lnTo>
                    <a:lnTo>
                      <a:pt x="7204" y="10567"/>
                    </a:lnTo>
                    <a:lnTo>
                      <a:pt x="6628" y="10711"/>
                    </a:lnTo>
                    <a:lnTo>
                      <a:pt x="6099" y="10807"/>
                    </a:lnTo>
                    <a:lnTo>
                      <a:pt x="5571" y="10855"/>
                    </a:lnTo>
                    <a:lnTo>
                      <a:pt x="5091" y="1085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6" name="Google Shape;4466;p75"/>
              <p:cNvSpPr/>
              <p:nvPr/>
            </p:nvSpPr>
            <p:spPr>
              <a:xfrm>
                <a:off x="6966450" y="1476750"/>
                <a:ext cx="415425" cy="421450"/>
              </a:xfrm>
              <a:custGeom>
                <a:avLst/>
                <a:gdLst/>
                <a:ahLst/>
                <a:cxnLst/>
                <a:rect l="l" t="t" r="r" b="b"/>
                <a:pathLst>
                  <a:path w="16617" h="16858" fill="none" extrusionOk="0">
                    <a:moveTo>
                      <a:pt x="8501" y="1"/>
                    </a:moveTo>
                    <a:lnTo>
                      <a:pt x="8501" y="1"/>
                    </a:ln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8741"/>
                    </a:lnTo>
                    <a:lnTo>
                      <a:pt x="0" y="8741"/>
                    </a:lnTo>
                    <a:lnTo>
                      <a:pt x="48" y="9510"/>
                    </a:lnTo>
                    <a:lnTo>
                      <a:pt x="144" y="10278"/>
                    </a:lnTo>
                    <a:lnTo>
                      <a:pt x="288" y="11046"/>
                    </a:lnTo>
                    <a:lnTo>
                      <a:pt x="529" y="11767"/>
                    </a:lnTo>
                    <a:lnTo>
                      <a:pt x="817" y="12487"/>
                    </a:lnTo>
                    <a:lnTo>
                      <a:pt x="1201" y="13159"/>
                    </a:lnTo>
                    <a:lnTo>
                      <a:pt x="1585" y="13784"/>
                    </a:lnTo>
                    <a:lnTo>
                      <a:pt x="2065" y="14360"/>
                    </a:lnTo>
                    <a:lnTo>
                      <a:pt x="2594" y="14936"/>
                    </a:lnTo>
                    <a:lnTo>
                      <a:pt x="3218" y="15417"/>
                    </a:lnTo>
                    <a:lnTo>
                      <a:pt x="3842" y="15801"/>
                    </a:lnTo>
                    <a:lnTo>
                      <a:pt x="4563" y="16185"/>
                    </a:lnTo>
                    <a:lnTo>
                      <a:pt x="5283" y="16473"/>
                    </a:lnTo>
                    <a:lnTo>
                      <a:pt x="6099" y="16665"/>
                    </a:lnTo>
                    <a:lnTo>
                      <a:pt x="6964" y="16809"/>
                    </a:lnTo>
                    <a:lnTo>
                      <a:pt x="7876" y="16857"/>
                    </a:lnTo>
                    <a:lnTo>
                      <a:pt x="7876" y="16857"/>
                    </a:lnTo>
                    <a:lnTo>
                      <a:pt x="7876" y="16857"/>
                    </a:lnTo>
                    <a:lnTo>
                      <a:pt x="7876" y="16857"/>
                    </a:lnTo>
                    <a:lnTo>
                      <a:pt x="7876" y="16857"/>
                    </a:lnTo>
                    <a:lnTo>
                      <a:pt x="7876" y="16857"/>
                    </a:lnTo>
                    <a:lnTo>
                      <a:pt x="8645" y="16809"/>
                    </a:lnTo>
                    <a:lnTo>
                      <a:pt x="9461" y="16713"/>
                    </a:lnTo>
                    <a:lnTo>
                      <a:pt x="10278" y="16569"/>
                    </a:lnTo>
                    <a:lnTo>
                      <a:pt x="11142" y="16329"/>
                    </a:lnTo>
                    <a:lnTo>
                      <a:pt x="11142" y="16329"/>
                    </a:lnTo>
                    <a:lnTo>
                      <a:pt x="11142" y="16329"/>
                    </a:lnTo>
                    <a:lnTo>
                      <a:pt x="11142" y="16329"/>
                    </a:lnTo>
                    <a:lnTo>
                      <a:pt x="11286" y="16329"/>
                    </a:lnTo>
                    <a:lnTo>
                      <a:pt x="11286" y="16329"/>
                    </a:lnTo>
                    <a:lnTo>
                      <a:pt x="11334" y="16281"/>
                    </a:lnTo>
                    <a:lnTo>
                      <a:pt x="11334" y="16281"/>
                    </a:lnTo>
                    <a:lnTo>
                      <a:pt x="11334" y="16281"/>
                    </a:lnTo>
                    <a:lnTo>
                      <a:pt x="11334" y="16281"/>
                    </a:lnTo>
                    <a:lnTo>
                      <a:pt x="12103" y="16041"/>
                    </a:lnTo>
                    <a:lnTo>
                      <a:pt x="12775" y="15657"/>
                    </a:lnTo>
                    <a:lnTo>
                      <a:pt x="13399" y="15273"/>
                    </a:lnTo>
                    <a:lnTo>
                      <a:pt x="13976" y="14840"/>
                    </a:lnTo>
                    <a:lnTo>
                      <a:pt x="14504" y="14360"/>
                    </a:lnTo>
                    <a:lnTo>
                      <a:pt x="14984" y="13832"/>
                    </a:lnTo>
                    <a:lnTo>
                      <a:pt x="15368" y="13255"/>
                    </a:lnTo>
                    <a:lnTo>
                      <a:pt x="15705" y="12631"/>
                    </a:lnTo>
                    <a:lnTo>
                      <a:pt x="15993" y="12007"/>
                    </a:lnTo>
                    <a:lnTo>
                      <a:pt x="16233" y="11334"/>
                    </a:lnTo>
                    <a:lnTo>
                      <a:pt x="16377" y="10662"/>
                    </a:lnTo>
                    <a:lnTo>
                      <a:pt x="16521" y="9990"/>
                    </a:lnTo>
                    <a:lnTo>
                      <a:pt x="16569" y="9269"/>
                    </a:lnTo>
                    <a:lnTo>
                      <a:pt x="16617" y="8597"/>
                    </a:lnTo>
                    <a:lnTo>
                      <a:pt x="16569" y="7877"/>
                    </a:lnTo>
                    <a:lnTo>
                      <a:pt x="16473" y="7156"/>
                    </a:lnTo>
                    <a:lnTo>
                      <a:pt x="16329" y="6484"/>
                    </a:lnTo>
                    <a:lnTo>
                      <a:pt x="16137" y="5764"/>
                    </a:lnTo>
                    <a:lnTo>
                      <a:pt x="15897" y="5091"/>
                    </a:lnTo>
                    <a:lnTo>
                      <a:pt x="15608" y="4467"/>
                    </a:lnTo>
                    <a:lnTo>
                      <a:pt x="15272" y="3843"/>
                    </a:lnTo>
                    <a:lnTo>
                      <a:pt x="14888" y="3266"/>
                    </a:lnTo>
                    <a:lnTo>
                      <a:pt x="14456" y="2690"/>
                    </a:lnTo>
                    <a:lnTo>
                      <a:pt x="13976" y="2162"/>
                    </a:lnTo>
                    <a:lnTo>
                      <a:pt x="13447" y="1681"/>
                    </a:lnTo>
                    <a:lnTo>
                      <a:pt x="12871" y="1249"/>
                    </a:lnTo>
                    <a:lnTo>
                      <a:pt x="12247" y="913"/>
                    </a:lnTo>
                    <a:lnTo>
                      <a:pt x="11574" y="577"/>
                    </a:lnTo>
                    <a:lnTo>
                      <a:pt x="10902" y="337"/>
                    </a:lnTo>
                    <a:lnTo>
                      <a:pt x="10134" y="145"/>
                    </a:lnTo>
                    <a:lnTo>
                      <a:pt x="9317" y="49"/>
                    </a:lnTo>
                    <a:lnTo>
                      <a:pt x="8501" y="1"/>
                    </a:lnTo>
                    <a:lnTo>
                      <a:pt x="8501" y="1"/>
                    </a:lnTo>
                    <a:lnTo>
                      <a:pt x="8501" y="1"/>
                    </a:lnTo>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7" name="Google Shape;4467;p75"/>
              <p:cNvSpPr/>
              <p:nvPr/>
            </p:nvSpPr>
            <p:spPr>
              <a:xfrm>
                <a:off x="7263000" y="1541575"/>
                <a:ext cx="78075" cy="20450"/>
              </a:xfrm>
              <a:custGeom>
                <a:avLst/>
                <a:gdLst/>
                <a:ahLst/>
                <a:cxnLst/>
                <a:rect l="l" t="t" r="r" b="b"/>
                <a:pathLst>
                  <a:path w="3123" h="818" extrusionOk="0">
                    <a:moveTo>
                      <a:pt x="721" y="1"/>
                    </a:moveTo>
                    <a:lnTo>
                      <a:pt x="1" y="289"/>
                    </a:lnTo>
                    <a:lnTo>
                      <a:pt x="961" y="337"/>
                    </a:lnTo>
                    <a:lnTo>
                      <a:pt x="1777" y="481"/>
                    </a:lnTo>
                    <a:lnTo>
                      <a:pt x="2546" y="625"/>
                    </a:lnTo>
                    <a:lnTo>
                      <a:pt x="3122" y="817"/>
                    </a:lnTo>
                    <a:lnTo>
                      <a:pt x="2882" y="481"/>
                    </a:lnTo>
                    <a:lnTo>
                      <a:pt x="2114" y="241"/>
                    </a:lnTo>
                    <a:lnTo>
                      <a:pt x="1393" y="145"/>
                    </a:lnTo>
                    <a:lnTo>
                      <a:pt x="72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8" name="Google Shape;4468;p75"/>
              <p:cNvSpPr/>
              <p:nvPr/>
            </p:nvSpPr>
            <p:spPr>
              <a:xfrm>
                <a:off x="7195775" y="1643650"/>
                <a:ext cx="150100" cy="151300"/>
              </a:xfrm>
              <a:custGeom>
                <a:avLst/>
                <a:gdLst/>
                <a:ahLst/>
                <a:cxnLst/>
                <a:rect l="l" t="t" r="r" b="b"/>
                <a:pathLst>
                  <a:path w="6004" h="6052" extrusionOk="0">
                    <a:moveTo>
                      <a:pt x="2738" y="0"/>
                    </a:moveTo>
                    <a:lnTo>
                      <a:pt x="2545" y="96"/>
                    </a:lnTo>
                    <a:lnTo>
                      <a:pt x="2209" y="336"/>
                    </a:lnTo>
                    <a:lnTo>
                      <a:pt x="1297" y="1153"/>
                    </a:lnTo>
                    <a:lnTo>
                      <a:pt x="432" y="1969"/>
                    </a:lnTo>
                    <a:lnTo>
                      <a:pt x="96" y="2305"/>
                    </a:lnTo>
                    <a:lnTo>
                      <a:pt x="0" y="2497"/>
                    </a:lnTo>
                    <a:lnTo>
                      <a:pt x="0" y="2689"/>
                    </a:lnTo>
                    <a:lnTo>
                      <a:pt x="144" y="3170"/>
                    </a:lnTo>
                    <a:lnTo>
                      <a:pt x="528" y="4370"/>
                    </a:lnTo>
                    <a:lnTo>
                      <a:pt x="1153" y="6051"/>
                    </a:lnTo>
                    <a:lnTo>
                      <a:pt x="4034" y="6051"/>
                    </a:lnTo>
                    <a:lnTo>
                      <a:pt x="4466" y="6003"/>
                    </a:lnTo>
                    <a:lnTo>
                      <a:pt x="4755" y="6003"/>
                    </a:lnTo>
                    <a:lnTo>
                      <a:pt x="4851" y="5907"/>
                    </a:lnTo>
                    <a:lnTo>
                      <a:pt x="4947" y="5811"/>
                    </a:lnTo>
                    <a:lnTo>
                      <a:pt x="5139" y="5379"/>
                    </a:lnTo>
                    <a:lnTo>
                      <a:pt x="5379" y="4803"/>
                    </a:lnTo>
                    <a:lnTo>
                      <a:pt x="5571" y="4178"/>
                    </a:lnTo>
                    <a:lnTo>
                      <a:pt x="5763" y="3506"/>
                    </a:lnTo>
                    <a:lnTo>
                      <a:pt x="5907" y="2834"/>
                    </a:lnTo>
                    <a:lnTo>
                      <a:pt x="6003" y="2353"/>
                    </a:lnTo>
                    <a:lnTo>
                      <a:pt x="6003" y="2161"/>
                    </a:lnTo>
                    <a:lnTo>
                      <a:pt x="5955" y="2017"/>
                    </a:lnTo>
                    <a:lnTo>
                      <a:pt x="5907" y="1873"/>
                    </a:lnTo>
                    <a:lnTo>
                      <a:pt x="5763" y="1777"/>
                    </a:lnTo>
                    <a:lnTo>
                      <a:pt x="5427" y="1441"/>
                    </a:lnTo>
                    <a:lnTo>
                      <a:pt x="4899" y="1105"/>
                    </a:lnTo>
                    <a:lnTo>
                      <a:pt x="4370" y="816"/>
                    </a:lnTo>
                    <a:lnTo>
                      <a:pt x="3314" y="240"/>
                    </a:lnTo>
                    <a:lnTo>
                      <a:pt x="2930" y="48"/>
                    </a:lnTo>
                    <a:lnTo>
                      <a:pt x="273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9" name="Google Shape;4469;p75"/>
              <p:cNvSpPr/>
              <p:nvPr/>
            </p:nvSpPr>
            <p:spPr>
              <a:xfrm>
                <a:off x="6995250" y="1594425"/>
                <a:ext cx="129700" cy="148900"/>
              </a:xfrm>
              <a:custGeom>
                <a:avLst/>
                <a:gdLst/>
                <a:ahLst/>
                <a:cxnLst/>
                <a:rect l="l" t="t" r="r" b="b"/>
                <a:pathLst>
                  <a:path w="5188" h="5956" extrusionOk="0">
                    <a:moveTo>
                      <a:pt x="4419" y="0"/>
                    </a:moveTo>
                    <a:lnTo>
                      <a:pt x="3843" y="48"/>
                    </a:lnTo>
                    <a:lnTo>
                      <a:pt x="2690" y="192"/>
                    </a:lnTo>
                    <a:lnTo>
                      <a:pt x="1538" y="384"/>
                    </a:lnTo>
                    <a:lnTo>
                      <a:pt x="1154" y="480"/>
                    </a:lnTo>
                    <a:lnTo>
                      <a:pt x="961" y="528"/>
                    </a:lnTo>
                    <a:lnTo>
                      <a:pt x="865" y="768"/>
                    </a:lnTo>
                    <a:lnTo>
                      <a:pt x="721" y="1249"/>
                    </a:lnTo>
                    <a:lnTo>
                      <a:pt x="385" y="2641"/>
                    </a:lnTo>
                    <a:lnTo>
                      <a:pt x="1" y="4610"/>
                    </a:lnTo>
                    <a:lnTo>
                      <a:pt x="1154" y="5331"/>
                    </a:lnTo>
                    <a:lnTo>
                      <a:pt x="1970" y="5763"/>
                    </a:lnTo>
                    <a:lnTo>
                      <a:pt x="2306" y="5907"/>
                    </a:lnTo>
                    <a:lnTo>
                      <a:pt x="2498" y="5955"/>
                    </a:lnTo>
                    <a:lnTo>
                      <a:pt x="2690" y="5859"/>
                    </a:lnTo>
                    <a:lnTo>
                      <a:pt x="3026" y="5619"/>
                    </a:lnTo>
                    <a:lnTo>
                      <a:pt x="3939" y="4947"/>
                    </a:lnTo>
                    <a:lnTo>
                      <a:pt x="4803" y="4274"/>
                    </a:lnTo>
                    <a:lnTo>
                      <a:pt x="5092" y="4034"/>
                    </a:lnTo>
                    <a:lnTo>
                      <a:pt x="5188" y="3842"/>
                    </a:lnTo>
                    <a:lnTo>
                      <a:pt x="5092" y="3170"/>
                    </a:lnTo>
                    <a:lnTo>
                      <a:pt x="4899" y="1873"/>
                    </a:lnTo>
                    <a:lnTo>
                      <a:pt x="4659" y="624"/>
                    </a:lnTo>
                    <a:lnTo>
                      <a:pt x="4515" y="192"/>
                    </a:lnTo>
                    <a:lnTo>
                      <a:pt x="4467" y="48"/>
                    </a:lnTo>
                    <a:lnTo>
                      <a:pt x="441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0" name="Google Shape;4470;p75"/>
              <p:cNvSpPr/>
              <p:nvPr/>
            </p:nvSpPr>
            <p:spPr>
              <a:xfrm>
                <a:off x="7142925" y="1480350"/>
                <a:ext cx="159725" cy="99675"/>
              </a:xfrm>
              <a:custGeom>
                <a:avLst/>
                <a:gdLst/>
                <a:ahLst/>
                <a:cxnLst/>
                <a:rect l="l" t="t" r="r" b="b"/>
                <a:pathLst>
                  <a:path w="6389" h="3987" extrusionOk="0">
                    <a:moveTo>
                      <a:pt x="2402" y="1"/>
                    </a:moveTo>
                    <a:lnTo>
                      <a:pt x="1970" y="193"/>
                    </a:lnTo>
                    <a:lnTo>
                      <a:pt x="1154" y="625"/>
                    </a:lnTo>
                    <a:lnTo>
                      <a:pt x="337" y="1057"/>
                    </a:lnTo>
                    <a:lnTo>
                      <a:pt x="97" y="1249"/>
                    </a:lnTo>
                    <a:lnTo>
                      <a:pt x="1" y="1345"/>
                    </a:lnTo>
                    <a:lnTo>
                      <a:pt x="241" y="2306"/>
                    </a:lnTo>
                    <a:lnTo>
                      <a:pt x="433" y="3122"/>
                    </a:lnTo>
                    <a:lnTo>
                      <a:pt x="2450" y="3554"/>
                    </a:lnTo>
                    <a:lnTo>
                      <a:pt x="4563" y="3987"/>
                    </a:lnTo>
                    <a:lnTo>
                      <a:pt x="4900" y="3843"/>
                    </a:lnTo>
                    <a:lnTo>
                      <a:pt x="5524" y="3458"/>
                    </a:lnTo>
                    <a:lnTo>
                      <a:pt x="6100" y="3026"/>
                    </a:lnTo>
                    <a:lnTo>
                      <a:pt x="6292" y="2882"/>
                    </a:lnTo>
                    <a:lnTo>
                      <a:pt x="6388" y="2786"/>
                    </a:lnTo>
                    <a:lnTo>
                      <a:pt x="6340" y="2642"/>
                    </a:lnTo>
                    <a:lnTo>
                      <a:pt x="6196" y="2402"/>
                    </a:lnTo>
                    <a:lnTo>
                      <a:pt x="5764" y="1730"/>
                    </a:lnTo>
                    <a:lnTo>
                      <a:pt x="5140" y="817"/>
                    </a:lnTo>
                    <a:lnTo>
                      <a:pt x="3603" y="289"/>
                    </a:lnTo>
                    <a:lnTo>
                      <a:pt x="2834" y="97"/>
                    </a:lnTo>
                    <a:lnTo>
                      <a:pt x="24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1" name="Google Shape;4471;p75"/>
              <p:cNvSpPr/>
              <p:nvPr/>
            </p:nvSpPr>
            <p:spPr>
              <a:xfrm>
                <a:off x="7051700" y="1790125"/>
                <a:ext cx="124875" cy="100875"/>
              </a:xfrm>
              <a:custGeom>
                <a:avLst/>
                <a:gdLst/>
                <a:ahLst/>
                <a:cxnLst/>
                <a:rect l="l" t="t" r="r" b="b"/>
                <a:pathLst>
                  <a:path w="4995" h="4035" extrusionOk="0">
                    <a:moveTo>
                      <a:pt x="672" y="0"/>
                    </a:moveTo>
                    <a:lnTo>
                      <a:pt x="336" y="624"/>
                    </a:lnTo>
                    <a:lnTo>
                      <a:pt x="96" y="1153"/>
                    </a:lnTo>
                    <a:lnTo>
                      <a:pt x="0" y="1489"/>
                    </a:lnTo>
                    <a:lnTo>
                      <a:pt x="0" y="1633"/>
                    </a:lnTo>
                    <a:lnTo>
                      <a:pt x="48" y="1825"/>
                    </a:lnTo>
                    <a:lnTo>
                      <a:pt x="288" y="2401"/>
                    </a:lnTo>
                    <a:lnTo>
                      <a:pt x="576" y="3122"/>
                    </a:lnTo>
                    <a:lnTo>
                      <a:pt x="768" y="3218"/>
                    </a:lnTo>
                    <a:lnTo>
                      <a:pt x="1105" y="3362"/>
                    </a:lnTo>
                    <a:lnTo>
                      <a:pt x="1921" y="3650"/>
                    </a:lnTo>
                    <a:lnTo>
                      <a:pt x="3122" y="4034"/>
                    </a:lnTo>
                    <a:lnTo>
                      <a:pt x="3410" y="4034"/>
                    </a:lnTo>
                    <a:lnTo>
                      <a:pt x="4082" y="3890"/>
                    </a:lnTo>
                    <a:lnTo>
                      <a:pt x="4707" y="3698"/>
                    </a:lnTo>
                    <a:lnTo>
                      <a:pt x="4899" y="3602"/>
                    </a:lnTo>
                    <a:lnTo>
                      <a:pt x="4947" y="3554"/>
                    </a:lnTo>
                    <a:lnTo>
                      <a:pt x="4995" y="3506"/>
                    </a:lnTo>
                    <a:lnTo>
                      <a:pt x="4947" y="2497"/>
                    </a:lnTo>
                    <a:lnTo>
                      <a:pt x="4947" y="1873"/>
                    </a:lnTo>
                    <a:lnTo>
                      <a:pt x="4899" y="1537"/>
                    </a:lnTo>
                    <a:lnTo>
                      <a:pt x="4707" y="1393"/>
                    </a:lnTo>
                    <a:lnTo>
                      <a:pt x="4226" y="1201"/>
                    </a:lnTo>
                    <a:lnTo>
                      <a:pt x="2786" y="672"/>
                    </a:lnTo>
                    <a:lnTo>
                      <a:pt x="67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2" name="Google Shape;4472;p75"/>
              <p:cNvSpPr/>
              <p:nvPr/>
            </p:nvSpPr>
            <p:spPr>
              <a:xfrm>
                <a:off x="7012075" y="1497150"/>
                <a:ext cx="153700" cy="145325"/>
              </a:xfrm>
              <a:custGeom>
                <a:avLst/>
                <a:gdLst/>
                <a:ahLst/>
                <a:cxnLst/>
                <a:rect l="l" t="t" r="r" b="b"/>
                <a:pathLst>
                  <a:path w="6148" h="5813" extrusionOk="0">
                    <a:moveTo>
                      <a:pt x="2594" y="1"/>
                    </a:moveTo>
                    <a:lnTo>
                      <a:pt x="2065" y="289"/>
                    </a:lnTo>
                    <a:lnTo>
                      <a:pt x="2882" y="289"/>
                    </a:lnTo>
                    <a:lnTo>
                      <a:pt x="3890" y="385"/>
                    </a:lnTo>
                    <a:lnTo>
                      <a:pt x="4947" y="529"/>
                    </a:lnTo>
                    <a:lnTo>
                      <a:pt x="5907" y="673"/>
                    </a:lnTo>
                    <a:lnTo>
                      <a:pt x="5763" y="2210"/>
                    </a:lnTo>
                    <a:lnTo>
                      <a:pt x="1777" y="5476"/>
                    </a:lnTo>
                    <a:lnTo>
                      <a:pt x="432" y="4371"/>
                    </a:lnTo>
                    <a:lnTo>
                      <a:pt x="240" y="1730"/>
                    </a:lnTo>
                    <a:lnTo>
                      <a:pt x="0" y="2018"/>
                    </a:lnTo>
                    <a:lnTo>
                      <a:pt x="192" y="4900"/>
                    </a:lnTo>
                    <a:lnTo>
                      <a:pt x="1777" y="5812"/>
                    </a:lnTo>
                    <a:lnTo>
                      <a:pt x="6003" y="2354"/>
                    </a:lnTo>
                    <a:lnTo>
                      <a:pt x="6147" y="481"/>
                    </a:lnTo>
                    <a:lnTo>
                      <a:pt x="6051" y="481"/>
                    </a:lnTo>
                    <a:lnTo>
                      <a:pt x="4611" y="193"/>
                    </a:lnTo>
                    <a:lnTo>
                      <a:pt x="3554" y="49"/>
                    </a:lnTo>
                    <a:lnTo>
                      <a:pt x="30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3" name="Google Shape;4473;p75"/>
              <p:cNvSpPr/>
              <p:nvPr/>
            </p:nvSpPr>
            <p:spPr>
              <a:xfrm>
                <a:off x="7052900" y="1566800"/>
                <a:ext cx="325375" cy="286975"/>
              </a:xfrm>
              <a:custGeom>
                <a:avLst/>
                <a:gdLst/>
                <a:ahLst/>
                <a:cxnLst/>
                <a:rect l="l" t="t" r="r" b="b"/>
                <a:pathLst>
                  <a:path w="13015" h="11479" extrusionOk="0">
                    <a:moveTo>
                      <a:pt x="7924" y="0"/>
                    </a:moveTo>
                    <a:lnTo>
                      <a:pt x="8405" y="3650"/>
                    </a:lnTo>
                    <a:lnTo>
                      <a:pt x="7012" y="5763"/>
                    </a:lnTo>
                    <a:lnTo>
                      <a:pt x="2690" y="4755"/>
                    </a:lnTo>
                    <a:lnTo>
                      <a:pt x="0" y="6244"/>
                    </a:lnTo>
                    <a:lnTo>
                      <a:pt x="0" y="6292"/>
                    </a:lnTo>
                    <a:lnTo>
                      <a:pt x="0" y="6724"/>
                    </a:lnTo>
                    <a:lnTo>
                      <a:pt x="48" y="7156"/>
                    </a:lnTo>
                    <a:lnTo>
                      <a:pt x="96" y="7732"/>
                    </a:lnTo>
                    <a:lnTo>
                      <a:pt x="240" y="8357"/>
                    </a:lnTo>
                    <a:lnTo>
                      <a:pt x="528" y="9029"/>
                    </a:lnTo>
                    <a:lnTo>
                      <a:pt x="672" y="9365"/>
                    </a:lnTo>
                    <a:lnTo>
                      <a:pt x="913" y="9750"/>
                    </a:lnTo>
                    <a:lnTo>
                      <a:pt x="1153" y="10086"/>
                    </a:lnTo>
                    <a:lnTo>
                      <a:pt x="1393" y="10422"/>
                    </a:lnTo>
                    <a:lnTo>
                      <a:pt x="3122" y="11478"/>
                    </a:lnTo>
                    <a:lnTo>
                      <a:pt x="3170" y="11478"/>
                    </a:lnTo>
                    <a:lnTo>
                      <a:pt x="5235" y="10278"/>
                    </a:lnTo>
                    <a:lnTo>
                      <a:pt x="6387" y="9605"/>
                    </a:lnTo>
                    <a:lnTo>
                      <a:pt x="6964" y="9221"/>
                    </a:lnTo>
                    <a:lnTo>
                      <a:pt x="8693" y="7732"/>
                    </a:lnTo>
                    <a:lnTo>
                      <a:pt x="11766" y="5187"/>
                    </a:lnTo>
                    <a:lnTo>
                      <a:pt x="11766" y="5139"/>
                    </a:lnTo>
                    <a:lnTo>
                      <a:pt x="12199" y="4611"/>
                    </a:lnTo>
                    <a:lnTo>
                      <a:pt x="13015" y="3506"/>
                    </a:lnTo>
                    <a:lnTo>
                      <a:pt x="12919" y="3122"/>
                    </a:lnTo>
                    <a:lnTo>
                      <a:pt x="12199" y="4179"/>
                    </a:lnTo>
                    <a:lnTo>
                      <a:pt x="11574" y="4995"/>
                    </a:lnTo>
                    <a:lnTo>
                      <a:pt x="9029" y="7108"/>
                    </a:lnTo>
                    <a:lnTo>
                      <a:pt x="6772" y="9029"/>
                    </a:lnTo>
                    <a:lnTo>
                      <a:pt x="6339" y="9317"/>
                    </a:lnTo>
                    <a:lnTo>
                      <a:pt x="5379" y="9894"/>
                    </a:lnTo>
                    <a:lnTo>
                      <a:pt x="3122" y="11190"/>
                    </a:lnTo>
                    <a:lnTo>
                      <a:pt x="1585" y="10230"/>
                    </a:lnTo>
                    <a:lnTo>
                      <a:pt x="1153" y="9653"/>
                    </a:lnTo>
                    <a:lnTo>
                      <a:pt x="817" y="9029"/>
                    </a:lnTo>
                    <a:lnTo>
                      <a:pt x="576" y="8453"/>
                    </a:lnTo>
                    <a:lnTo>
                      <a:pt x="432" y="7877"/>
                    </a:lnTo>
                    <a:lnTo>
                      <a:pt x="336" y="7348"/>
                    </a:lnTo>
                    <a:lnTo>
                      <a:pt x="288" y="6964"/>
                    </a:lnTo>
                    <a:lnTo>
                      <a:pt x="240" y="6388"/>
                    </a:lnTo>
                    <a:lnTo>
                      <a:pt x="2738" y="5043"/>
                    </a:lnTo>
                    <a:lnTo>
                      <a:pt x="7108" y="6052"/>
                    </a:lnTo>
                    <a:lnTo>
                      <a:pt x="8693" y="3698"/>
                    </a:lnTo>
                    <a:lnTo>
                      <a:pt x="821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4" name="Google Shape;4474;p75"/>
              <p:cNvSpPr/>
              <p:nvPr/>
            </p:nvSpPr>
            <p:spPr>
              <a:xfrm>
                <a:off x="7305025" y="1774500"/>
                <a:ext cx="21625" cy="69675"/>
              </a:xfrm>
              <a:custGeom>
                <a:avLst/>
                <a:gdLst/>
                <a:ahLst/>
                <a:cxnLst/>
                <a:rect l="l" t="t" r="r" b="b"/>
                <a:pathLst>
                  <a:path w="865" h="2787" extrusionOk="0">
                    <a:moveTo>
                      <a:pt x="241" y="1"/>
                    </a:moveTo>
                    <a:lnTo>
                      <a:pt x="0" y="97"/>
                    </a:lnTo>
                    <a:lnTo>
                      <a:pt x="144" y="577"/>
                    </a:lnTo>
                    <a:lnTo>
                      <a:pt x="337" y="1297"/>
                    </a:lnTo>
                    <a:lnTo>
                      <a:pt x="625" y="2786"/>
                    </a:lnTo>
                    <a:lnTo>
                      <a:pt x="865" y="2546"/>
                    </a:lnTo>
                    <a:lnTo>
                      <a:pt x="529" y="1105"/>
                    </a:lnTo>
                    <a:lnTo>
                      <a:pt x="385" y="481"/>
                    </a:lnTo>
                    <a:lnTo>
                      <a:pt x="2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5" name="Google Shape;4475;p75"/>
              <p:cNvSpPr/>
              <p:nvPr/>
            </p:nvSpPr>
            <p:spPr>
              <a:xfrm>
                <a:off x="6968850" y="1702475"/>
                <a:ext cx="37250" cy="37250"/>
              </a:xfrm>
              <a:custGeom>
                <a:avLst/>
                <a:gdLst/>
                <a:ahLst/>
                <a:cxnLst/>
                <a:rect l="l" t="t" r="r" b="b"/>
                <a:pathLst>
                  <a:path w="1490" h="1490" extrusionOk="0">
                    <a:moveTo>
                      <a:pt x="1393" y="0"/>
                    </a:moveTo>
                    <a:lnTo>
                      <a:pt x="1201" y="96"/>
                    </a:lnTo>
                    <a:lnTo>
                      <a:pt x="817" y="336"/>
                    </a:lnTo>
                    <a:lnTo>
                      <a:pt x="385" y="673"/>
                    </a:lnTo>
                    <a:lnTo>
                      <a:pt x="192" y="865"/>
                    </a:lnTo>
                    <a:lnTo>
                      <a:pt x="0" y="1105"/>
                    </a:lnTo>
                    <a:lnTo>
                      <a:pt x="96" y="1489"/>
                    </a:lnTo>
                    <a:lnTo>
                      <a:pt x="192" y="1249"/>
                    </a:lnTo>
                    <a:lnTo>
                      <a:pt x="385" y="1009"/>
                    </a:lnTo>
                    <a:lnTo>
                      <a:pt x="625" y="817"/>
                    </a:lnTo>
                    <a:lnTo>
                      <a:pt x="865" y="625"/>
                    </a:lnTo>
                    <a:lnTo>
                      <a:pt x="1297" y="336"/>
                    </a:lnTo>
                    <a:lnTo>
                      <a:pt x="1489" y="240"/>
                    </a:lnTo>
                    <a:lnTo>
                      <a:pt x="139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6" name="Google Shape;4476;p75"/>
              <p:cNvSpPr/>
              <p:nvPr/>
            </p:nvSpPr>
            <p:spPr>
              <a:xfrm>
                <a:off x="7014475" y="1824925"/>
                <a:ext cx="51650" cy="13250"/>
              </a:xfrm>
              <a:custGeom>
                <a:avLst/>
                <a:gdLst/>
                <a:ahLst/>
                <a:cxnLst/>
                <a:rect l="l" t="t" r="r" b="b"/>
                <a:pathLst>
                  <a:path w="2066" h="530" extrusionOk="0">
                    <a:moveTo>
                      <a:pt x="2017" y="1"/>
                    </a:moveTo>
                    <a:lnTo>
                      <a:pt x="1009" y="145"/>
                    </a:lnTo>
                    <a:lnTo>
                      <a:pt x="0" y="289"/>
                    </a:lnTo>
                    <a:lnTo>
                      <a:pt x="192" y="529"/>
                    </a:lnTo>
                    <a:lnTo>
                      <a:pt x="1393" y="337"/>
                    </a:lnTo>
                    <a:lnTo>
                      <a:pt x="2065" y="241"/>
                    </a:lnTo>
                    <a:lnTo>
                      <a:pt x="201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7" name="Google Shape;4477;p75"/>
              <p:cNvSpPr/>
              <p:nvPr/>
            </p:nvSpPr>
            <p:spPr>
              <a:xfrm>
                <a:off x="7164550" y="1865750"/>
                <a:ext cx="30050" cy="31250"/>
              </a:xfrm>
              <a:custGeom>
                <a:avLst/>
                <a:gdLst/>
                <a:ahLst/>
                <a:cxnLst/>
                <a:rect l="l" t="t" r="r" b="b"/>
                <a:pathLst>
                  <a:path w="1202" h="1250" extrusionOk="0">
                    <a:moveTo>
                      <a:pt x="241" y="1"/>
                    </a:moveTo>
                    <a:lnTo>
                      <a:pt x="0" y="97"/>
                    </a:lnTo>
                    <a:lnTo>
                      <a:pt x="241" y="481"/>
                    </a:lnTo>
                    <a:lnTo>
                      <a:pt x="529" y="817"/>
                    </a:lnTo>
                    <a:lnTo>
                      <a:pt x="913" y="1249"/>
                    </a:lnTo>
                    <a:lnTo>
                      <a:pt x="1201" y="1201"/>
                    </a:lnTo>
                    <a:lnTo>
                      <a:pt x="817" y="769"/>
                    </a:lnTo>
                    <a:lnTo>
                      <a:pt x="481" y="385"/>
                    </a:lnTo>
                    <a:lnTo>
                      <a:pt x="2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78" name="Google Shape;4478;p75"/>
            <p:cNvGrpSpPr/>
            <p:nvPr/>
          </p:nvGrpSpPr>
          <p:grpSpPr>
            <a:xfrm>
              <a:off x="4194880" y="328742"/>
              <a:ext cx="413138" cy="962024"/>
              <a:chOff x="4194880" y="328742"/>
              <a:chExt cx="413138" cy="962024"/>
            </a:xfrm>
          </p:grpSpPr>
          <p:sp>
            <p:nvSpPr>
              <p:cNvPr id="4479" name="Google Shape;4479;p75"/>
              <p:cNvSpPr/>
              <p:nvPr/>
            </p:nvSpPr>
            <p:spPr>
              <a:xfrm flipH="1">
                <a:off x="4194880" y="328742"/>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0" name="Google Shape;4480;p75"/>
              <p:cNvSpPr/>
              <p:nvPr/>
            </p:nvSpPr>
            <p:spPr>
              <a:xfrm rot="-2306925" flipH="1">
                <a:off x="4256692" y="959568"/>
                <a:ext cx="247590" cy="285134"/>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81" name="Google Shape;4481;p75"/>
            <p:cNvGrpSpPr/>
            <p:nvPr/>
          </p:nvGrpSpPr>
          <p:grpSpPr>
            <a:xfrm rot="10800000">
              <a:off x="5732238" y="773817"/>
              <a:ext cx="413138" cy="962024"/>
              <a:chOff x="4194880" y="328742"/>
              <a:chExt cx="413138" cy="962024"/>
            </a:xfrm>
          </p:grpSpPr>
          <p:sp>
            <p:nvSpPr>
              <p:cNvPr id="4482" name="Google Shape;4482;p75"/>
              <p:cNvSpPr/>
              <p:nvPr/>
            </p:nvSpPr>
            <p:spPr>
              <a:xfrm flipH="1">
                <a:off x="4194880" y="328742"/>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3" name="Google Shape;4483;p75"/>
              <p:cNvSpPr/>
              <p:nvPr/>
            </p:nvSpPr>
            <p:spPr>
              <a:xfrm rot="-2306925" flipH="1">
                <a:off x="4256692" y="959568"/>
                <a:ext cx="247590" cy="285134"/>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484" name="Google Shape;4484;p75"/>
          <p:cNvGrpSpPr/>
          <p:nvPr/>
        </p:nvGrpSpPr>
        <p:grpSpPr>
          <a:xfrm rot="386444" flipH="1">
            <a:off x="6622766" y="557804"/>
            <a:ext cx="2331272" cy="3518030"/>
            <a:chOff x="5111475" y="3562250"/>
            <a:chExt cx="901700" cy="1150225"/>
          </a:xfrm>
        </p:grpSpPr>
        <p:sp>
          <p:nvSpPr>
            <p:cNvPr id="4485" name="Google Shape;4485;p75"/>
            <p:cNvSpPr/>
            <p:nvPr/>
          </p:nvSpPr>
          <p:spPr>
            <a:xfrm>
              <a:off x="5113875" y="4345050"/>
              <a:ext cx="432250" cy="171725"/>
            </a:xfrm>
            <a:custGeom>
              <a:avLst/>
              <a:gdLst/>
              <a:ahLst/>
              <a:cxnLst/>
              <a:rect l="l" t="t" r="r" b="b"/>
              <a:pathLst>
                <a:path w="17290" h="6869" extrusionOk="0">
                  <a:moveTo>
                    <a:pt x="11574" y="1"/>
                  </a:moveTo>
                  <a:lnTo>
                    <a:pt x="10998" y="625"/>
                  </a:lnTo>
                  <a:lnTo>
                    <a:pt x="10422" y="1153"/>
                  </a:lnTo>
                  <a:lnTo>
                    <a:pt x="9846" y="1634"/>
                  </a:lnTo>
                  <a:lnTo>
                    <a:pt x="9317" y="2066"/>
                  </a:lnTo>
                  <a:lnTo>
                    <a:pt x="8789" y="2402"/>
                  </a:lnTo>
                  <a:lnTo>
                    <a:pt x="8309" y="2738"/>
                  </a:lnTo>
                  <a:lnTo>
                    <a:pt x="7828" y="2978"/>
                  </a:lnTo>
                  <a:lnTo>
                    <a:pt x="7348" y="3170"/>
                  </a:lnTo>
                  <a:lnTo>
                    <a:pt x="6916" y="3314"/>
                  </a:lnTo>
                  <a:lnTo>
                    <a:pt x="6484" y="3459"/>
                  </a:lnTo>
                  <a:lnTo>
                    <a:pt x="6052" y="3507"/>
                  </a:lnTo>
                  <a:lnTo>
                    <a:pt x="5667" y="3555"/>
                  </a:lnTo>
                  <a:lnTo>
                    <a:pt x="4947" y="3555"/>
                  </a:lnTo>
                  <a:lnTo>
                    <a:pt x="4275" y="3411"/>
                  </a:lnTo>
                  <a:lnTo>
                    <a:pt x="3698" y="3170"/>
                  </a:lnTo>
                  <a:lnTo>
                    <a:pt x="3218" y="2930"/>
                  </a:lnTo>
                  <a:lnTo>
                    <a:pt x="2786" y="2642"/>
                  </a:lnTo>
                  <a:lnTo>
                    <a:pt x="2450" y="2306"/>
                  </a:lnTo>
                  <a:lnTo>
                    <a:pt x="2162" y="2066"/>
                  </a:lnTo>
                  <a:lnTo>
                    <a:pt x="1969" y="1826"/>
                  </a:lnTo>
                  <a:lnTo>
                    <a:pt x="1825" y="1586"/>
                  </a:lnTo>
                  <a:lnTo>
                    <a:pt x="0" y="6868"/>
                  </a:lnTo>
                  <a:lnTo>
                    <a:pt x="1633" y="4563"/>
                  </a:lnTo>
                  <a:lnTo>
                    <a:pt x="1681" y="4659"/>
                  </a:lnTo>
                  <a:lnTo>
                    <a:pt x="1921" y="4899"/>
                  </a:lnTo>
                  <a:lnTo>
                    <a:pt x="2306" y="5235"/>
                  </a:lnTo>
                  <a:lnTo>
                    <a:pt x="2882" y="5620"/>
                  </a:lnTo>
                  <a:lnTo>
                    <a:pt x="3266" y="5812"/>
                  </a:lnTo>
                  <a:lnTo>
                    <a:pt x="3698" y="6004"/>
                  </a:lnTo>
                  <a:lnTo>
                    <a:pt x="4179" y="6148"/>
                  </a:lnTo>
                  <a:lnTo>
                    <a:pt x="4755" y="6292"/>
                  </a:lnTo>
                  <a:lnTo>
                    <a:pt x="5379" y="6436"/>
                  </a:lnTo>
                  <a:lnTo>
                    <a:pt x="6100" y="6532"/>
                  </a:lnTo>
                  <a:lnTo>
                    <a:pt x="6868" y="6580"/>
                  </a:lnTo>
                  <a:lnTo>
                    <a:pt x="7732" y="6580"/>
                  </a:lnTo>
                  <a:lnTo>
                    <a:pt x="8165" y="6532"/>
                  </a:lnTo>
                  <a:lnTo>
                    <a:pt x="8597" y="6484"/>
                  </a:lnTo>
                  <a:lnTo>
                    <a:pt x="9077" y="6388"/>
                  </a:lnTo>
                  <a:lnTo>
                    <a:pt x="9509" y="6244"/>
                  </a:lnTo>
                  <a:lnTo>
                    <a:pt x="10374" y="5908"/>
                  </a:lnTo>
                  <a:lnTo>
                    <a:pt x="11238" y="5476"/>
                  </a:lnTo>
                  <a:lnTo>
                    <a:pt x="12055" y="4995"/>
                  </a:lnTo>
                  <a:lnTo>
                    <a:pt x="12871" y="4467"/>
                  </a:lnTo>
                  <a:lnTo>
                    <a:pt x="13592" y="3891"/>
                  </a:lnTo>
                  <a:lnTo>
                    <a:pt x="14312" y="3314"/>
                  </a:lnTo>
                  <a:lnTo>
                    <a:pt x="14936" y="2690"/>
                  </a:lnTo>
                  <a:lnTo>
                    <a:pt x="15561" y="2162"/>
                  </a:lnTo>
                  <a:lnTo>
                    <a:pt x="16473" y="1153"/>
                  </a:lnTo>
                  <a:lnTo>
                    <a:pt x="17097" y="433"/>
                  </a:lnTo>
                  <a:lnTo>
                    <a:pt x="17289" y="145"/>
                  </a:lnTo>
                  <a:lnTo>
                    <a:pt x="11574"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6" name="Google Shape;4486;p75"/>
            <p:cNvSpPr/>
            <p:nvPr/>
          </p:nvSpPr>
          <p:spPr>
            <a:xfrm>
              <a:off x="5113875" y="4345050"/>
              <a:ext cx="432250" cy="171725"/>
            </a:xfrm>
            <a:custGeom>
              <a:avLst/>
              <a:gdLst/>
              <a:ahLst/>
              <a:cxnLst/>
              <a:rect l="l" t="t" r="r" b="b"/>
              <a:pathLst>
                <a:path w="17290" h="6869" fill="none" extrusionOk="0">
                  <a:moveTo>
                    <a:pt x="17289" y="145"/>
                  </a:moveTo>
                  <a:lnTo>
                    <a:pt x="17289" y="145"/>
                  </a:lnTo>
                  <a:lnTo>
                    <a:pt x="17097" y="433"/>
                  </a:lnTo>
                  <a:lnTo>
                    <a:pt x="16473" y="1153"/>
                  </a:lnTo>
                  <a:lnTo>
                    <a:pt x="15561" y="2162"/>
                  </a:lnTo>
                  <a:lnTo>
                    <a:pt x="14936" y="2690"/>
                  </a:lnTo>
                  <a:lnTo>
                    <a:pt x="14312" y="3314"/>
                  </a:lnTo>
                  <a:lnTo>
                    <a:pt x="13592" y="3891"/>
                  </a:lnTo>
                  <a:lnTo>
                    <a:pt x="12871" y="4467"/>
                  </a:lnTo>
                  <a:lnTo>
                    <a:pt x="12055" y="4995"/>
                  </a:lnTo>
                  <a:lnTo>
                    <a:pt x="11238" y="5476"/>
                  </a:lnTo>
                  <a:lnTo>
                    <a:pt x="10374" y="5908"/>
                  </a:lnTo>
                  <a:lnTo>
                    <a:pt x="9509" y="6244"/>
                  </a:lnTo>
                  <a:lnTo>
                    <a:pt x="9077" y="6388"/>
                  </a:lnTo>
                  <a:lnTo>
                    <a:pt x="8597" y="6484"/>
                  </a:lnTo>
                  <a:lnTo>
                    <a:pt x="8165" y="6532"/>
                  </a:lnTo>
                  <a:lnTo>
                    <a:pt x="7732" y="6580"/>
                  </a:lnTo>
                  <a:lnTo>
                    <a:pt x="7732" y="6580"/>
                  </a:lnTo>
                  <a:lnTo>
                    <a:pt x="6868" y="6580"/>
                  </a:lnTo>
                  <a:lnTo>
                    <a:pt x="6100" y="6532"/>
                  </a:lnTo>
                  <a:lnTo>
                    <a:pt x="5379" y="6436"/>
                  </a:lnTo>
                  <a:lnTo>
                    <a:pt x="4755" y="6292"/>
                  </a:lnTo>
                  <a:lnTo>
                    <a:pt x="4179" y="6148"/>
                  </a:lnTo>
                  <a:lnTo>
                    <a:pt x="3698" y="6004"/>
                  </a:lnTo>
                  <a:lnTo>
                    <a:pt x="3266" y="5812"/>
                  </a:lnTo>
                  <a:lnTo>
                    <a:pt x="2882" y="5620"/>
                  </a:lnTo>
                  <a:lnTo>
                    <a:pt x="2306" y="5235"/>
                  </a:lnTo>
                  <a:lnTo>
                    <a:pt x="1921" y="4899"/>
                  </a:lnTo>
                  <a:lnTo>
                    <a:pt x="1681" y="4659"/>
                  </a:lnTo>
                  <a:lnTo>
                    <a:pt x="1633" y="4563"/>
                  </a:lnTo>
                  <a:lnTo>
                    <a:pt x="0" y="6868"/>
                  </a:lnTo>
                  <a:lnTo>
                    <a:pt x="1825" y="1586"/>
                  </a:lnTo>
                  <a:lnTo>
                    <a:pt x="1825" y="1586"/>
                  </a:lnTo>
                  <a:lnTo>
                    <a:pt x="1969" y="1826"/>
                  </a:lnTo>
                  <a:lnTo>
                    <a:pt x="2162" y="2066"/>
                  </a:lnTo>
                  <a:lnTo>
                    <a:pt x="2450" y="2306"/>
                  </a:lnTo>
                  <a:lnTo>
                    <a:pt x="2786" y="2642"/>
                  </a:lnTo>
                  <a:lnTo>
                    <a:pt x="3218" y="2930"/>
                  </a:lnTo>
                  <a:lnTo>
                    <a:pt x="3698" y="3170"/>
                  </a:lnTo>
                  <a:lnTo>
                    <a:pt x="4275" y="3411"/>
                  </a:lnTo>
                  <a:lnTo>
                    <a:pt x="4947" y="3555"/>
                  </a:lnTo>
                  <a:lnTo>
                    <a:pt x="5283" y="3555"/>
                  </a:lnTo>
                  <a:lnTo>
                    <a:pt x="5667" y="3555"/>
                  </a:lnTo>
                  <a:lnTo>
                    <a:pt x="6052" y="3507"/>
                  </a:lnTo>
                  <a:lnTo>
                    <a:pt x="6484" y="3459"/>
                  </a:lnTo>
                  <a:lnTo>
                    <a:pt x="6916" y="3314"/>
                  </a:lnTo>
                  <a:lnTo>
                    <a:pt x="7348" y="3170"/>
                  </a:lnTo>
                  <a:lnTo>
                    <a:pt x="7828" y="2978"/>
                  </a:lnTo>
                  <a:lnTo>
                    <a:pt x="8309" y="2738"/>
                  </a:lnTo>
                  <a:lnTo>
                    <a:pt x="8789" y="2402"/>
                  </a:lnTo>
                  <a:lnTo>
                    <a:pt x="9317" y="2066"/>
                  </a:lnTo>
                  <a:lnTo>
                    <a:pt x="9846" y="1634"/>
                  </a:lnTo>
                  <a:lnTo>
                    <a:pt x="10422" y="1153"/>
                  </a:lnTo>
                  <a:lnTo>
                    <a:pt x="10998" y="625"/>
                  </a:lnTo>
                  <a:lnTo>
                    <a:pt x="11574" y="1"/>
                  </a:lnTo>
                  <a:lnTo>
                    <a:pt x="17289" y="14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7" name="Google Shape;4487;p75"/>
            <p:cNvSpPr/>
            <p:nvPr/>
          </p:nvSpPr>
          <p:spPr>
            <a:xfrm>
              <a:off x="5271150" y="4427900"/>
              <a:ext cx="61250" cy="80475"/>
            </a:xfrm>
            <a:custGeom>
              <a:avLst/>
              <a:gdLst/>
              <a:ahLst/>
              <a:cxnLst/>
              <a:rect l="l" t="t" r="r" b="b"/>
              <a:pathLst>
                <a:path w="2450" h="3219" extrusionOk="0">
                  <a:moveTo>
                    <a:pt x="1441" y="3218"/>
                  </a:moveTo>
                  <a:lnTo>
                    <a:pt x="1441" y="3218"/>
                  </a:lnTo>
                  <a:lnTo>
                    <a:pt x="1441" y="3218"/>
                  </a:lnTo>
                  <a:lnTo>
                    <a:pt x="1441" y="3218"/>
                  </a:lnTo>
                  <a:lnTo>
                    <a:pt x="1441" y="3218"/>
                  </a:lnTo>
                  <a:close/>
                  <a:moveTo>
                    <a:pt x="1489" y="3218"/>
                  </a:moveTo>
                  <a:lnTo>
                    <a:pt x="1489" y="3218"/>
                  </a:lnTo>
                  <a:lnTo>
                    <a:pt x="1441" y="3218"/>
                  </a:lnTo>
                  <a:lnTo>
                    <a:pt x="1441" y="3218"/>
                  </a:lnTo>
                  <a:lnTo>
                    <a:pt x="1489" y="3218"/>
                  </a:lnTo>
                  <a:close/>
                  <a:moveTo>
                    <a:pt x="1489" y="3218"/>
                  </a:moveTo>
                  <a:lnTo>
                    <a:pt x="1489" y="3218"/>
                  </a:lnTo>
                  <a:lnTo>
                    <a:pt x="1489" y="3218"/>
                  </a:lnTo>
                  <a:lnTo>
                    <a:pt x="1489" y="3218"/>
                  </a:lnTo>
                  <a:lnTo>
                    <a:pt x="1489" y="3218"/>
                  </a:lnTo>
                  <a:close/>
                  <a:moveTo>
                    <a:pt x="1489" y="3218"/>
                  </a:moveTo>
                  <a:lnTo>
                    <a:pt x="1489" y="3218"/>
                  </a:lnTo>
                  <a:lnTo>
                    <a:pt x="1489" y="3218"/>
                  </a:lnTo>
                  <a:lnTo>
                    <a:pt x="1489" y="3218"/>
                  </a:lnTo>
                  <a:lnTo>
                    <a:pt x="1489" y="3218"/>
                  </a:lnTo>
                  <a:close/>
                  <a:moveTo>
                    <a:pt x="1537" y="3218"/>
                  </a:moveTo>
                  <a:lnTo>
                    <a:pt x="1537" y="3218"/>
                  </a:lnTo>
                  <a:lnTo>
                    <a:pt x="1537" y="3218"/>
                  </a:lnTo>
                  <a:lnTo>
                    <a:pt x="1537" y="3218"/>
                  </a:lnTo>
                  <a:lnTo>
                    <a:pt x="1537" y="3218"/>
                  </a:lnTo>
                  <a:close/>
                  <a:moveTo>
                    <a:pt x="1537" y="3218"/>
                  </a:moveTo>
                  <a:lnTo>
                    <a:pt x="1537" y="3218"/>
                  </a:lnTo>
                  <a:lnTo>
                    <a:pt x="1537" y="3218"/>
                  </a:lnTo>
                  <a:lnTo>
                    <a:pt x="1537" y="3218"/>
                  </a:lnTo>
                  <a:lnTo>
                    <a:pt x="1537" y="3218"/>
                  </a:lnTo>
                  <a:close/>
                  <a:moveTo>
                    <a:pt x="1586" y="3218"/>
                  </a:moveTo>
                  <a:lnTo>
                    <a:pt x="1586" y="3218"/>
                  </a:lnTo>
                  <a:lnTo>
                    <a:pt x="1586" y="3218"/>
                  </a:lnTo>
                  <a:lnTo>
                    <a:pt x="1586" y="3218"/>
                  </a:lnTo>
                  <a:lnTo>
                    <a:pt x="1586" y="3218"/>
                  </a:lnTo>
                  <a:close/>
                  <a:moveTo>
                    <a:pt x="1586" y="3218"/>
                  </a:moveTo>
                  <a:lnTo>
                    <a:pt x="1586" y="3218"/>
                  </a:lnTo>
                  <a:lnTo>
                    <a:pt x="1586" y="3218"/>
                  </a:lnTo>
                  <a:lnTo>
                    <a:pt x="1586" y="3218"/>
                  </a:lnTo>
                  <a:lnTo>
                    <a:pt x="1586" y="3218"/>
                  </a:lnTo>
                  <a:close/>
                  <a:moveTo>
                    <a:pt x="1634" y="3218"/>
                  </a:moveTo>
                  <a:lnTo>
                    <a:pt x="1634" y="3218"/>
                  </a:lnTo>
                  <a:lnTo>
                    <a:pt x="1634" y="3218"/>
                  </a:lnTo>
                  <a:close/>
                  <a:moveTo>
                    <a:pt x="2018" y="3218"/>
                  </a:moveTo>
                  <a:lnTo>
                    <a:pt x="2018" y="3218"/>
                  </a:lnTo>
                  <a:lnTo>
                    <a:pt x="2018" y="3218"/>
                  </a:lnTo>
                  <a:lnTo>
                    <a:pt x="2018" y="3218"/>
                  </a:lnTo>
                  <a:close/>
                  <a:moveTo>
                    <a:pt x="2066" y="3170"/>
                  </a:moveTo>
                  <a:lnTo>
                    <a:pt x="2066" y="3170"/>
                  </a:lnTo>
                  <a:lnTo>
                    <a:pt x="2066" y="3170"/>
                  </a:lnTo>
                  <a:close/>
                  <a:moveTo>
                    <a:pt x="2162" y="3170"/>
                  </a:moveTo>
                  <a:lnTo>
                    <a:pt x="2162" y="3170"/>
                  </a:lnTo>
                  <a:lnTo>
                    <a:pt x="2162" y="3170"/>
                  </a:lnTo>
                  <a:lnTo>
                    <a:pt x="2162" y="3170"/>
                  </a:lnTo>
                  <a:lnTo>
                    <a:pt x="2162" y="3170"/>
                  </a:lnTo>
                  <a:close/>
                  <a:moveTo>
                    <a:pt x="2162" y="3170"/>
                  </a:moveTo>
                  <a:lnTo>
                    <a:pt x="2162" y="3170"/>
                  </a:lnTo>
                  <a:lnTo>
                    <a:pt x="2162" y="3170"/>
                  </a:lnTo>
                  <a:lnTo>
                    <a:pt x="2162" y="3170"/>
                  </a:lnTo>
                  <a:lnTo>
                    <a:pt x="2162" y="3170"/>
                  </a:lnTo>
                  <a:close/>
                  <a:moveTo>
                    <a:pt x="2210" y="3170"/>
                  </a:moveTo>
                  <a:lnTo>
                    <a:pt x="2210" y="3170"/>
                  </a:lnTo>
                  <a:lnTo>
                    <a:pt x="2210" y="3170"/>
                  </a:lnTo>
                  <a:lnTo>
                    <a:pt x="2210" y="3170"/>
                  </a:lnTo>
                  <a:lnTo>
                    <a:pt x="2210" y="3170"/>
                  </a:lnTo>
                  <a:close/>
                  <a:moveTo>
                    <a:pt x="2210" y="3170"/>
                  </a:moveTo>
                  <a:lnTo>
                    <a:pt x="2210" y="3170"/>
                  </a:lnTo>
                  <a:lnTo>
                    <a:pt x="2210" y="3170"/>
                  </a:lnTo>
                  <a:lnTo>
                    <a:pt x="2210" y="3170"/>
                  </a:lnTo>
                  <a:lnTo>
                    <a:pt x="2210" y="3170"/>
                  </a:lnTo>
                  <a:close/>
                  <a:moveTo>
                    <a:pt x="2258" y="3170"/>
                  </a:moveTo>
                  <a:lnTo>
                    <a:pt x="2258" y="3170"/>
                  </a:lnTo>
                  <a:lnTo>
                    <a:pt x="2258" y="3170"/>
                  </a:lnTo>
                  <a:lnTo>
                    <a:pt x="2258" y="3170"/>
                  </a:lnTo>
                  <a:lnTo>
                    <a:pt x="2258" y="3170"/>
                  </a:lnTo>
                  <a:close/>
                  <a:moveTo>
                    <a:pt x="2258" y="3170"/>
                  </a:moveTo>
                  <a:lnTo>
                    <a:pt x="2258" y="3170"/>
                  </a:lnTo>
                  <a:lnTo>
                    <a:pt x="2258" y="3170"/>
                  </a:lnTo>
                  <a:lnTo>
                    <a:pt x="2258" y="3170"/>
                  </a:lnTo>
                  <a:lnTo>
                    <a:pt x="2258" y="3170"/>
                  </a:lnTo>
                  <a:close/>
                  <a:moveTo>
                    <a:pt x="2258" y="3170"/>
                  </a:moveTo>
                  <a:lnTo>
                    <a:pt x="2258" y="3170"/>
                  </a:lnTo>
                  <a:lnTo>
                    <a:pt x="2258" y="3170"/>
                  </a:lnTo>
                  <a:lnTo>
                    <a:pt x="2258" y="3170"/>
                  </a:lnTo>
                  <a:lnTo>
                    <a:pt x="2258" y="3170"/>
                  </a:lnTo>
                  <a:close/>
                  <a:moveTo>
                    <a:pt x="2306" y="3170"/>
                  </a:moveTo>
                  <a:lnTo>
                    <a:pt x="2306" y="3170"/>
                  </a:lnTo>
                  <a:lnTo>
                    <a:pt x="2306" y="3170"/>
                  </a:lnTo>
                  <a:lnTo>
                    <a:pt x="2306" y="3170"/>
                  </a:lnTo>
                  <a:lnTo>
                    <a:pt x="2306" y="3170"/>
                  </a:lnTo>
                  <a:close/>
                  <a:moveTo>
                    <a:pt x="2306" y="3170"/>
                  </a:moveTo>
                  <a:lnTo>
                    <a:pt x="2306" y="3170"/>
                  </a:lnTo>
                  <a:lnTo>
                    <a:pt x="2306" y="3170"/>
                  </a:lnTo>
                  <a:lnTo>
                    <a:pt x="2306" y="3170"/>
                  </a:lnTo>
                  <a:lnTo>
                    <a:pt x="2306" y="3170"/>
                  </a:lnTo>
                  <a:close/>
                  <a:moveTo>
                    <a:pt x="2354" y="3170"/>
                  </a:moveTo>
                  <a:lnTo>
                    <a:pt x="2354" y="3170"/>
                  </a:lnTo>
                  <a:lnTo>
                    <a:pt x="2354" y="3170"/>
                  </a:lnTo>
                  <a:lnTo>
                    <a:pt x="2354" y="3170"/>
                  </a:lnTo>
                  <a:lnTo>
                    <a:pt x="2354" y="3170"/>
                  </a:lnTo>
                  <a:close/>
                  <a:moveTo>
                    <a:pt x="2354" y="3122"/>
                  </a:moveTo>
                  <a:lnTo>
                    <a:pt x="2354" y="3122"/>
                  </a:lnTo>
                  <a:lnTo>
                    <a:pt x="2354" y="3122"/>
                  </a:lnTo>
                  <a:lnTo>
                    <a:pt x="2354" y="3122"/>
                  </a:lnTo>
                  <a:lnTo>
                    <a:pt x="2354" y="3122"/>
                  </a:lnTo>
                  <a:close/>
                  <a:moveTo>
                    <a:pt x="2354" y="3122"/>
                  </a:moveTo>
                  <a:lnTo>
                    <a:pt x="2354" y="3122"/>
                  </a:lnTo>
                  <a:lnTo>
                    <a:pt x="2354" y="3122"/>
                  </a:lnTo>
                  <a:lnTo>
                    <a:pt x="2354" y="3122"/>
                  </a:lnTo>
                  <a:lnTo>
                    <a:pt x="2354" y="3122"/>
                  </a:lnTo>
                  <a:close/>
                  <a:moveTo>
                    <a:pt x="2402" y="3122"/>
                  </a:moveTo>
                  <a:lnTo>
                    <a:pt x="2402" y="3122"/>
                  </a:lnTo>
                  <a:lnTo>
                    <a:pt x="2402" y="3122"/>
                  </a:lnTo>
                  <a:lnTo>
                    <a:pt x="2402" y="3122"/>
                  </a:lnTo>
                  <a:lnTo>
                    <a:pt x="2402" y="3122"/>
                  </a:lnTo>
                  <a:close/>
                  <a:moveTo>
                    <a:pt x="2402" y="3122"/>
                  </a:moveTo>
                  <a:lnTo>
                    <a:pt x="2402" y="3122"/>
                  </a:lnTo>
                  <a:lnTo>
                    <a:pt x="2402" y="3122"/>
                  </a:lnTo>
                  <a:lnTo>
                    <a:pt x="2402" y="3122"/>
                  </a:lnTo>
                  <a:lnTo>
                    <a:pt x="2402" y="3122"/>
                  </a:lnTo>
                  <a:close/>
                  <a:moveTo>
                    <a:pt x="2402" y="3122"/>
                  </a:moveTo>
                  <a:lnTo>
                    <a:pt x="2402" y="3122"/>
                  </a:lnTo>
                  <a:lnTo>
                    <a:pt x="2402" y="3122"/>
                  </a:lnTo>
                  <a:lnTo>
                    <a:pt x="2402" y="3122"/>
                  </a:lnTo>
                  <a:lnTo>
                    <a:pt x="2402" y="3122"/>
                  </a:lnTo>
                  <a:close/>
                  <a:moveTo>
                    <a:pt x="2450" y="3122"/>
                  </a:moveTo>
                  <a:lnTo>
                    <a:pt x="2450" y="3122"/>
                  </a:lnTo>
                  <a:lnTo>
                    <a:pt x="2450" y="3122"/>
                  </a:lnTo>
                  <a:lnTo>
                    <a:pt x="2450" y="3122"/>
                  </a:lnTo>
                  <a:lnTo>
                    <a:pt x="2450" y="3122"/>
                  </a:lnTo>
                  <a:lnTo>
                    <a:pt x="2450" y="3122"/>
                  </a:lnTo>
                  <a:close/>
                  <a:moveTo>
                    <a:pt x="721" y="0"/>
                  </a:moveTo>
                  <a:lnTo>
                    <a:pt x="721" y="0"/>
                  </a:lnTo>
                  <a:lnTo>
                    <a:pt x="1" y="145"/>
                  </a:lnTo>
                  <a:lnTo>
                    <a:pt x="1" y="145"/>
                  </a:lnTo>
                  <a:lnTo>
                    <a:pt x="1" y="145"/>
                  </a:lnTo>
                  <a:lnTo>
                    <a:pt x="1" y="145"/>
                  </a:lnTo>
                  <a:lnTo>
                    <a:pt x="721" y="0"/>
                  </a:lnTo>
                  <a:lnTo>
                    <a:pt x="721"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8" name="Google Shape;4488;p75"/>
            <p:cNvSpPr/>
            <p:nvPr/>
          </p:nvSpPr>
          <p:spPr>
            <a:xfrm>
              <a:off x="53071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9" name="Google Shape;4489;p75"/>
            <p:cNvSpPr/>
            <p:nvPr/>
          </p:nvSpPr>
          <p:spPr>
            <a:xfrm>
              <a:off x="5307175" y="45083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0" name="Google Shape;4490;p75"/>
            <p:cNvSpPr/>
            <p:nvPr/>
          </p:nvSpPr>
          <p:spPr>
            <a:xfrm>
              <a:off x="53083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1" name="Google Shape;4491;p75"/>
            <p:cNvSpPr/>
            <p:nvPr/>
          </p:nvSpPr>
          <p:spPr>
            <a:xfrm>
              <a:off x="53083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2" name="Google Shape;4492;p75"/>
            <p:cNvSpPr/>
            <p:nvPr/>
          </p:nvSpPr>
          <p:spPr>
            <a:xfrm>
              <a:off x="53095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3" name="Google Shape;4493;p75"/>
            <p:cNvSpPr/>
            <p:nvPr/>
          </p:nvSpPr>
          <p:spPr>
            <a:xfrm>
              <a:off x="53095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4" name="Google Shape;4494;p75"/>
            <p:cNvSpPr/>
            <p:nvPr/>
          </p:nvSpPr>
          <p:spPr>
            <a:xfrm>
              <a:off x="5310775" y="45083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5" name="Google Shape;4495;p75"/>
            <p:cNvSpPr/>
            <p:nvPr/>
          </p:nvSpPr>
          <p:spPr>
            <a:xfrm>
              <a:off x="5310775" y="45083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6" name="Google Shape;4496;p75"/>
            <p:cNvSpPr/>
            <p:nvPr/>
          </p:nvSpPr>
          <p:spPr>
            <a:xfrm>
              <a:off x="5311975" y="4508350"/>
              <a:ext cx="25" cy="25"/>
            </a:xfrm>
            <a:custGeom>
              <a:avLst/>
              <a:gdLst/>
              <a:ahLst/>
              <a:cxnLst/>
              <a:rect l="l" t="t" r="r" b="b"/>
              <a:pathLst>
                <a:path w="1" h="1" fill="none" extrusionOk="0">
                  <a:moveTo>
                    <a:pt x="1" y="0"/>
                  </a:move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7" name="Google Shape;4497;p75"/>
            <p:cNvSpPr/>
            <p:nvPr/>
          </p:nvSpPr>
          <p:spPr>
            <a:xfrm>
              <a:off x="5321575" y="4508350"/>
              <a:ext cx="25" cy="25"/>
            </a:xfrm>
            <a:custGeom>
              <a:avLst/>
              <a:gdLst/>
              <a:ahLst/>
              <a:cxnLst/>
              <a:rect l="l" t="t" r="r" b="b"/>
              <a:pathLst>
                <a:path w="1" h="1" fill="none" extrusionOk="0">
                  <a:moveTo>
                    <a:pt x="1" y="0"/>
                  </a:move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8" name="Google Shape;4498;p75"/>
            <p:cNvSpPr/>
            <p:nvPr/>
          </p:nvSpPr>
          <p:spPr>
            <a:xfrm>
              <a:off x="5322775" y="4507150"/>
              <a:ext cx="25" cy="25"/>
            </a:xfrm>
            <a:custGeom>
              <a:avLst/>
              <a:gdLst/>
              <a:ahLst/>
              <a:cxnLst/>
              <a:rect l="l" t="t" r="r" b="b"/>
              <a:pathLst>
                <a:path w="1" h="1" fill="none" extrusionOk="0">
                  <a:moveTo>
                    <a:pt x="1" y="0"/>
                  </a:move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9" name="Google Shape;4499;p75"/>
            <p:cNvSpPr/>
            <p:nvPr/>
          </p:nvSpPr>
          <p:spPr>
            <a:xfrm>
              <a:off x="53251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0" name="Google Shape;4500;p75"/>
            <p:cNvSpPr/>
            <p:nvPr/>
          </p:nvSpPr>
          <p:spPr>
            <a:xfrm>
              <a:off x="53251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1" name="Google Shape;4501;p75"/>
            <p:cNvSpPr/>
            <p:nvPr/>
          </p:nvSpPr>
          <p:spPr>
            <a:xfrm>
              <a:off x="53263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2" name="Google Shape;4502;p75"/>
            <p:cNvSpPr/>
            <p:nvPr/>
          </p:nvSpPr>
          <p:spPr>
            <a:xfrm>
              <a:off x="53263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3" name="Google Shape;4503;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4" name="Google Shape;4504;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5" name="Google Shape;4505;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6" name="Google Shape;4506;p75"/>
            <p:cNvSpPr/>
            <p:nvPr/>
          </p:nvSpPr>
          <p:spPr>
            <a:xfrm>
              <a:off x="53287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7" name="Google Shape;4507;p75"/>
            <p:cNvSpPr/>
            <p:nvPr/>
          </p:nvSpPr>
          <p:spPr>
            <a:xfrm>
              <a:off x="53287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8" name="Google Shape;4508;p75"/>
            <p:cNvSpPr/>
            <p:nvPr/>
          </p:nvSpPr>
          <p:spPr>
            <a:xfrm>
              <a:off x="53299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9" name="Google Shape;4509;p75"/>
            <p:cNvSpPr/>
            <p:nvPr/>
          </p:nvSpPr>
          <p:spPr>
            <a:xfrm>
              <a:off x="53299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0" name="Google Shape;4510;p75"/>
            <p:cNvSpPr/>
            <p:nvPr/>
          </p:nvSpPr>
          <p:spPr>
            <a:xfrm>
              <a:off x="53299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1" name="Google Shape;4511;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2" name="Google Shape;4512;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3" name="Google Shape;4513;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4" name="Google Shape;4514;p75"/>
            <p:cNvSpPr/>
            <p:nvPr/>
          </p:nvSpPr>
          <p:spPr>
            <a:xfrm>
              <a:off x="5332375" y="450595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5" name="Google Shape;4515;p75"/>
            <p:cNvSpPr/>
            <p:nvPr/>
          </p:nvSpPr>
          <p:spPr>
            <a:xfrm>
              <a:off x="5271150" y="4427900"/>
              <a:ext cx="18050" cy="3625"/>
            </a:xfrm>
            <a:custGeom>
              <a:avLst/>
              <a:gdLst/>
              <a:ahLst/>
              <a:cxnLst/>
              <a:rect l="l" t="t" r="r" b="b"/>
              <a:pathLst>
                <a:path w="722" h="145" fill="none" extrusionOk="0">
                  <a:moveTo>
                    <a:pt x="721" y="0"/>
                  </a:moveTo>
                  <a:lnTo>
                    <a:pt x="721" y="0"/>
                  </a:lnTo>
                  <a:lnTo>
                    <a:pt x="1" y="145"/>
                  </a:lnTo>
                  <a:lnTo>
                    <a:pt x="1" y="145"/>
                  </a:lnTo>
                  <a:lnTo>
                    <a:pt x="1" y="145"/>
                  </a:lnTo>
                  <a:lnTo>
                    <a:pt x="1" y="145"/>
                  </a:lnTo>
                  <a:lnTo>
                    <a:pt x="721" y="0"/>
                  </a:lnTo>
                  <a:lnTo>
                    <a:pt x="72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6" name="Google Shape;4516;p75"/>
            <p:cNvSpPr/>
            <p:nvPr/>
          </p:nvSpPr>
          <p:spPr>
            <a:xfrm>
              <a:off x="5271150" y="4427900"/>
              <a:ext cx="61250" cy="81675"/>
            </a:xfrm>
            <a:custGeom>
              <a:avLst/>
              <a:gdLst/>
              <a:ahLst/>
              <a:cxnLst/>
              <a:rect l="l" t="t" r="r" b="b"/>
              <a:pathLst>
                <a:path w="2450" h="3267" extrusionOk="0">
                  <a:moveTo>
                    <a:pt x="721" y="0"/>
                  </a:moveTo>
                  <a:lnTo>
                    <a:pt x="1" y="145"/>
                  </a:lnTo>
                  <a:lnTo>
                    <a:pt x="673" y="1729"/>
                  </a:lnTo>
                  <a:lnTo>
                    <a:pt x="1009" y="2498"/>
                  </a:lnTo>
                  <a:lnTo>
                    <a:pt x="1345" y="3266"/>
                  </a:lnTo>
                  <a:lnTo>
                    <a:pt x="1441" y="3266"/>
                  </a:lnTo>
                  <a:lnTo>
                    <a:pt x="1441" y="3218"/>
                  </a:lnTo>
                  <a:lnTo>
                    <a:pt x="2018" y="3218"/>
                  </a:lnTo>
                  <a:lnTo>
                    <a:pt x="2066" y="3170"/>
                  </a:lnTo>
                  <a:lnTo>
                    <a:pt x="2354" y="3170"/>
                  </a:lnTo>
                  <a:lnTo>
                    <a:pt x="2354" y="3122"/>
                  </a:lnTo>
                  <a:lnTo>
                    <a:pt x="2450" y="3122"/>
                  </a:lnTo>
                  <a:lnTo>
                    <a:pt x="72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7" name="Google Shape;4517;p75"/>
            <p:cNvSpPr/>
            <p:nvPr/>
          </p:nvSpPr>
          <p:spPr>
            <a:xfrm>
              <a:off x="5271150" y="4427900"/>
              <a:ext cx="61250" cy="81675"/>
            </a:xfrm>
            <a:custGeom>
              <a:avLst/>
              <a:gdLst/>
              <a:ahLst/>
              <a:cxnLst/>
              <a:rect l="l" t="t" r="r" b="b"/>
              <a:pathLst>
                <a:path w="2450" h="3267" fill="none" extrusionOk="0">
                  <a:moveTo>
                    <a:pt x="721" y="0"/>
                  </a:moveTo>
                  <a:lnTo>
                    <a:pt x="721" y="0"/>
                  </a:lnTo>
                  <a:lnTo>
                    <a:pt x="1" y="145"/>
                  </a:lnTo>
                  <a:lnTo>
                    <a:pt x="1" y="145"/>
                  </a:lnTo>
                  <a:lnTo>
                    <a:pt x="673" y="1729"/>
                  </a:lnTo>
                  <a:lnTo>
                    <a:pt x="1009" y="2498"/>
                  </a:lnTo>
                  <a:lnTo>
                    <a:pt x="1345" y="3266"/>
                  </a:lnTo>
                  <a:lnTo>
                    <a:pt x="1345" y="3266"/>
                  </a:lnTo>
                  <a:lnTo>
                    <a:pt x="1441" y="3266"/>
                  </a:lnTo>
                  <a:lnTo>
                    <a:pt x="1441" y="3266"/>
                  </a:lnTo>
                  <a:lnTo>
                    <a:pt x="1441" y="3218"/>
                  </a:lnTo>
                  <a:lnTo>
                    <a:pt x="1441" y="3218"/>
                  </a:lnTo>
                  <a:lnTo>
                    <a:pt x="1441" y="3218"/>
                  </a:lnTo>
                  <a:lnTo>
                    <a:pt x="1441" y="3218"/>
                  </a:lnTo>
                  <a:lnTo>
                    <a:pt x="1441" y="3218"/>
                  </a:lnTo>
                  <a:lnTo>
                    <a:pt x="1441" y="3218"/>
                  </a:lnTo>
                  <a:lnTo>
                    <a:pt x="1489" y="3218"/>
                  </a:lnTo>
                  <a:lnTo>
                    <a:pt x="1489" y="3218"/>
                  </a:lnTo>
                  <a:lnTo>
                    <a:pt x="1489" y="3218"/>
                  </a:lnTo>
                  <a:lnTo>
                    <a:pt x="1489" y="3218"/>
                  </a:lnTo>
                  <a:lnTo>
                    <a:pt x="1489" y="3218"/>
                  </a:lnTo>
                  <a:lnTo>
                    <a:pt x="1489" y="3218"/>
                  </a:lnTo>
                  <a:lnTo>
                    <a:pt x="1489" y="3218"/>
                  </a:lnTo>
                  <a:lnTo>
                    <a:pt x="1489" y="3218"/>
                  </a:lnTo>
                  <a:lnTo>
                    <a:pt x="1489" y="3218"/>
                  </a:lnTo>
                  <a:lnTo>
                    <a:pt x="1489" y="3218"/>
                  </a:lnTo>
                  <a:lnTo>
                    <a:pt x="1537" y="3218"/>
                  </a:lnTo>
                  <a:lnTo>
                    <a:pt x="1537" y="3218"/>
                  </a:lnTo>
                  <a:lnTo>
                    <a:pt x="1537" y="3218"/>
                  </a:lnTo>
                  <a:lnTo>
                    <a:pt x="1537" y="3218"/>
                  </a:lnTo>
                  <a:lnTo>
                    <a:pt x="1537" y="3218"/>
                  </a:lnTo>
                  <a:lnTo>
                    <a:pt x="1537" y="3218"/>
                  </a:lnTo>
                  <a:lnTo>
                    <a:pt x="1537" y="3218"/>
                  </a:lnTo>
                  <a:lnTo>
                    <a:pt x="1537" y="3218"/>
                  </a:lnTo>
                  <a:lnTo>
                    <a:pt x="1586" y="3218"/>
                  </a:lnTo>
                  <a:lnTo>
                    <a:pt x="1586" y="3218"/>
                  </a:lnTo>
                  <a:lnTo>
                    <a:pt x="1586" y="3218"/>
                  </a:lnTo>
                  <a:lnTo>
                    <a:pt x="1586" y="3218"/>
                  </a:lnTo>
                  <a:lnTo>
                    <a:pt x="1586" y="3218"/>
                  </a:lnTo>
                  <a:lnTo>
                    <a:pt x="1586" y="3218"/>
                  </a:lnTo>
                  <a:lnTo>
                    <a:pt x="1586" y="3218"/>
                  </a:lnTo>
                  <a:lnTo>
                    <a:pt x="1586" y="3218"/>
                  </a:lnTo>
                  <a:lnTo>
                    <a:pt x="1634" y="3218"/>
                  </a:lnTo>
                  <a:lnTo>
                    <a:pt x="1634" y="3218"/>
                  </a:lnTo>
                  <a:lnTo>
                    <a:pt x="1634" y="3218"/>
                  </a:lnTo>
                  <a:lnTo>
                    <a:pt x="2018" y="3218"/>
                  </a:lnTo>
                  <a:lnTo>
                    <a:pt x="2018" y="3218"/>
                  </a:lnTo>
                  <a:lnTo>
                    <a:pt x="2018" y="3218"/>
                  </a:lnTo>
                  <a:lnTo>
                    <a:pt x="2066" y="3170"/>
                  </a:lnTo>
                  <a:lnTo>
                    <a:pt x="2066" y="3170"/>
                  </a:lnTo>
                  <a:lnTo>
                    <a:pt x="2066" y="3170"/>
                  </a:lnTo>
                  <a:lnTo>
                    <a:pt x="2162" y="3170"/>
                  </a:lnTo>
                  <a:lnTo>
                    <a:pt x="2162" y="3170"/>
                  </a:lnTo>
                  <a:lnTo>
                    <a:pt x="2162" y="3170"/>
                  </a:lnTo>
                  <a:lnTo>
                    <a:pt x="2162" y="3170"/>
                  </a:lnTo>
                  <a:lnTo>
                    <a:pt x="2162" y="3170"/>
                  </a:lnTo>
                  <a:lnTo>
                    <a:pt x="2162" y="3170"/>
                  </a:lnTo>
                  <a:lnTo>
                    <a:pt x="2162" y="3170"/>
                  </a:lnTo>
                  <a:lnTo>
                    <a:pt x="2162" y="3170"/>
                  </a:lnTo>
                  <a:lnTo>
                    <a:pt x="2210" y="3170"/>
                  </a:lnTo>
                  <a:lnTo>
                    <a:pt x="2210" y="3170"/>
                  </a:lnTo>
                  <a:lnTo>
                    <a:pt x="2210" y="3170"/>
                  </a:lnTo>
                  <a:lnTo>
                    <a:pt x="2210" y="3170"/>
                  </a:lnTo>
                  <a:lnTo>
                    <a:pt x="2210" y="3170"/>
                  </a:lnTo>
                  <a:lnTo>
                    <a:pt x="2210" y="3170"/>
                  </a:lnTo>
                  <a:lnTo>
                    <a:pt x="2210" y="3170"/>
                  </a:lnTo>
                  <a:lnTo>
                    <a:pt x="2210"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306" y="3170"/>
                  </a:lnTo>
                  <a:lnTo>
                    <a:pt x="2306" y="3170"/>
                  </a:lnTo>
                  <a:lnTo>
                    <a:pt x="2306" y="3170"/>
                  </a:lnTo>
                  <a:lnTo>
                    <a:pt x="2306" y="3170"/>
                  </a:lnTo>
                  <a:lnTo>
                    <a:pt x="2306" y="3170"/>
                  </a:lnTo>
                  <a:lnTo>
                    <a:pt x="2306" y="3170"/>
                  </a:lnTo>
                  <a:lnTo>
                    <a:pt x="2306" y="3170"/>
                  </a:lnTo>
                  <a:lnTo>
                    <a:pt x="2306" y="3170"/>
                  </a:lnTo>
                  <a:lnTo>
                    <a:pt x="2354" y="3170"/>
                  </a:lnTo>
                  <a:lnTo>
                    <a:pt x="2354" y="3170"/>
                  </a:lnTo>
                  <a:lnTo>
                    <a:pt x="2354" y="3170"/>
                  </a:lnTo>
                  <a:lnTo>
                    <a:pt x="2354" y="3170"/>
                  </a:lnTo>
                  <a:lnTo>
                    <a:pt x="2354" y="3122"/>
                  </a:lnTo>
                  <a:lnTo>
                    <a:pt x="2354" y="3122"/>
                  </a:lnTo>
                  <a:lnTo>
                    <a:pt x="2354" y="3122"/>
                  </a:lnTo>
                  <a:lnTo>
                    <a:pt x="2354" y="3122"/>
                  </a:lnTo>
                  <a:lnTo>
                    <a:pt x="2354" y="3122"/>
                  </a:lnTo>
                  <a:lnTo>
                    <a:pt x="2354" y="3122"/>
                  </a:lnTo>
                  <a:lnTo>
                    <a:pt x="2354" y="3122"/>
                  </a:lnTo>
                  <a:lnTo>
                    <a:pt x="2354"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50" y="3122"/>
                  </a:lnTo>
                  <a:lnTo>
                    <a:pt x="2450" y="3122"/>
                  </a:lnTo>
                  <a:lnTo>
                    <a:pt x="2450" y="3122"/>
                  </a:lnTo>
                  <a:lnTo>
                    <a:pt x="72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8" name="Google Shape;4518;p75"/>
            <p:cNvSpPr/>
            <p:nvPr/>
          </p:nvSpPr>
          <p:spPr>
            <a:xfrm>
              <a:off x="5111475" y="4382275"/>
              <a:ext cx="69650" cy="138100"/>
            </a:xfrm>
            <a:custGeom>
              <a:avLst/>
              <a:gdLst/>
              <a:ahLst/>
              <a:cxnLst/>
              <a:rect l="l" t="t" r="r" b="b"/>
              <a:pathLst>
                <a:path w="2786" h="5524" extrusionOk="0">
                  <a:moveTo>
                    <a:pt x="1633" y="0"/>
                  </a:moveTo>
                  <a:lnTo>
                    <a:pt x="769" y="2786"/>
                  </a:lnTo>
                  <a:lnTo>
                    <a:pt x="192" y="4659"/>
                  </a:lnTo>
                  <a:lnTo>
                    <a:pt x="0" y="5283"/>
                  </a:lnTo>
                  <a:lnTo>
                    <a:pt x="0" y="5523"/>
                  </a:lnTo>
                  <a:lnTo>
                    <a:pt x="96" y="5475"/>
                  </a:lnTo>
                  <a:lnTo>
                    <a:pt x="288" y="5283"/>
                  </a:lnTo>
                  <a:lnTo>
                    <a:pt x="817" y="4755"/>
                  </a:lnTo>
                  <a:lnTo>
                    <a:pt x="1393" y="4083"/>
                  </a:lnTo>
                  <a:lnTo>
                    <a:pt x="1585" y="3794"/>
                  </a:lnTo>
                  <a:lnTo>
                    <a:pt x="1681" y="3602"/>
                  </a:lnTo>
                  <a:lnTo>
                    <a:pt x="1777" y="3939"/>
                  </a:lnTo>
                  <a:lnTo>
                    <a:pt x="1873" y="4179"/>
                  </a:lnTo>
                  <a:lnTo>
                    <a:pt x="1969" y="4227"/>
                  </a:lnTo>
                  <a:lnTo>
                    <a:pt x="2065" y="4227"/>
                  </a:lnTo>
                  <a:lnTo>
                    <a:pt x="2306" y="4083"/>
                  </a:lnTo>
                  <a:lnTo>
                    <a:pt x="2594" y="3843"/>
                  </a:lnTo>
                  <a:lnTo>
                    <a:pt x="2690" y="3698"/>
                  </a:lnTo>
                  <a:lnTo>
                    <a:pt x="2786" y="3506"/>
                  </a:lnTo>
                  <a:lnTo>
                    <a:pt x="2786" y="3362"/>
                  </a:lnTo>
                  <a:lnTo>
                    <a:pt x="2786" y="3170"/>
                  </a:lnTo>
                  <a:lnTo>
                    <a:pt x="2690" y="3026"/>
                  </a:lnTo>
                  <a:lnTo>
                    <a:pt x="2594" y="2930"/>
                  </a:lnTo>
                  <a:lnTo>
                    <a:pt x="2354" y="2738"/>
                  </a:lnTo>
                  <a:lnTo>
                    <a:pt x="2113" y="2642"/>
                  </a:lnTo>
                  <a:lnTo>
                    <a:pt x="2017" y="2642"/>
                  </a:lnTo>
                  <a:lnTo>
                    <a:pt x="2450" y="1633"/>
                  </a:lnTo>
                  <a:lnTo>
                    <a:pt x="2690" y="961"/>
                  </a:lnTo>
                  <a:lnTo>
                    <a:pt x="2786" y="721"/>
                  </a:lnTo>
                  <a:lnTo>
                    <a:pt x="2786" y="577"/>
                  </a:lnTo>
                  <a:lnTo>
                    <a:pt x="2594" y="433"/>
                  </a:lnTo>
                  <a:lnTo>
                    <a:pt x="2209" y="241"/>
                  </a:lnTo>
                  <a:lnTo>
                    <a:pt x="1825" y="49"/>
                  </a:lnTo>
                  <a:lnTo>
                    <a:pt x="168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9" name="Google Shape;4519;p75"/>
            <p:cNvSpPr/>
            <p:nvPr/>
          </p:nvSpPr>
          <p:spPr>
            <a:xfrm>
              <a:off x="5336000" y="4311450"/>
              <a:ext cx="284575" cy="397425"/>
            </a:xfrm>
            <a:custGeom>
              <a:avLst/>
              <a:gdLst/>
              <a:ahLst/>
              <a:cxnLst/>
              <a:rect l="l" t="t" r="r" b="b"/>
              <a:pathLst>
                <a:path w="11383" h="15897" extrusionOk="0">
                  <a:moveTo>
                    <a:pt x="11382" y="0"/>
                  </a:moveTo>
                  <a:lnTo>
                    <a:pt x="6772" y="3410"/>
                  </a:lnTo>
                  <a:lnTo>
                    <a:pt x="6820" y="4226"/>
                  </a:lnTo>
                  <a:lnTo>
                    <a:pt x="6820" y="4995"/>
                  </a:lnTo>
                  <a:lnTo>
                    <a:pt x="6724" y="5715"/>
                  </a:lnTo>
                  <a:lnTo>
                    <a:pt x="6676" y="6339"/>
                  </a:lnTo>
                  <a:lnTo>
                    <a:pt x="6531" y="6964"/>
                  </a:lnTo>
                  <a:lnTo>
                    <a:pt x="6387" y="7492"/>
                  </a:lnTo>
                  <a:lnTo>
                    <a:pt x="6195" y="7972"/>
                  </a:lnTo>
                  <a:lnTo>
                    <a:pt x="5955" y="8404"/>
                  </a:lnTo>
                  <a:lnTo>
                    <a:pt x="5715" y="8837"/>
                  </a:lnTo>
                  <a:lnTo>
                    <a:pt x="5475" y="9173"/>
                  </a:lnTo>
                  <a:lnTo>
                    <a:pt x="5187" y="9461"/>
                  </a:lnTo>
                  <a:lnTo>
                    <a:pt x="4899" y="9749"/>
                  </a:lnTo>
                  <a:lnTo>
                    <a:pt x="4610" y="9989"/>
                  </a:lnTo>
                  <a:lnTo>
                    <a:pt x="4274" y="10181"/>
                  </a:lnTo>
                  <a:lnTo>
                    <a:pt x="3938" y="10325"/>
                  </a:lnTo>
                  <a:lnTo>
                    <a:pt x="3602" y="10469"/>
                  </a:lnTo>
                  <a:lnTo>
                    <a:pt x="2978" y="10662"/>
                  </a:lnTo>
                  <a:lnTo>
                    <a:pt x="2305" y="10758"/>
                  </a:lnTo>
                  <a:lnTo>
                    <a:pt x="1729" y="10806"/>
                  </a:lnTo>
                  <a:lnTo>
                    <a:pt x="1153" y="10806"/>
                  </a:lnTo>
                  <a:lnTo>
                    <a:pt x="720" y="10758"/>
                  </a:lnTo>
                  <a:lnTo>
                    <a:pt x="336" y="10710"/>
                  </a:lnTo>
                  <a:lnTo>
                    <a:pt x="0" y="10614"/>
                  </a:lnTo>
                  <a:lnTo>
                    <a:pt x="1825" y="15896"/>
                  </a:lnTo>
                  <a:lnTo>
                    <a:pt x="1825" y="15896"/>
                  </a:lnTo>
                  <a:lnTo>
                    <a:pt x="1681" y="13783"/>
                  </a:lnTo>
                  <a:lnTo>
                    <a:pt x="2161" y="13783"/>
                  </a:lnTo>
                  <a:lnTo>
                    <a:pt x="2786" y="13735"/>
                  </a:lnTo>
                  <a:lnTo>
                    <a:pt x="3506" y="13639"/>
                  </a:lnTo>
                  <a:lnTo>
                    <a:pt x="4418" y="13447"/>
                  </a:lnTo>
                  <a:lnTo>
                    <a:pt x="5427" y="13111"/>
                  </a:lnTo>
                  <a:lnTo>
                    <a:pt x="6003" y="12871"/>
                  </a:lnTo>
                  <a:lnTo>
                    <a:pt x="6531" y="12631"/>
                  </a:lnTo>
                  <a:lnTo>
                    <a:pt x="7108" y="12342"/>
                  </a:lnTo>
                  <a:lnTo>
                    <a:pt x="7684" y="12006"/>
                  </a:lnTo>
                  <a:lnTo>
                    <a:pt x="8020" y="11718"/>
                  </a:lnTo>
                  <a:lnTo>
                    <a:pt x="8356" y="11430"/>
                  </a:lnTo>
                  <a:lnTo>
                    <a:pt x="8693" y="11094"/>
                  </a:lnTo>
                  <a:lnTo>
                    <a:pt x="8981" y="10710"/>
                  </a:lnTo>
                  <a:lnTo>
                    <a:pt x="9221" y="10325"/>
                  </a:lnTo>
                  <a:lnTo>
                    <a:pt x="9509" y="9893"/>
                  </a:lnTo>
                  <a:lnTo>
                    <a:pt x="9941" y="8981"/>
                  </a:lnTo>
                  <a:lnTo>
                    <a:pt x="10325" y="8020"/>
                  </a:lnTo>
                  <a:lnTo>
                    <a:pt x="10614" y="7012"/>
                  </a:lnTo>
                  <a:lnTo>
                    <a:pt x="10854" y="6003"/>
                  </a:lnTo>
                  <a:lnTo>
                    <a:pt x="11046" y="4995"/>
                  </a:lnTo>
                  <a:lnTo>
                    <a:pt x="11190" y="4034"/>
                  </a:lnTo>
                  <a:lnTo>
                    <a:pt x="11286" y="3074"/>
                  </a:lnTo>
                  <a:lnTo>
                    <a:pt x="11382" y="1489"/>
                  </a:lnTo>
                  <a:lnTo>
                    <a:pt x="11382" y="384"/>
                  </a:lnTo>
                  <a:lnTo>
                    <a:pt x="11382"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0" name="Google Shape;4520;p75"/>
            <p:cNvSpPr/>
            <p:nvPr/>
          </p:nvSpPr>
          <p:spPr>
            <a:xfrm>
              <a:off x="5336000" y="4311450"/>
              <a:ext cx="284575" cy="397425"/>
            </a:xfrm>
            <a:custGeom>
              <a:avLst/>
              <a:gdLst/>
              <a:ahLst/>
              <a:cxnLst/>
              <a:rect l="l" t="t" r="r" b="b"/>
              <a:pathLst>
                <a:path w="11383" h="15897" fill="none" extrusionOk="0">
                  <a:moveTo>
                    <a:pt x="11382" y="0"/>
                  </a:moveTo>
                  <a:lnTo>
                    <a:pt x="11382" y="0"/>
                  </a:lnTo>
                  <a:lnTo>
                    <a:pt x="11382" y="384"/>
                  </a:lnTo>
                  <a:lnTo>
                    <a:pt x="11382" y="1489"/>
                  </a:lnTo>
                  <a:lnTo>
                    <a:pt x="11286" y="3074"/>
                  </a:lnTo>
                  <a:lnTo>
                    <a:pt x="11190" y="4034"/>
                  </a:lnTo>
                  <a:lnTo>
                    <a:pt x="11046" y="4995"/>
                  </a:lnTo>
                  <a:lnTo>
                    <a:pt x="10854" y="6003"/>
                  </a:lnTo>
                  <a:lnTo>
                    <a:pt x="10614" y="7012"/>
                  </a:lnTo>
                  <a:lnTo>
                    <a:pt x="10325" y="8020"/>
                  </a:lnTo>
                  <a:lnTo>
                    <a:pt x="9941" y="8981"/>
                  </a:lnTo>
                  <a:lnTo>
                    <a:pt x="9509" y="9893"/>
                  </a:lnTo>
                  <a:lnTo>
                    <a:pt x="9221" y="10325"/>
                  </a:lnTo>
                  <a:lnTo>
                    <a:pt x="8981" y="10710"/>
                  </a:lnTo>
                  <a:lnTo>
                    <a:pt x="8693" y="11094"/>
                  </a:lnTo>
                  <a:lnTo>
                    <a:pt x="8356" y="11430"/>
                  </a:lnTo>
                  <a:lnTo>
                    <a:pt x="8020" y="11718"/>
                  </a:lnTo>
                  <a:lnTo>
                    <a:pt x="7684" y="12006"/>
                  </a:lnTo>
                  <a:lnTo>
                    <a:pt x="7684" y="12006"/>
                  </a:lnTo>
                  <a:lnTo>
                    <a:pt x="7108" y="12342"/>
                  </a:lnTo>
                  <a:lnTo>
                    <a:pt x="6531" y="12631"/>
                  </a:lnTo>
                  <a:lnTo>
                    <a:pt x="6003" y="12871"/>
                  </a:lnTo>
                  <a:lnTo>
                    <a:pt x="5427" y="13111"/>
                  </a:lnTo>
                  <a:lnTo>
                    <a:pt x="4418" y="13447"/>
                  </a:lnTo>
                  <a:lnTo>
                    <a:pt x="3506" y="13639"/>
                  </a:lnTo>
                  <a:lnTo>
                    <a:pt x="2786" y="13735"/>
                  </a:lnTo>
                  <a:lnTo>
                    <a:pt x="2161" y="13783"/>
                  </a:lnTo>
                  <a:lnTo>
                    <a:pt x="1681" y="13783"/>
                  </a:lnTo>
                  <a:lnTo>
                    <a:pt x="1825" y="15896"/>
                  </a:lnTo>
                  <a:lnTo>
                    <a:pt x="0" y="10614"/>
                  </a:lnTo>
                  <a:lnTo>
                    <a:pt x="0" y="10614"/>
                  </a:lnTo>
                  <a:lnTo>
                    <a:pt x="336" y="10710"/>
                  </a:lnTo>
                  <a:lnTo>
                    <a:pt x="720" y="10758"/>
                  </a:lnTo>
                  <a:lnTo>
                    <a:pt x="1153" y="10806"/>
                  </a:lnTo>
                  <a:lnTo>
                    <a:pt x="1729" y="10806"/>
                  </a:lnTo>
                  <a:lnTo>
                    <a:pt x="2305" y="10758"/>
                  </a:lnTo>
                  <a:lnTo>
                    <a:pt x="2978" y="10662"/>
                  </a:lnTo>
                  <a:lnTo>
                    <a:pt x="3602" y="10469"/>
                  </a:lnTo>
                  <a:lnTo>
                    <a:pt x="3938" y="10325"/>
                  </a:lnTo>
                  <a:lnTo>
                    <a:pt x="4274" y="10181"/>
                  </a:lnTo>
                  <a:lnTo>
                    <a:pt x="4610" y="9989"/>
                  </a:lnTo>
                  <a:lnTo>
                    <a:pt x="4899" y="9749"/>
                  </a:lnTo>
                  <a:lnTo>
                    <a:pt x="5187" y="9461"/>
                  </a:lnTo>
                  <a:lnTo>
                    <a:pt x="5475" y="9173"/>
                  </a:lnTo>
                  <a:lnTo>
                    <a:pt x="5715" y="8837"/>
                  </a:lnTo>
                  <a:lnTo>
                    <a:pt x="5955" y="8404"/>
                  </a:lnTo>
                  <a:lnTo>
                    <a:pt x="6195" y="7972"/>
                  </a:lnTo>
                  <a:lnTo>
                    <a:pt x="6387" y="7492"/>
                  </a:lnTo>
                  <a:lnTo>
                    <a:pt x="6531" y="6964"/>
                  </a:lnTo>
                  <a:lnTo>
                    <a:pt x="6676" y="6339"/>
                  </a:lnTo>
                  <a:lnTo>
                    <a:pt x="6724" y="5715"/>
                  </a:lnTo>
                  <a:lnTo>
                    <a:pt x="6820" y="4995"/>
                  </a:lnTo>
                  <a:lnTo>
                    <a:pt x="6820" y="4226"/>
                  </a:lnTo>
                  <a:lnTo>
                    <a:pt x="6772" y="3410"/>
                  </a:lnTo>
                  <a:lnTo>
                    <a:pt x="1138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1" name="Google Shape;4521;p75"/>
            <p:cNvSpPr/>
            <p:nvPr/>
          </p:nvSpPr>
          <p:spPr>
            <a:xfrm>
              <a:off x="5465650" y="4529950"/>
              <a:ext cx="14450" cy="19225"/>
            </a:xfrm>
            <a:custGeom>
              <a:avLst/>
              <a:gdLst/>
              <a:ahLst/>
              <a:cxnLst/>
              <a:rect l="l" t="t" r="r" b="b"/>
              <a:pathLst>
                <a:path w="578" h="769" extrusionOk="0">
                  <a:moveTo>
                    <a:pt x="577" y="1"/>
                  </a:moveTo>
                  <a:lnTo>
                    <a:pt x="577" y="1"/>
                  </a:lnTo>
                  <a:lnTo>
                    <a:pt x="289" y="433"/>
                  </a:lnTo>
                  <a:lnTo>
                    <a:pt x="1" y="769"/>
                  </a:lnTo>
                  <a:lnTo>
                    <a:pt x="1" y="769"/>
                  </a:lnTo>
                  <a:lnTo>
                    <a:pt x="1" y="769"/>
                  </a:lnTo>
                  <a:lnTo>
                    <a:pt x="1" y="769"/>
                  </a:lnTo>
                  <a:lnTo>
                    <a:pt x="289" y="433"/>
                  </a:lnTo>
                  <a:lnTo>
                    <a:pt x="577" y="1"/>
                  </a:lnTo>
                  <a:lnTo>
                    <a:pt x="577" y="1"/>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2" name="Google Shape;4522;p75"/>
            <p:cNvSpPr/>
            <p:nvPr/>
          </p:nvSpPr>
          <p:spPr>
            <a:xfrm>
              <a:off x="5465650" y="4529950"/>
              <a:ext cx="14450" cy="19225"/>
            </a:xfrm>
            <a:custGeom>
              <a:avLst/>
              <a:gdLst/>
              <a:ahLst/>
              <a:cxnLst/>
              <a:rect l="l" t="t" r="r" b="b"/>
              <a:pathLst>
                <a:path w="578" h="769" fill="none" extrusionOk="0">
                  <a:moveTo>
                    <a:pt x="577" y="1"/>
                  </a:moveTo>
                  <a:lnTo>
                    <a:pt x="577" y="1"/>
                  </a:lnTo>
                  <a:lnTo>
                    <a:pt x="289" y="433"/>
                  </a:lnTo>
                  <a:lnTo>
                    <a:pt x="1" y="769"/>
                  </a:lnTo>
                  <a:lnTo>
                    <a:pt x="1" y="769"/>
                  </a:lnTo>
                  <a:lnTo>
                    <a:pt x="1" y="769"/>
                  </a:lnTo>
                  <a:lnTo>
                    <a:pt x="1" y="769"/>
                  </a:lnTo>
                  <a:lnTo>
                    <a:pt x="289" y="433"/>
                  </a:lnTo>
                  <a:lnTo>
                    <a:pt x="577" y="1"/>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3" name="Google Shape;4523;p75"/>
            <p:cNvSpPr/>
            <p:nvPr/>
          </p:nvSpPr>
          <p:spPr>
            <a:xfrm>
              <a:off x="5465650" y="4529950"/>
              <a:ext cx="108100" cy="54050"/>
            </a:xfrm>
            <a:custGeom>
              <a:avLst/>
              <a:gdLst/>
              <a:ahLst/>
              <a:cxnLst/>
              <a:rect l="l" t="t" r="r" b="b"/>
              <a:pathLst>
                <a:path w="4324" h="2162" extrusionOk="0">
                  <a:moveTo>
                    <a:pt x="577" y="1"/>
                  </a:moveTo>
                  <a:lnTo>
                    <a:pt x="289" y="433"/>
                  </a:lnTo>
                  <a:lnTo>
                    <a:pt x="1" y="769"/>
                  </a:lnTo>
                  <a:lnTo>
                    <a:pt x="1826" y="1489"/>
                  </a:lnTo>
                  <a:lnTo>
                    <a:pt x="3651" y="2162"/>
                  </a:lnTo>
                  <a:lnTo>
                    <a:pt x="3987" y="1633"/>
                  </a:lnTo>
                  <a:lnTo>
                    <a:pt x="4323" y="1105"/>
                  </a:lnTo>
                  <a:lnTo>
                    <a:pt x="577"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4" name="Google Shape;4524;p75"/>
            <p:cNvSpPr/>
            <p:nvPr/>
          </p:nvSpPr>
          <p:spPr>
            <a:xfrm>
              <a:off x="5465650" y="4529950"/>
              <a:ext cx="108100" cy="54050"/>
            </a:xfrm>
            <a:custGeom>
              <a:avLst/>
              <a:gdLst/>
              <a:ahLst/>
              <a:cxnLst/>
              <a:rect l="l" t="t" r="r" b="b"/>
              <a:pathLst>
                <a:path w="4324" h="2162" fill="none" extrusionOk="0">
                  <a:moveTo>
                    <a:pt x="577" y="1"/>
                  </a:moveTo>
                  <a:lnTo>
                    <a:pt x="577" y="1"/>
                  </a:lnTo>
                  <a:lnTo>
                    <a:pt x="289" y="433"/>
                  </a:lnTo>
                  <a:lnTo>
                    <a:pt x="1" y="769"/>
                  </a:lnTo>
                  <a:lnTo>
                    <a:pt x="1" y="769"/>
                  </a:lnTo>
                  <a:lnTo>
                    <a:pt x="1826" y="1489"/>
                  </a:lnTo>
                  <a:lnTo>
                    <a:pt x="3651" y="2162"/>
                  </a:lnTo>
                  <a:lnTo>
                    <a:pt x="3651" y="2162"/>
                  </a:lnTo>
                  <a:lnTo>
                    <a:pt x="3987" y="1633"/>
                  </a:lnTo>
                  <a:lnTo>
                    <a:pt x="4323" y="1105"/>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5" name="Google Shape;4525;p75"/>
            <p:cNvSpPr/>
            <p:nvPr/>
          </p:nvSpPr>
          <p:spPr>
            <a:xfrm>
              <a:off x="5331175" y="4571975"/>
              <a:ext cx="78075" cy="140500"/>
            </a:xfrm>
            <a:custGeom>
              <a:avLst/>
              <a:gdLst/>
              <a:ahLst/>
              <a:cxnLst/>
              <a:rect l="l" t="t" r="r" b="b"/>
              <a:pathLst>
                <a:path w="3123" h="5620" extrusionOk="0">
                  <a:moveTo>
                    <a:pt x="1009" y="0"/>
                  </a:moveTo>
                  <a:lnTo>
                    <a:pt x="577" y="48"/>
                  </a:lnTo>
                  <a:lnTo>
                    <a:pt x="193" y="145"/>
                  </a:lnTo>
                  <a:lnTo>
                    <a:pt x="49" y="193"/>
                  </a:lnTo>
                  <a:lnTo>
                    <a:pt x="1" y="241"/>
                  </a:lnTo>
                  <a:lnTo>
                    <a:pt x="1009" y="2978"/>
                  </a:lnTo>
                  <a:lnTo>
                    <a:pt x="1682" y="4803"/>
                  </a:lnTo>
                  <a:lnTo>
                    <a:pt x="1970" y="5379"/>
                  </a:lnTo>
                  <a:lnTo>
                    <a:pt x="2066" y="5619"/>
                  </a:lnTo>
                  <a:lnTo>
                    <a:pt x="2114" y="5475"/>
                  </a:lnTo>
                  <a:lnTo>
                    <a:pt x="2162" y="5235"/>
                  </a:lnTo>
                  <a:lnTo>
                    <a:pt x="2258" y="4467"/>
                  </a:lnTo>
                  <a:lnTo>
                    <a:pt x="2306" y="3602"/>
                  </a:lnTo>
                  <a:lnTo>
                    <a:pt x="2258" y="3266"/>
                  </a:lnTo>
                  <a:lnTo>
                    <a:pt x="2210" y="3074"/>
                  </a:lnTo>
                  <a:lnTo>
                    <a:pt x="2498" y="3266"/>
                  </a:lnTo>
                  <a:lnTo>
                    <a:pt x="2738" y="3362"/>
                  </a:lnTo>
                  <a:lnTo>
                    <a:pt x="2834" y="3362"/>
                  </a:lnTo>
                  <a:lnTo>
                    <a:pt x="2930" y="3314"/>
                  </a:lnTo>
                  <a:lnTo>
                    <a:pt x="3027" y="3074"/>
                  </a:lnTo>
                  <a:lnTo>
                    <a:pt x="3123" y="2690"/>
                  </a:lnTo>
                  <a:lnTo>
                    <a:pt x="3075" y="2498"/>
                  </a:lnTo>
                  <a:lnTo>
                    <a:pt x="3075" y="2306"/>
                  </a:lnTo>
                  <a:lnTo>
                    <a:pt x="2979" y="2162"/>
                  </a:lnTo>
                  <a:lnTo>
                    <a:pt x="2834" y="2066"/>
                  </a:lnTo>
                  <a:lnTo>
                    <a:pt x="2690" y="1970"/>
                  </a:lnTo>
                  <a:lnTo>
                    <a:pt x="2258" y="1970"/>
                  </a:lnTo>
                  <a:lnTo>
                    <a:pt x="2018" y="2018"/>
                  </a:lnTo>
                  <a:lnTo>
                    <a:pt x="1922" y="2066"/>
                  </a:lnTo>
                  <a:lnTo>
                    <a:pt x="1634" y="1057"/>
                  </a:lnTo>
                  <a:lnTo>
                    <a:pt x="1442" y="337"/>
                  </a:lnTo>
                  <a:lnTo>
                    <a:pt x="1346" y="97"/>
                  </a:lnTo>
                  <a:lnTo>
                    <a:pt x="125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6" name="Google Shape;4526;p75"/>
            <p:cNvSpPr/>
            <p:nvPr/>
          </p:nvSpPr>
          <p:spPr>
            <a:xfrm>
              <a:off x="5280750" y="4345050"/>
              <a:ext cx="341025" cy="217350"/>
            </a:xfrm>
            <a:custGeom>
              <a:avLst/>
              <a:gdLst/>
              <a:ahLst/>
              <a:cxnLst/>
              <a:rect l="l" t="t" r="r" b="b"/>
              <a:pathLst>
                <a:path w="13641" h="8694" extrusionOk="0">
                  <a:moveTo>
                    <a:pt x="4899" y="1"/>
                  </a:moveTo>
                  <a:lnTo>
                    <a:pt x="2210" y="1730"/>
                  </a:lnTo>
                  <a:lnTo>
                    <a:pt x="1" y="2690"/>
                  </a:lnTo>
                  <a:lnTo>
                    <a:pt x="2258" y="6868"/>
                  </a:lnTo>
                  <a:lnTo>
                    <a:pt x="3123" y="6532"/>
                  </a:lnTo>
                  <a:lnTo>
                    <a:pt x="4035" y="6100"/>
                  </a:lnTo>
                  <a:lnTo>
                    <a:pt x="4996" y="5620"/>
                  </a:lnTo>
                  <a:lnTo>
                    <a:pt x="5860" y="5091"/>
                  </a:lnTo>
                  <a:lnTo>
                    <a:pt x="7253" y="4227"/>
                  </a:lnTo>
                  <a:lnTo>
                    <a:pt x="7781" y="3843"/>
                  </a:lnTo>
                  <a:lnTo>
                    <a:pt x="8357" y="3651"/>
                  </a:lnTo>
                  <a:lnTo>
                    <a:pt x="8357" y="3651"/>
                  </a:lnTo>
                  <a:lnTo>
                    <a:pt x="7397" y="7253"/>
                  </a:lnTo>
                  <a:lnTo>
                    <a:pt x="12439" y="8693"/>
                  </a:lnTo>
                  <a:lnTo>
                    <a:pt x="12632" y="8261"/>
                  </a:lnTo>
                  <a:lnTo>
                    <a:pt x="12824" y="7781"/>
                  </a:lnTo>
                  <a:lnTo>
                    <a:pt x="13112" y="6772"/>
                  </a:lnTo>
                  <a:lnTo>
                    <a:pt x="13304" y="5716"/>
                  </a:lnTo>
                  <a:lnTo>
                    <a:pt x="13448" y="4707"/>
                  </a:lnTo>
                  <a:lnTo>
                    <a:pt x="13544" y="3795"/>
                  </a:lnTo>
                  <a:lnTo>
                    <a:pt x="13640" y="3074"/>
                  </a:lnTo>
                  <a:lnTo>
                    <a:pt x="13640" y="2402"/>
                  </a:lnTo>
                  <a:lnTo>
                    <a:pt x="489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7" name="Google Shape;4527;p75"/>
            <p:cNvSpPr/>
            <p:nvPr/>
          </p:nvSpPr>
          <p:spPr>
            <a:xfrm>
              <a:off x="5280750" y="4345050"/>
              <a:ext cx="341025" cy="217350"/>
            </a:xfrm>
            <a:custGeom>
              <a:avLst/>
              <a:gdLst/>
              <a:ahLst/>
              <a:cxnLst/>
              <a:rect l="l" t="t" r="r" b="b"/>
              <a:pathLst>
                <a:path w="13641" h="8694" fill="none" extrusionOk="0">
                  <a:moveTo>
                    <a:pt x="13640" y="2402"/>
                  </a:moveTo>
                  <a:lnTo>
                    <a:pt x="13640" y="2402"/>
                  </a:lnTo>
                  <a:lnTo>
                    <a:pt x="13640" y="3074"/>
                  </a:lnTo>
                  <a:lnTo>
                    <a:pt x="13544" y="3795"/>
                  </a:lnTo>
                  <a:lnTo>
                    <a:pt x="13448" y="4707"/>
                  </a:lnTo>
                  <a:lnTo>
                    <a:pt x="13304" y="5716"/>
                  </a:lnTo>
                  <a:lnTo>
                    <a:pt x="13112" y="6772"/>
                  </a:lnTo>
                  <a:lnTo>
                    <a:pt x="12824" y="7781"/>
                  </a:lnTo>
                  <a:lnTo>
                    <a:pt x="12632" y="8261"/>
                  </a:lnTo>
                  <a:lnTo>
                    <a:pt x="12439" y="8693"/>
                  </a:lnTo>
                  <a:lnTo>
                    <a:pt x="7397" y="7253"/>
                  </a:lnTo>
                  <a:lnTo>
                    <a:pt x="8357" y="3651"/>
                  </a:lnTo>
                  <a:lnTo>
                    <a:pt x="7781" y="3843"/>
                  </a:lnTo>
                  <a:lnTo>
                    <a:pt x="7781" y="3843"/>
                  </a:lnTo>
                  <a:lnTo>
                    <a:pt x="7253" y="4227"/>
                  </a:lnTo>
                  <a:lnTo>
                    <a:pt x="5860" y="5091"/>
                  </a:lnTo>
                  <a:lnTo>
                    <a:pt x="4996" y="5620"/>
                  </a:lnTo>
                  <a:lnTo>
                    <a:pt x="4035" y="6100"/>
                  </a:lnTo>
                  <a:lnTo>
                    <a:pt x="3123" y="6532"/>
                  </a:lnTo>
                  <a:lnTo>
                    <a:pt x="2258" y="6868"/>
                  </a:lnTo>
                  <a:lnTo>
                    <a:pt x="1" y="2690"/>
                  </a:lnTo>
                  <a:lnTo>
                    <a:pt x="2210" y="1730"/>
                  </a:lnTo>
                  <a:lnTo>
                    <a:pt x="4899" y="1"/>
                  </a:lnTo>
                  <a:lnTo>
                    <a:pt x="13640" y="240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8" name="Google Shape;4528;p75"/>
            <p:cNvSpPr/>
            <p:nvPr/>
          </p:nvSpPr>
          <p:spPr>
            <a:xfrm>
              <a:off x="5588125" y="4017275"/>
              <a:ext cx="361400" cy="229350"/>
            </a:xfrm>
            <a:custGeom>
              <a:avLst/>
              <a:gdLst/>
              <a:ahLst/>
              <a:cxnLst/>
              <a:rect l="l" t="t" r="r" b="b"/>
              <a:pathLst>
                <a:path w="14456" h="9174" extrusionOk="0">
                  <a:moveTo>
                    <a:pt x="12919" y="1"/>
                  </a:moveTo>
                  <a:lnTo>
                    <a:pt x="11286" y="1394"/>
                  </a:lnTo>
                  <a:lnTo>
                    <a:pt x="9797" y="2546"/>
                  </a:lnTo>
                  <a:lnTo>
                    <a:pt x="8501" y="3507"/>
                  </a:lnTo>
                  <a:lnTo>
                    <a:pt x="7300" y="4227"/>
                  </a:lnTo>
                  <a:lnTo>
                    <a:pt x="6244" y="4803"/>
                  </a:lnTo>
                  <a:lnTo>
                    <a:pt x="5283" y="5236"/>
                  </a:lnTo>
                  <a:lnTo>
                    <a:pt x="4467" y="5524"/>
                  </a:lnTo>
                  <a:lnTo>
                    <a:pt x="3794" y="5716"/>
                  </a:lnTo>
                  <a:lnTo>
                    <a:pt x="3170" y="5764"/>
                  </a:lnTo>
                  <a:lnTo>
                    <a:pt x="2690" y="5764"/>
                  </a:lnTo>
                  <a:lnTo>
                    <a:pt x="2306" y="5716"/>
                  </a:lnTo>
                  <a:lnTo>
                    <a:pt x="2017" y="5620"/>
                  </a:lnTo>
                  <a:lnTo>
                    <a:pt x="1777" y="5524"/>
                  </a:lnTo>
                  <a:lnTo>
                    <a:pt x="1633" y="5428"/>
                  </a:lnTo>
                  <a:lnTo>
                    <a:pt x="1489" y="5332"/>
                  </a:lnTo>
                  <a:lnTo>
                    <a:pt x="0" y="8741"/>
                  </a:lnTo>
                  <a:lnTo>
                    <a:pt x="817" y="8934"/>
                  </a:lnTo>
                  <a:lnTo>
                    <a:pt x="1633" y="9078"/>
                  </a:lnTo>
                  <a:lnTo>
                    <a:pt x="2450" y="9174"/>
                  </a:lnTo>
                  <a:lnTo>
                    <a:pt x="3218" y="9174"/>
                  </a:lnTo>
                  <a:lnTo>
                    <a:pt x="3986" y="9126"/>
                  </a:lnTo>
                  <a:lnTo>
                    <a:pt x="4707" y="9030"/>
                  </a:lnTo>
                  <a:lnTo>
                    <a:pt x="5427" y="8885"/>
                  </a:lnTo>
                  <a:lnTo>
                    <a:pt x="6100" y="8693"/>
                  </a:lnTo>
                  <a:lnTo>
                    <a:pt x="6724" y="8501"/>
                  </a:lnTo>
                  <a:lnTo>
                    <a:pt x="7348" y="8213"/>
                  </a:lnTo>
                  <a:lnTo>
                    <a:pt x="7973" y="7925"/>
                  </a:lnTo>
                  <a:lnTo>
                    <a:pt x="8549" y="7589"/>
                  </a:lnTo>
                  <a:lnTo>
                    <a:pt x="9125" y="7253"/>
                  </a:lnTo>
                  <a:lnTo>
                    <a:pt x="9653" y="6868"/>
                  </a:lnTo>
                  <a:lnTo>
                    <a:pt x="10614" y="6100"/>
                  </a:lnTo>
                  <a:lnTo>
                    <a:pt x="11478" y="5284"/>
                  </a:lnTo>
                  <a:lnTo>
                    <a:pt x="12247" y="4467"/>
                  </a:lnTo>
                  <a:lnTo>
                    <a:pt x="12919" y="3699"/>
                  </a:lnTo>
                  <a:lnTo>
                    <a:pt x="13447" y="2978"/>
                  </a:lnTo>
                  <a:lnTo>
                    <a:pt x="13880" y="2402"/>
                  </a:lnTo>
                  <a:lnTo>
                    <a:pt x="14168" y="1922"/>
                  </a:lnTo>
                  <a:lnTo>
                    <a:pt x="14456" y="1490"/>
                  </a:lnTo>
                  <a:lnTo>
                    <a:pt x="12919"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9" name="Google Shape;4529;p75"/>
            <p:cNvSpPr/>
            <p:nvPr/>
          </p:nvSpPr>
          <p:spPr>
            <a:xfrm>
              <a:off x="5588125" y="4017275"/>
              <a:ext cx="361400" cy="229350"/>
            </a:xfrm>
            <a:custGeom>
              <a:avLst/>
              <a:gdLst/>
              <a:ahLst/>
              <a:cxnLst/>
              <a:rect l="l" t="t" r="r" b="b"/>
              <a:pathLst>
                <a:path w="14456" h="9174" fill="none" extrusionOk="0">
                  <a:moveTo>
                    <a:pt x="1489" y="5332"/>
                  </a:moveTo>
                  <a:lnTo>
                    <a:pt x="1489" y="5332"/>
                  </a:lnTo>
                  <a:lnTo>
                    <a:pt x="1633" y="5428"/>
                  </a:lnTo>
                  <a:lnTo>
                    <a:pt x="1777" y="5524"/>
                  </a:lnTo>
                  <a:lnTo>
                    <a:pt x="2017" y="5620"/>
                  </a:lnTo>
                  <a:lnTo>
                    <a:pt x="2306" y="5716"/>
                  </a:lnTo>
                  <a:lnTo>
                    <a:pt x="2690" y="5764"/>
                  </a:lnTo>
                  <a:lnTo>
                    <a:pt x="3170" y="5764"/>
                  </a:lnTo>
                  <a:lnTo>
                    <a:pt x="3794" y="5716"/>
                  </a:lnTo>
                  <a:lnTo>
                    <a:pt x="4467" y="5524"/>
                  </a:lnTo>
                  <a:lnTo>
                    <a:pt x="5283" y="5236"/>
                  </a:lnTo>
                  <a:lnTo>
                    <a:pt x="6244" y="4803"/>
                  </a:lnTo>
                  <a:lnTo>
                    <a:pt x="7300" y="4227"/>
                  </a:lnTo>
                  <a:lnTo>
                    <a:pt x="8501" y="3507"/>
                  </a:lnTo>
                  <a:lnTo>
                    <a:pt x="9797" y="2546"/>
                  </a:lnTo>
                  <a:lnTo>
                    <a:pt x="11286" y="1394"/>
                  </a:lnTo>
                  <a:lnTo>
                    <a:pt x="12919" y="1"/>
                  </a:lnTo>
                  <a:lnTo>
                    <a:pt x="14456" y="1490"/>
                  </a:lnTo>
                  <a:lnTo>
                    <a:pt x="14456" y="1490"/>
                  </a:lnTo>
                  <a:lnTo>
                    <a:pt x="14168" y="1922"/>
                  </a:lnTo>
                  <a:lnTo>
                    <a:pt x="13880" y="2402"/>
                  </a:lnTo>
                  <a:lnTo>
                    <a:pt x="13447" y="2978"/>
                  </a:lnTo>
                  <a:lnTo>
                    <a:pt x="12919" y="3699"/>
                  </a:lnTo>
                  <a:lnTo>
                    <a:pt x="12247" y="4467"/>
                  </a:lnTo>
                  <a:lnTo>
                    <a:pt x="11478" y="5284"/>
                  </a:lnTo>
                  <a:lnTo>
                    <a:pt x="10614" y="6100"/>
                  </a:lnTo>
                  <a:lnTo>
                    <a:pt x="9653" y="6868"/>
                  </a:lnTo>
                  <a:lnTo>
                    <a:pt x="9125" y="7253"/>
                  </a:lnTo>
                  <a:lnTo>
                    <a:pt x="8549" y="7589"/>
                  </a:lnTo>
                  <a:lnTo>
                    <a:pt x="7973" y="7925"/>
                  </a:lnTo>
                  <a:lnTo>
                    <a:pt x="7348" y="8213"/>
                  </a:lnTo>
                  <a:lnTo>
                    <a:pt x="6724" y="8501"/>
                  </a:lnTo>
                  <a:lnTo>
                    <a:pt x="6100" y="8693"/>
                  </a:lnTo>
                  <a:lnTo>
                    <a:pt x="5427" y="8885"/>
                  </a:lnTo>
                  <a:lnTo>
                    <a:pt x="4707" y="9030"/>
                  </a:lnTo>
                  <a:lnTo>
                    <a:pt x="3986" y="9126"/>
                  </a:lnTo>
                  <a:lnTo>
                    <a:pt x="3218" y="9174"/>
                  </a:lnTo>
                  <a:lnTo>
                    <a:pt x="2450" y="9174"/>
                  </a:lnTo>
                  <a:lnTo>
                    <a:pt x="1633" y="9078"/>
                  </a:lnTo>
                  <a:lnTo>
                    <a:pt x="817" y="8934"/>
                  </a:lnTo>
                  <a:lnTo>
                    <a:pt x="0" y="8741"/>
                  </a:lnTo>
                  <a:lnTo>
                    <a:pt x="1489" y="533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0" name="Google Shape;4530;p75"/>
            <p:cNvSpPr/>
            <p:nvPr/>
          </p:nvSpPr>
          <p:spPr>
            <a:xfrm>
              <a:off x="5711775" y="4143350"/>
              <a:ext cx="20450" cy="8425"/>
            </a:xfrm>
            <a:custGeom>
              <a:avLst/>
              <a:gdLst/>
              <a:ahLst/>
              <a:cxnLst/>
              <a:rect l="l" t="t" r="r" b="b"/>
              <a:pathLst>
                <a:path w="818" h="337" extrusionOk="0">
                  <a:moveTo>
                    <a:pt x="817" y="0"/>
                  </a:moveTo>
                  <a:lnTo>
                    <a:pt x="817" y="0"/>
                  </a:lnTo>
                  <a:lnTo>
                    <a:pt x="1" y="337"/>
                  </a:lnTo>
                  <a:lnTo>
                    <a:pt x="1" y="337"/>
                  </a:lnTo>
                  <a:lnTo>
                    <a:pt x="1" y="337"/>
                  </a:lnTo>
                  <a:lnTo>
                    <a:pt x="817" y="0"/>
                  </a:lnTo>
                  <a:lnTo>
                    <a:pt x="817"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1" name="Google Shape;4531;p75"/>
            <p:cNvSpPr/>
            <p:nvPr/>
          </p:nvSpPr>
          <p:spPr>
            <a:xfrm>
              <a:off x="5711775" y="4143350"/>
              <a:ext cx="20450" cy="8425"/>
            </a:xfrm>
            <a:custGeom>
              <a:avLst/>
              <a:gdLst/>
              <a:ahLst/>
              <a:cxnLst/>
              <a:rect l="l" t="t" r="r" b="b"/>
              <a:pathLst>
                <a:path w="818" h="337" fill="none" extrusionOk="0">
                  <a:moveTo>
                    <a:pt x="817" y="0"/>
                  </a:moveTo>
                  <a:lnTo>
                    <a:pt x="817" y="0"/>
                  </a:lnTo>
                  <a:lnTo>
                    <a:pt x="1" y="337"/>
                  </a:lnTo>
                  <a:lnTo>
                    <a:pt x="1" y="337"/>
                  </a:lnTo>
                  <a:lnTo>
                    <a:pt x="1" y="337"/>
                  </a:lnTo>
                  <a:lnTo>
                    <a:pt x="817" y="0"/>
                  </a:lnTo>
                  <a:lnTo>
                    <a:pt x="81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2" name="Google Shape;4532;p75"/>
            <p:cNvSpPr/>
            <p:nvPr/>
          </p:nvSpPr>
          <p:spPr>
            <a:xfrm>
              <a:off x="5711775" y="4143350"/>
              <a:ext cx="20450" cy="97275"/>
            </a:xfrm>
            <a:custGeom>
              <a:avLst/>
              <a:gdLst/>
              <a:ahLst/>
              <a:cxnLst/>
              <a:rect l="l" t="t" r="r" b="b"/>
              <a:pathLst>
                <a:path w="818" h="3891" extrusionOk="0">
                  <a:moveTo>
                    <a:pt x="817" y="0"/>
                  </a:moveTo>
                  <a:lnTo>
                    <a:pt x="1" y="337"/>
                  </a:lnTo>
                  <a:lnTo>
                    <a:pt x="193" y="3891"/>
                  </a:lnTo>
                  <a:lnTo>
                    <a:pt x="721" y="3794"/>
                  </a:lnTo>
                  <a:lnTo>
                    <a:pt x="817"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3" name="Google Shape;4533;p75"/>
            <p:cNvSpPr/>
            <p:nvPr/>
          </p:nvSpPr>
          <p:spPr>
            <a:xfrm>
              <a:off x="5711775" y="4143350"/>
              <a:ext cx="20450" cy="97275"/>
            </a:xfrm>
            <a:custGeom>
              <a:avLst/>
              <a:gdLst/>
              <a:ahLst/>
              <a:cxnLst/>
              <a:rect l="l" t="t" r="r" b="b"/>
              <a:pathLst>
                <a:path w="818" h="3891" fill="none" extrusionOk="0">
                  <a:moveTo>
                    <a:pt x="817" y="0"/>
                  </a:moveTo>
                  <a:lnTo>
                    <a:pt x="817" y="0"/>
                  </a:lnTo>
                  <a:lnTo>
                    <a:pt x="1" y="337"/>
                  </a:lnTo>
                  <a:lnTo>
                    <a:pt x="193" y="3891"/>
                  </a:lnTo>
                  <a:lnTo>
                    <a:pt x="193" y="3891"/>
                  </a:lnTo>
                  <a:lnTo>
                    <a:pt x="721" y="3794"/>
                  </a:lnTo>
                  <a:lnTo>
                    <a:pt x="81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4" name="Google Shape;4534;p75"/>
            <p:cNvSpPr/>
            <p:nvPr/>
          </p:nvSpPr>
          <p:spPr>
            <a:xfrm>
              <a:off x="5585725" y="4140950"/>
              <a:ext cx="133300" cy="133300"/>
            </a:xfrm>
            <a:custGeom>
              <a:avLst/>
              <a:gdLst/>
              <a:ahLst/>
              <a:cxnLst/>
              <a:rect l="l" t="t" r="r" b="b"/>
              <a:pathLst>
                <a:path w="5332" h="5332" extrusionOk="0">
                  <a:moveTo>
                    <a:pt x="5043" y="0"/>
                  </a:moveTo>
                  <a:lnTo>
                    <a:pt x="4130" y="96"/>
                  </a:lnTo>
                  <a:lnTo>
                    <a:pt x="3266" y="96"/>
                  </a:lnTo>
                  <a:lnTo>
                    <a:pt x="1681" y="145"/>
                  </a:lnTo>
                  <a:lnTo>
                    <a:pt x="529" y="96"/>
                  </a:lnTo>
                  <a:lnTo>
                    <a:pt x="0" y="48"/>
                  </a:lnTo>
                  <a:lnTo>
                    <a:pt x="673" y="2402"/>
                  </a:lnTo>
                  <a:lnTo>
                    <a:pt x="1105" y="4035"/>
                  </a:lnTo>
                  <a:lnTo>
                    <a:pt x="1297" y="4611"/>
                  </a:lnTo>
                  <a:lnTo>
                    <a:pt x="1393" y="4851"/>
                  </a:lnTo>
                  <a:lnTo>
                    <a:pt x="1633" y="4947"/>
                  </a:lnTo>
                  <a:lnTo>
                    <a:pt x="2113" y="4995"/>
                  </a:lnTo>
                  <a:lnTo>
                    <a:pt x="3410" y="5139"/>
                  </a:lnTo>
                  <a:lnTo>
                    <a:pt x="5331" y="5331"/>
                  </a:lnTo>
                  <a:lnTo>
                    <a:pt x="504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5" name="Google Shape;4535;p75"/>
            <p:cNvSpPr/>
            <p:nvPr/>
          </p:nvSpPr>
          <p:spPr>
            <a:xfrm>
              <a:off x="5585725" y="4140950"/>
              <a:ext cx="133300" cy="133300"/>
            </a:xfrm>
            <a:custGeom>
              <a:avLst/>
              <a:gdLst/>
              <a:ahLst/>
              <a:cxnLst/>
              <a:rect l="l" t="t" r="r" b="b"/>
              <a:pathLst>
                <a:path w="5332" h="5332" fill="none" extrusionOk="0">
                  <a:moveTo>
                    <a:pt x="0" y="48"/>
                  </a:moveTo>
                  <a:lnTo>
                    <a:pt x="0" y="48"/>
                  </a:lnTo>
                  <a:lnTo>
                    <a:pt x="529" y="96"/>
                  </a:lnTo>
                  <a:lnTo>
                    <a:pt x="1681" y="145"/>
                  </a:lnTo>
                  <a:lnTo>
                    <a:pt x="3266" y="96"/>
                  </a:lnTo>
                  <a:lnTo>
                    <a:pt x="4130" y="96"/>
                  </a:lnTo>
                  <a:lnTo>
                    <a:pt x="5043" y="0"/>
                  </a:lnTo>
                  <a:lnTo>
                    <a:pt x="5331" y="5331"/>
                  </a:lnTo>
                  <a:lnTo>
                    <a:pt x="5331" y="5331"/>
                  </a:lnTo>
                  <a:lnTo>
                    <a:pt x="3410" y="5139"/>
                  </a:lnTo>
                  <a:lnTo>
                    <a:pt x="2113" y="4995"/>
                  </a:lnTo>
                  <a:lnTo>
                    <a:pt x="1633" y="4947"/>
                  </a:lnTo>
                  <a:lnTo>
                    <a:pt x="1393" y="4851"/>
                  </a:lnTo>
                  <a:lnTo>
                    <a:pt x="1393" y="4851"/>
                  </a:lnTo>
                  <a:lnTo>
                    <a:pt x="1297" y="4611"/>
                  </a:lnTo>
                  <a:lnTo>
                    <a:pt x="1105" y="4035"/>
                  </a:lnTo>
                  <a:lnTo>
                    <a:pt x="673" y="2402"/>
                  </a:lnTo>
                  <a:lnTo>
                    <a:pt x="0" y="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6" name="Google Shape;4536;p75"/>
            <p:cNvSpPr/>
            <p:nvPr/>
          </p:nvSpPr>
          <p:spPr>
            <a:xfrm>
              <a:off x="5684175" y="4142150"/>
              <a:ext cx="21625" cy="130900"/>
            </a:xfrm>
            <a:custGeom>
              <a:avLst/>
              <a:gdLst/>
              <a:ahLst/>
              <a:cxnLst/>
              <a:rect l="l" t="t" r="r" b="b"/>
              <a:pathLst>
                <a:path w="865" h="5236" extrusionOk="0">
                  <a:moveTo>
                    <a:pt x="865" y="0"/>
                  </a:moveTo>
                  <a:lnTo>
                    <a:pt x="0" y="48"/>
                  </a:lnTo>
                  <a:lnTo>
                    <a:pt x="433" y="5187"/>
                  </a:lnTo>
                  <a:lnTo>
                    <a:pt x="865" y="5235"/>
                  </a:lnTo>
                  <a:lnTo>
                    <a:pt x="86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7" name="Google Shape;4537;p75"/>
            <p:cNvSpPr/>
            <p:nvPr/>
          </p:nvSpPr>
          <p:spPr>
            <a:xfrm>
              <a:off x="5684175" y="4142150"/>
              <a:ext cx="21625" cy="130900"/>
            </a:xfrm>
            <a:custGeom>
              <a:avLst/>
              <a:gdLst/>
              <a:ahLst/>
              <a:cxnLst/>
              <a:rect l="l" t="t" r="r" b="b"/>
              <a:pathLst>
                <a:path w="865" h="5236" fill="none" extrusionOk="0">
                  <a:moveTo>
                    <a:pt x="0" y="48"/>
                  </a:moveTo>
                  <a:lnTo>
                    <a:pt x="0" y="48"/>
                  </a:lnTo>
                  <a:lnTo>
                    <a:pt x="433" y="5187"/>
                  </a:lnTo>
                  <a:lnTo>
                    <a:pt x="433" y="5187"/>
                  </a:lnTo>
                  <a:lnTo>
                    <a:pt x="865" y="5235"/>
                  </a:lnTo>
                  <a:lnTo>
                    <a:pt x="865" y="0"/>
                  </a:lnTo>
                  <a:lnTo>
                    <a:pt x="865" y="0"/>
                  </a:lnTo>
                  <a:lnTo>
                    <a:pt x="0" y="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8" name="Google Shape;4538;p75"/>
            <p:cNvSpPr/>
            <p:nvPr/>
          </p:nvSpPr>
          <p:spPr>
            <a:xfrm>
              <a:off x="5655350" y="4143350"/>
              <a:ext cx="24050" cy="127300"/>
            </a:xfrm>
            <a:custGeom>
              <a:avLst/>
              <a:gdLst/>
              <a:ahLst/>
              <a:cxnLst/>
              <a:rect l="l" t="t" r="r" b="b"/>
              <a:pathLst>
                <a:path w="962" h="5092" extrusionOk="0">
                  <a:moveTo>
                    <a:pt x="769" y="0"/>
                  </a:moveTo>
                  <a:lnTo>
                    <a:pt x="97" y="49"/>
                  </a:lnTo>
                  <a:lnTo>
                    <a:pt x="1" y="4995"/>
                  </a:lnTo>
                  <a:lnTo>
                    <a:pt x="961" y="5091"/>
                  </a:lnTo>
                  <a:lnTo>
                    <a:pt x="76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9" name="Google Shape;4539;p75"/>
            <p:cNvSpPr/>
            <p:nvPr/>
          </p:nvSpPr>
          <p:spPr>
            <a:xfrm>
              <a:off x="5655350" y="4143350"/>
              <a:ext cx="24050" cy="127300"/>
            </a:xfrm>
            <a:custGeom>
              <a:avLst/>
              <a:gdLst/>
              <a:ahLst/>
              <a:cxnLst/>
              <a:rect l="l" t="t" r="r" b="b"/>
              <a:pathLst>
                <a:path w="962" h="5092" fill="none" extrusionOk="0">
                  <a:moveTo>
                    <a:pt x="97" y="49"/>
                  </a:moveTo>
                  <a:lnTo>
                    <a:pt x="1" y="4995"/>
                  </a:lnTo>
                  <a:lnTo>
                    <a:pt x="1" y="4995"/>
                  </a:lnTo>
                  <a:lnTo>
                    <a:pt x="961" y="5091"/>
                  </a:lnTo>
                  <a:lnTo>
                    <a:pt x="769" y="0"/>
                  </a:lnTo>
                  <a:lnTo>
                    <a:pt x="769" y="0"/>
                  </a:lnTo>
                  <a:lnTo>
                    <a:pt x="97" y="4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0" name="Google Shape;4540;p75"/>
            <p:cNvSpPr/>
            <p:nvPr/>
          </p:nvSpPr>
          <p:spPr>
            <a:xfrm>
              <a:off x="5705775" y="4140950"/>
              <a:ext cx="13250" cy="133300"/>
            </a:xfrm>
            <a:custGeom>
              <a:avLst/>
              <a:gdLst/>
              <a:ahLst/>
              <a:cxnLst/>
              <a:rect l="l" t="t" r="r" b="b"/>
              <a:pathLst>
                <a:path w="530" h="5332" extrusionOk="0">
                  <a:moveTo>
                    <a:pt x="241" y="0"/>
                  </a:moveTo>
                  <a:lnTo>
                    <a:pt x="1" y="48"/>
                  </a:lnTo>
                  <a:lnTo>
                    <a:pt x="1" y="5283"/>
                  </a:lnTo>
                  <a:lnTo>
                    <a:pt x="529" y="5331"/>
                  </a:lnTo>
                  <a:lnTo>
                    <a:pt x="433" y="3987"/>
                  </a:lnTo>
                  <a:lnTo>
                    <a:pt x="241" y="433"/>
                  </a:lnTo>
                  <a:lnTo>
                    <a:pt x="24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1" name="Google Shape;4541;p75"/>
            <p:cNvSpPr/>
            <p:nvPr/>
          </p:nvSpPr>
          <p:spPr>
            <a:xfrm>
              <a:off x="5705775" y="4140950"/>
              <a:ext cx="13250" cy="133300"/>
            </a:xfrm>
            <a:custGeom>
              <a:avLst/>
              <a:gdLst/>
              <a:ahLst/>
              <a:cxnLst/>
              <a:rect l="l" t="t" r="r" b="b"/>
              <a:pathLst>
                <a:path w="530" h="5332" fill="none" extrusionOk="0">
                  <a:moveTo>
                    <a:pt x="241" y="0"/>
                  </a:moveTo>
                  <a:lnTo>
                    <a:pt x="241" y="0"/>
                  </a:lnTo>
                  <a:lnTo>
                    <a:pt x="1" y="48"/>
                  </a:lnTo>
                  <a:lnTo>
                    <a:pt x="1" y="5283"/>
                  </a:lnTo>
                  <a:lnTo>
                    <a:pt x="1" y="5283"/>
                  </a:lnTo>
                  <a:lnTo>
                    <a:pt x="529" y="5331"/>
                  </a:lnTo>
                  <a:lnTo>
                    <a:pt x="433" y="3987"/>
                  </a:lnTo>
                  <a:lnTo>
                    <a:pt x="241" y="433"/>
                  </a:lnTo>
                  <a:lnTo>
                    <a:pt x="241" y="433"/>
                  </a:lnTo>
                  <a:lnTo>
                    <a:pt x="24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2" name="Google Shape;4542;p75"/>
            <p:cNvSpPr/>
            <p:nvPr/>
          </p:nvSpPr>
          <p:spPr>
            <a:xfrm>
              <a:off x="5624150" y="4143350"/>
              <a:ext cx="73250" cy="128500"/>
            </a:xfrm>
            <a:custGeom>
              <a:avLst/>
              <a:gdLst/>
              <a:ahLst/>
              <a:cxnLst/>
              <a:rect l="l" t="t" r="r" b="b"/>
              <a:pathLst>
                <a:path w="2930" h="5140" extrusionOk="0">
                  <a:moveTo>
                    <a:pt x="0" y="49"/>
                  </a:moveTo>
                  <a:lnTo>
                    <a:pt x="144" y="193"/>
                  </a:lnTo>
                  <a:lnTo>
                    <a:pt x="288" y="385"/>
                  </a:lnTo>
                  <a:lnTo>
                    <a:pt x="528" y="817"/>
                  </a:lnTo>
                  <a:lnTo>
                    <a:pt x="720" y="1393"/>
                  </a:lnTo>
                  <a:lnTo>
                    <a:pt x="865" y="2018"/>
                  </a:lnTo>
                  <a:lnTo>
                    <a:pt x="961" y="2690"/>
                  </a:lnTo>
                  <a:lnTo>
                    <a:pt x="1057" y="3410"/>
                  </a:lnTo>
                  <a:lnTo>
                    <a:pt x="1057" y="4179"/>
                  </a:lnTo>
                  <a:lnTo>
                    <a:pt x="1057" y="4947"/>
                  </a:lnTo>
                  <a:lnTo>
                    <a:pt x="1249" y="4967"/>
                  </a:lnTo>
                  <a:lnTo>
                    <a:pt x="1249" y="4967"/>
                  </a:lnTo>
                  <a:lnTo>
                    <a:pt x="1345" y="49"/>
                  </a:lnTo>
                  <a:close/>
                  <a:moveTo>
                    <a:pt x="1249" y="4967"/>
                  </a:moveTo>
                  <a:lnTo>
                    <a:pt x="1249" y="4995"/>
                  </a:lnTo>
                  <a:lnTo>
                    <a:pt x="2209" y="5091"/>
                  </a:lnTo>
                  <a:lnTo>
                    <a:pt x="2208" y="5065"/>
                  </a:lnTo>
                  <a:lnTo>
                    <a:pt x="2208" y="5065"/>
                  </a:lnTo>
                  <a:lnTo>
                    <a:pt x="1249" y="4967"/>
                  </a:lnTo>
                  <a:close/>
                  <a:moveTo>
                    <a:pt x="2017" y="0"/>
                  </a:moveTo>
                  <a:lnTo>
                    <a:pt x="2208" y="5065"/>
                  </a:lnTo>
                  <a:lnTo>
                    <a:pt x="2208" y="5065"/>
                  </a:lnTo>
                  <a:lnTo>
                    <a:pt x="2833" y="5129"/>
                  </a:lnTo>
                  <a:lnTo>
                    <a:pt x="2833" y="5129"/>
                  </a:lnTo>
                  <a:lnTo>
                    <a:pt x="2401" y="0"/>
                  </a:lnTo>
                  <a:close/>
                  <a:moveTo>
                    <a:pt x="2833" y="5129"/>
                  </a:moveTo>
                  <a:lnTo>
                    <a:pt x="2834" y="5139"/>
                  </a:lnTo>
                  <a:lnTo>
                    <a:pt x="2930" y="5139"/>
                  </a:lnTo>
                  <a:lnTo>
                    <a:pt x="2833" y="5129"/>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3" name="Google Shape;4543;p75"/>
            <p:cNvSpPr/>
            <p:nvPr/>
          </p:nvSpPr>
          <p:spPr>
            <a:xfrm>
              <a:off x="5699775" y="4271825"/>
              <a:ext cx="3625" cy="1225"/>
            </a:xfrm>
            <a:custGeom>
              <a:avLst/>
              <a:gdLst/>
              <a:ahLst/>
              <a:cxnLst/>
              <a:rect l="l" t="t" r="r" b="b"/>
              <a:pathLst>
                <a:path w="145" h="49" fill="none" extrusionOk="0">
                  <a:moveTo>
                    <a:pt x="1" y="0"/>
                  </a:moveTo>
                  <a:lnTo>
                    <a:pt x="1" y="0"/>
                  </a:lnTo>
                  <a:lnTo>
                    <a:pt x="145" y="48"/>
                  </a:lnTo>
                  <a:lnTo>
                    <a:pt x="145"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4" name="Google Shape;4544;p75"/>
            <p:cNvSpPr/>
            <p:nvPr/>
          </p:nvSpPr>
          <p:spPr>
            <a:xfrm>
              <a:off x="5624150" y="4143350"/>
              <a:ext cx="73250" cy="128500"/>
            </a:xfrm>
            <a:custGeom>
              <a:avLst/>
              <a:gdLst/>
              <a:ahLst/>
              <a:cxnLst/>
              <a:rect l="l" t="t" r="r" b="b"/>
              <a:pathLst>
                <a:path w="2930" h="5140" fill="none" extrusionOk="0">
                  <a:moveTo>
                    <a:pt x="2401" y="0"/>
                  </a:moveTo>
                  <a:lnTo>
                    <a:pt x="2401" y="0"/>
                  </a:lnTo>
                  <a:lnTo>
                    <a:pt x="2017" y="0"/>
                  </a:lnTo>
                  <a:lnTo>
                    <a:pt x="2209" y="5091"/>
                  </a:lnTo>
                  <a:lnTo>
                    <a:pt x="2209" y="5091"/>
                  </a:lnTo>
                  <a:lnTo>
                    <a:pt x="1249" y="4995"/>
                  </a:lnTo>
                  <a:lnTo>
                    <a:pt x="1345" y="49"/>
                  </a:lnTo>
                  <a:lnTo>
                    <a:pt x="1345" y="49"/>
                  </a:lnTo>
                  <a:lnTo>
                    <a:pt x="720" y="49"/>
                  </a:lnTo>
                  <a:lnTo>
                    <a:pt x="720" y="49"/>
                  </a:lnTo>
                  <a:lnTo>
                    <a:pt x="0" y="49"/>
                  </a:lnTo>
                  <a:lnTo>
                    <a:pt x="0" y="49"/>
                  </a:lnTo>
                  <a:lnTo>
                    <a:pt x="144" y="193"/>
                  </a:lnTo>
                  <a:lnTo>
                    <a:pt x="288" y="385"/>
                  </a:lnTo>
                  <a:lnTo>
                    <a:pt x="528" y="817"/>
                  </a:lnTo>
                  <a:lnTo>
                    <a:pt x="720" y="1393"/>
                  </a:lnTo>
                  <a:lnTo>
                    <a:pt x="865" y="2018"/>
                  </a:lnTo>
                  <a:lnTo>
                    <a:pt x="961" y="2690"/>
                  </a:lnTo>
                  <a:lnTo>
                    <a:pt x="1057" y="3410"/>
                  </a:lnTo>
                  <a:lnTo>
                    <a:pt x="1057" y="4179"/>
                  </a:lnTo>
                  <a:lnTo>
                    <a:pt x="1057" y="4947"/>
                  </a:lnTo>
                  <a:lnTo>
                    <a:pt x="1057" y="4947"/>
                  </a:lnTo>
                  <a:lnTo>
                    <a:pt x="2930" y="5139"/>
                  </a:lnTo>
                  <a:lnTo>
                    <a:pt x="2930" y="5139"/>
                  </a:lnTo>
                  <a:lnTo>
                    <a:pt x="2834" y="5139"/>
                  </a:lnTo>
                  <a:lnTo>
                    <a:pt x="2834" y="5139"/>
                  </a:lnTo>
                  <a:lnTo>
                    <a:pt x="240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5" name="Google Shape;4545;p75"/>
            <p:cNvSpPr/>
            <p:nvPr/>
          </p:nvSpPr>
          <p:spPr>
            <a:xfrm>
              <a:off x="5684175" y="4142150"/>
              <a:ext cx="21625" cy="130900"/>
            </a:xfrm>
            <a:custGeom>
              <a:avLst/>
              <a:gdLst/>
              <a:ahLst/>
              <a:cxnLst/>
              <a:rect l="l" t="t" r="r" b="b"/>
              <a:pathLst>
                <a:path w="865" h="5236" extrusionOk="0">
                  <a:moveTo>
                    <a:pt x="865" y="0"/>
                  </a:moveTo>
                  <a:lnTo>
                    <a:pt x="0" y="48"/>
                  </a:lnTo>
                  <a:lnTo>
                    <a:pt x="433" y="5187"/>
                  </a:lnTo>
                  <a:lnTo>
                    <a:pt x="625" y="5187"/>
                  </a:lnTo>
                  <a:lnTo>
                    <a:pt x="769" y="5235"/>
                  </a:lnTo>
                  <a:lnTo>
                    <a:pt x="865" y="5235"/>
                  </a:lnTo>
                  <a:lnTo>
                    <a:pt x="865"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6" name="Google Shape;4546;p75"/>
            <p:cNvSpPr/>
            <p:nvPr/>
          </p:nvSpPr>
          <p:spPr>
            <a:xfrm>
              <a:off x="5684175" y="4142150"/>
              <a:ext cx="21625" cy="130900"/>
            </a:xfrm>
            <a:custGeom>
              <a:avLst/>
              <a:gdLst/>
              <a:ahLst/>
              <a:cxnLst/>
              <a:rect l="l" t="t" r="r" b="b"/>
              <a:pathLst>
                <a:path w="865" h="5236" fill="none" extrusionOk="0">
                  <a:moveTo>
                    <a:pt x="865" y="0"/>
                  </a:moveTo>
                  <a:lnTo>
                    <a:pt x="865" y="0"/>
                  </a:lnTo>
                  <a:lnTo>
                    <a:pt x="0" y="48"/>
                  </a:lnTo>
                  <a:lnTo>
                    <a:pt x="0" y="48"/>
                  </a:lnTo>
                  <a:lnTo>
                    <a:pt x="0" y="48"/>
                  </a:lnTo>
                  <a:lnTo>
                    <a:pt x="433" y="5187"/>
                  </a:lnTo>
                  <a:lnTo>
                    <a:pt x="433" y="5187"/>
                  </a:lnTo>
                  <a:lnTo>
                    <a:pt x="529" y="5187"/>
                  </a:lnTo>
                  <a:lnTo>
                    <a:pt x="529" y="5187"/>
                  </a:lnTo>
                  <a:lnTo>
                    <a:pt x="625" y="5187"/>
                  </a:lnTo>
                  <a:lnTo>
                    <a:pt x="625" y="5187"/>
                  </a:lnTo>
                  <a:lnTo>
                    <a:pt x="769" y="5235"/>
                  </a:lnTo>
                  <a:lnTo>
                    <a:pt x="769" y="5235"/>
                  </a:lnTo>
                  <a:lnTo>
                    <a:pt x="865" y="5235"/>
                  </a:lnTo>
                  <a:lnTo>
                    <a:pt x="8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7" name="Google Shape;4547;p75"/>
            <p:cNvSpPr/>
            <p:nvPr/>
          </p:nvSpPr>
          <p:spPr>
            <a:xfrm>
              <a:off x="5655350" y="4143350"/>
              <a:ext cx="24050" cy="127300"/>
            </a:xfrm>
            <a:custGeom>
              <a:avLst/>
              <a:gdLst/>
              <a:ahLst/>
              <a:cxnLst/>
              <a:rect l="l" t="t" r="r" b="b"/>
              <a:pathLst>
                <a:path w="962" h="5092" extrusionOk="0">
                  <a:moveTo>
                    <a:pt x="769" y="0"/>
                  </a:moveTo>
                  <a:lnTo>
                    <a:pt x="97" y="49"/>
                  </a:lnTo>
                  <a:lnTo>
                    <a:pt x="1" y="4995"/>
                  </a:lnTo>
                  <a:lnTo>
                    <a:pt x="961" y="5091"/>
                  </a:lnTo>
                  <a:lnTo>
                    <a:pt x="769"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8" name="Google Shape;4548;p75"/>
            <p:cNvSpPr/>
            <p:nvPr/>
          </p:nvSpPr>
          <p:spPr>
            <a:xfrm>
              <a:off x="5655350" y="4143350"/>
              <a:ext cx="24050" cy="127300"/>
            </a:xfrm>
            <a:custGeom>
              <a:avLst/>
              <a:gdLst/>
              <a:ahLst/>
              <a:cxnLst/>
              <a:rect l="l" t="t" r="r" b="b"/>
              <a:pathLst>
                <a:path w="962" h="5092" fill="none" extrusionOk="0">
                  <a:moveTo>
                    <a:pt x="769" y="0"/>
                  </a:moveTo>
                  <a:lnTo>
                    <a:pt x="769" y="0"/>
                  </a:lnTo>
                  <a:lnTo>
                    <a:pt x="97" y="49"/>
                  </a:lnTo>
                  <a:lnTo>
                    <a:pt x="97" y="49"/>
                  </a:lnTo>
                  <a:lnTo>
                    <a:pt x="1" y="4995"/>
                  </a:lnTo>
                  <a:lnTo>
                    <a:pt x="1" y="4995"/>
                  </a:lnTo>
                  <a:lnTo>
                    <a:pt x="961" y="5091"/>
                  </a:lnTo>
                  <a:lnTo>
                    <a:pt x="76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9" name="Google Shape;4549;p75"/>
            <p:cNvSpPr/>
            <p:nvPr/>
          </p:nvSpPr>
          <p:spPr>
            <a:xfrm>
              <a:off x="5887075" y="3939250"/>
              <a:ext cx="126100" cy="134500"/>
            </a:xfrm>
            <a:custGeom>
              <a:avLst/>
              <a:gdLst/>
              <a:ahLst/>
              <a:cxnLst/>
              <a:rect l="l" t="t" r="r" b="b"/>
              <a:pathLst>
                <a:path w="5044" h="5380" extrusionOk="0">
                  <a:moveTo>
                    <a:pt x="2930" y="0"/>
                  </a:moveTo>
                  <a:lnTo>
                    <a:pt x="2786" y="96"/>
                  </a:lnTo>
                  <a:lnTo>
                    <a:pt x="2546" y="336"/>
                  </a:lnTo>
                  <a:lnTo>
                    <a:pt x="2354" y="625"/>
                  </a:lnTo>
                  <a:lnTo>
                    <a:pt x="1874" y="1249"/>
                  </a:lnTo>
                  <a:lnTo>
                    <a:pt x="1489" y="1825"/>
                  </a:lnTo>
                  <a:lnTo>
                    <a:pt x="1105" y="1873"/>
                  </a:lnTo>
                  <a:lnTo>
                    <a:pt x="1057" y="1537"/>
                  </a:lnTo>
                  <a:lnTo>
                    <a:pt x="1057" y="1201"/>
                  </a:lnTo>
                  <a:lnTo>
                    <a:pt x="1009" y="1057"/>
                  </a:lnTo>
                  <a:lnTo>
                    <a:pt x="961" y="913"/>
                  </a:lnTo>
                  <a:lnTo>
                    <a:pt x="865" y="817"/>
                  </a:lnTo>
                  <a:lnTo>
                    <a:pt x="769" y="769"/>
                  </a:lnTo>
                  <a:lnTo>
                    <a:pt x="673" y="769"/>
                  </a:lnTo>
                  <a:lnTo>
                    <a:pt x="577" y="817"/>
                  </a:lnTo>
                  <a:lnTo>
                    <a:pt x="481" y="961"/>
                  </a:lnTo>
                  <a:lnTo>
                    <a:pt x="385" y="1201"/>
                  </a:lnTo>
                  <a:lnTo>
                    <a:pt x="289" y="1489"/>
                  </a:lnTo>
                  <a:lnTo>
                    <a:pt x="193" y="2113"/>
                  </a:lnTo>
                  <a:lnTo>
                    <a:pt x="193" y="2642"/>
                  </a:lnTo>
                  <a:lnTo>
                    <a:pt x="49" y="2882"/>
                  </a:lnTo>
                  <a:lnTo>
                    <a:pt x="1" y="3122"/>
                  </a:lnTo>
                  <a:lnTo>
                    <a:pt x="1" y="3410"/>
                  </a:lnTo>
                  <a:lnTo>
                    <a:pt x="1" y="3650"/>
                  </a:lnTo>
                  <a:lnTo>
                    <a:pt x="97" y="3938"/>
                  </a:lnTo>
                  <a:lnTo>
                    <a:pt x="193" y="4178"/>
                  </a:lnTo>
                  <a:lnTo>
                    <a:pt x="385" y="4370"/>
                  </a:lnTo>
                  <a:lnTo>
                    <a:pt x="577" y="4563"/>
                  </a:lnTo>
                  <a:lnTo>
                    <a:pt x="1153" y="5043"/>
                  </a:lnTo>
                  <a:lnTo>
                    <a:pt x="1441" y="5235"/>
                  </a:lnTo>
                  <a:lnTo>
                    <a:pt x="1730" y="5331"/>
                  </a:lnTo>
                  <a:lnTo>
                    <a:pt x="2018" y="5379"/>
                  </a:lnTo>
                  <a:lnTo>
                    <a:pt x="2306" y="5379"/>
                  </a:lnTo>
                  <a:lnTo>
                    <a:pt x="2594" y="5331"/>
                  </a:lnTo>
                  <a:lnTo>
                    <a:pt x="2882" y="5235"/>
                  </a:lnTo>
                  <a:lnTo>
                    <a:pt x="3122" y="5043"/>
                  </a:lnTo>
                  <a:lnTo>
                    <a:pt x="3362" y="4803"/>
                  </a:lnTo>
                  <a:lnTo>
                    <a:pt x="3506" y="4611"/>
                  </a:lnTo>
                  <a:lnTo>
                    <a:pt x="3603" y="4419"/>
                  </a:lnTo>
                  <a:lnTo>
                    <a:pt x="3651" y="4178"/>
                  </a:lnTo>
                  <a:lnTo>
                    <a:pt x="3699" y="3938"/>
                  </a:lnTo>
                  <a:lnTo>
                    <a:pt x="4131" y="3698"/>
                  </a:lnTo>
                  <a:lnTo>
                    <a:pt x="4611" y="3458"/>
                  </a:lnTo>
                  <a:lnTo>
                    <a:pt x="4947" y="3218"/>
                  </a:lnTo>
                  <a:lnTo>
                    <a:pt x="4995" y="3074"/>
                  </a:lnTo>
                  <a:lnTo>
                    <a:pt x="5043" y="2978"/>
                  </a:lnTo>
                  <a:lnTo>
                    <a:pt x="4995" y="2930"/>
                  </a:lnTo>
                  <a:lnTo>
                    <a:pt x="4947" y="2930"/>
                  </a:lnTo>
                  <a:lnTo>
                    <a:pt x="4803" y="2882"/>
                  </a:lnTo>
                  <a:lnTo>
                    <a:pt x="4563" y="2882"/>
                  </a:lnTo>
                  <a:lnTo>
                    <a:pt x="4323" y="2930"/>
                  </a:lnTo>
                  <a:lnTo>
                    <a:pt x="3843" y="3074"/>
                  </a:lnTo>
                  <a:lnTo>
                    <a:pt x="3554" y="3170"/>
                  </a:lnTo>
                  <a:lnTo>
                    <a:pt x="3554" y="3170"/>
                  </a:lnTo>
                  <a:lnTo>
                    <a:pt x="3843" y="2930"/>
                  </a:lnTo>
                  <a:lnTo>
                    <a:pt x="4275" y="2546"/>
                  </a:lnTo>
                  <a:lnTo>
                    <a:pt x="4515" y="2305"/>
                  </a:lnTo>
                  <a:lnTo>
                    <a:pt x="4707" y="2113"/>
                  </a:lnTo>
                  <a:lnTo>
                    <a:pt x="4803" y="1921"/>
                  </a:lnTo>
                  <a:lnTo>
                    <a:pt x="4851" y="1729"/>
                  </a:lnTo>
                  <a:lnTo>
                    <a:pt x="4803" y="1681"/>
                  </a:lnTo>
                  <a:lnTo>
                    <a:pt x="4755" y="1681"/>
                  </a:lnTo>
                  <a:lnTo>
                    <a:pt x="4515" y="1729"/>
                  </a:lnTo>
                  <a:lnTo>
                    <a:pt x="4275" y="1873"/>
                  </a:lnTo>
                  <a:lnTo>
                    <a:pt x="3939" y="2065"/>
                  </a:lnTo>
                  <a:lnTo>
                    <a:pt x="3362" y="2449"/>
                  </a:lnTo>
                  <a:lnTo>
                    <a:pt x="3122" y="2642"/>
                  </a:lnTo>
                  <a:lnTo>
                    <a:pt x="3314" y="2401"/>
                  </a:lnTo>
                  <a:lnTo>
                    <a:pt x="3747" y="1825"/>
                  </a:lnTo>
                  <a:lnTo>
                    <a:pt x="3939" y="1489"/>
                  </a:lnTo>
                  <a:lnTo>
                    <a:pt x="4131" y="1153"/>
                  </a:lnTo>
                  <a:lnTo>
                    <a:pt x="4227" y="865"/>
                  </a:lnTo>
                  <a:lnTo>
                    <a:pt x="4227" y="769"/>
                  </a:lnTo>
                  <a:lnTo>
                    <a:pt x="4227" y="673"/>
                  </a:lnTo>
                  <a:lnTo>
                    <a:pt x="4179" y="625"/>
                  </a:lnTo>
                  <a:lnTo>
                    <a:pt x="4083" y="577"/>
                  </a:lnTo>
                  <a:lnTo>
                    <a:pt x="3891" y="673"/>
                  </a:lnTo>
                  <a:lnTo>
                    <a:pt x="3603" y="817"/>
                  </a:lnTo>
                  <a:lnTo>
                    <a:pt x="3266" y="1057"/>
                  </a:lnTo>
                  <a:lnTo>
                    <a:pt x="2690" y="1633"/>
                  </a:lnTo>
                  <a:lnTo>
                    <a:pt x="2306" y="2017"/>
                  </a:lnTo>
                  <a:lnTo>
                    <a:pt x="2258" y="1969"/>
                  </a:lnTo>
                  <a:lnTo>
                    <a:pt x="2498" y="1633"/>
                  </a:lnTo>
                  <a:lnTo>
                    <a:pt x="2786" y="1057"/>
                  </a:lnTo>
                  <a:lnTo>
                    <a:pt x="3026" y="480"/>
                  </a:lnTo>
                  <a:lnTo>
                    <a:pt x="3074" y="240"/>
                  </a:lnTo>
                  <a:lnTo>
                    <a:pt x="3026" y="48"/>
                  </a:lnTo>
                  <a:lnTo>
                    <a:pt x="2978"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0" name="Google Shape;4550;p75"/>
            <p:cNvSpPr/>
            <p:nvPr/>
          </p:nvSpPr>
          <p:spPr>
            <a:xfrm>
              <a:off x="5379200" y="4120550"/>
              <a:ext cx="271375" cy="284550"/>
            </a:xfrm>
            <a:custGeom>
              <a:avLst/>
              <a:gdLst/>
              <a:ahLst/>
              <a:cxnLst/>
              <a:rect l="l" t="t" r="r" b="b"/>
              <a:pathLst>
                <a:path w="10855" h="11382" extrusionOk="0">
                  <a:moveTo>
                    <a:pt x="5092" y="0"/>
                  </a:moveTo>
                  <a:lnTo>
                    <a:pt x="4419" y="144"/>
                  </a:lnTo>
                  <a:lnTo>
                    <a:pt x="3939" y="288"/>
                  </a:lnTo>
                  <a:lnTo>
                    <a:pt x="3699" y="384"/>
                  </a:lnTo>
                  <a:lnTo>
                    <a:pt x="3459" y="576"/>
                  </a:lnTo>
                  <a:lnTo>
                    <a:pt x="3219" y="768"/>
                  </a:lnTo>
                  <a:lnTo>
                    <a:pt x="2979" y="1009"/>
                  </a:lnTo>
                  <a:lnTo>
                    <a:pt x="2594" y="1585"/>
                  </a:lnTo>
                  <a:lnTo>
                    <a:pt x="2210" y="2209"/>
                  </a:lnTo>
                  <a:lnTo>
                    <a:pt x="1826" y="2978"/>
                  </a:lnTo>
                  <a:lnTo>
                    <a:pt x="1538" y="3746"/>
                  </a:lnTo>
                  <a:lnTo>
                    <a:pt x="1250" y="4562"/>
                  </a:lnTo>
                  <a:lnTo>
                    <a:pt x="961" y="5379"/>
                  </a:lnTo>
                  <a:lnTo>
                    <a:pt x="529" y="6964"/>
                  </a:lnTo>
                  <a:lnTo>
                    <a:pt x="241" y="8308"/>
                  </a:lnTo>
                  <a:lnTo>
                    <a:pt x="1" y="9653"/>
                  </a:lnTo>
                  <a:lnTo>
                    <a:pt x="625" y="9941"/>
                  </a:lnTo>
                  <a:lnTo>
                    <a:pt x="1250" y="10181"/>
                  </a:lnTo>
                  <a:lnTo>
                    <a:pt x="1922" y="10421"/>
                  </a:lnTo>
                  <a:lnTo>
                    <a:pt x="2546" y="10662"/>
                  </a:lnTo>
                  <a:lnTo>
                    <a:pt x="3219" y="10806"/>
                  </a:lnTo>
                  <a:lnTo>
                    <a:pt x="3939" y="10998"/>
                  </a:lnTo>
                  <a:lnTo>
                    <a:pt x="5284" y="11190"/>
                  </a:lnTo>
                  <a:lnTo>
                    <a:pt x="6628" y="11334"/>
                  </a:lnTo>
                  <a:lnTo>
                    <a:pt x="7973" y="11382"/>
                  </a:lnTo>
                  <a:lnTo>
                    <a:pt x="9222" y="11382"/>
                  </a:lnTo>
                  <a:lnTo>
                    <a:pt x="10374" y="11334"/>
                  </a:lnTo>
                  <a:lnTo>
                    <a:pt x="10567" y="9941"/>
                  </a:lnTo>
                  <a:lnTo>
                    <a:pt x="10711" y="8452"/>
                  </a:lnTo>
                  <a:lnTo>
                    <a:pt x="10855" y="6772"/>
                  </a:lnTo>
                  <a:lnTo>
                    <a:pt x="10855" y="5859"/>
                  </a:lnTo>
                  <a:lnTo>
                    <a:pt x="10855" y="4947"/>
                  </a:lnTo>
                  <a:lnTo>
                    <a:pt x="10807" y="4082"/>
                  </a:lnTo>
                  <a:lnTo>
                    <a:pt x="10711" y="3266"/>
                  </a:lnTo>
                  <a:lnTo>
                    <a:pt x="10567" y="2497"/>
                  </a:lnTo>
                  <a:lnTo>
                    <a:pt x="10374" y="1825"/>
                  </a:lnTo>
                  <a:lnTo>
                    <a:pt x="10230" y="1537"/>
                  </a:lnTo>
                  <a:lnTo>
                    <a:pt x="10086" y="1297"/>
                  </a:lnTo>
                  <a:lnTo>
                    <a:pt x="9942" y="1105"/>
                  </a:lnTo>
                  <a:lnTo>
                    <a:pt x="9750" y="912"/>
                  </a:lnTo>
                  <a:lnTo>
                    <a:pt x="9462" y="720"/>
                  </a:lnTo>
                  <a:lnTo>
                    <a:pt x="9174" y="528"/>
                  </a:lnTo>
                  <a:lnTo>
                    <a:pt x="8790" y="384"/>
                  </a:lnTo>
                  <a:lnTo>
                    <a:pt x="8405" y="288"/>
                  </a:lnTo>
                  <a:lnTo>
                    <a:pt x="7589" y="96"/>
                  </a:lnTo>
                  <a:lnTo>
                    <a:pt x="672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1" name="Google Shape;4551;p75"/>
            <p:cNvSpPr/>
            <p:nvPr/>
          </p:nvSpPr>
          <p:spPr>
            <a:xfrm>
              <a:off x="5379200" y="4120550"/>
              <a:ext cx="271375" cy="284550"/>
            </a:xfrm>
            <a:custGeom>
              <a:avLst/>
              <a:gdLst/>
              <a:ahLst/>
              <a:cxnLst/>
              <a:rect l="l" t="t" r="r" b="b"/>
              <a:pathLst>
                <a:path w="10855" h="11382" fill="none" extrusionOk="0">
                  <a:moveTo>
                    <a:pt x="10374" y="11334"/>
                  </a:moveTo>
                  <a:lnTo>
                    <a:pt x="10374" y="11334"/>
                  </a:lnTo>
                  <a:lnTo>
                    <a:pt x="9222" y="11382"/>
                  </a:lnTo>
                  <a:lnTo>
                    <a:pt x="7973" y="11382"/>
                  </a:lnTo>
                  <a:lnTo>
                    <a:pt x="6628" y="11334"/>
                  </a:lnTo>
                  <a:lnTo>
                    <a:pt x="5284" y="11190"/>
                  </a:lnTo>
                  <a:lnTo>
                    <a:pt x="3939" y="10998"/>
                  </a:lnTo>
                  <a:lnTo>
                    <a:pt x="3219" y="10806"/>
                  </a:lnTo>
                  <a:lnTo>
                    <a:pt x="2546" y="10662"/>
                  </a:lnTo>
                  <a:lnTo>
                    <a:pt x="1922" y="10421"/>
                  </a:lnTo>
                  <a:lnTo>
                    <a:pt x="1250" y="10181"/>
                  </a:lnTo>
                  <a:lnTo>
                    <a:pt x="625" y="9941"/>
                  </a:lnTo>
                  <a:lnTo>
                    <a:pt x="1" y="9653"/>
                  </a:lnTo>
                  <a:lnTo>
                    <a:pt x="1" y="9653"/>
                  </a:lnTo>
                  <a:lnTo>
                    <a:pt x="241" y="8308"/>
                  </a:lnTo>
                  <a:lnTo>
                    <a:pt x="529" y="6964"/>
                  </a:lnTo>
                  <a:lnTo>
                    <a:pt x="961" y="5379"/>
                  </a:lnTo>
                  <a:lnTo>
                    <a:pt x="1250" y="4562"/>
                  </a:lnTo>
                  <a:lnTo>
                    <a:pt x="1538" y="3746"/>
                  </a:lnTo>
                  <a:lnTo>
                    <a:pt x="1826" y="2978"/>
                  </a:lnTo>
                  <a:lnTo>
                    <a:pt x="2210" y="2209"/>
                  </a:lnTo>
                  <a:lnTo>
                    <a:pt x="2594" y="1585"/>
                  </a:lnTo>
                  <a:lnTo>
                    <a:pt x="2979" y="1009"/>
                  </a:lnTo>
                  <a:lnTo>
                    <a:pt x="3219" y="768"/>
                  </a:lnTo>
                  <a:lnTo>
                    <a:pt x="3459" y="576"/>
                  </a:lnTo>
                  <a:lnTo>
                    <a:pt x="3699" y="384"/>
                  </a:lnTo>
                  <a:lnTo>
                    <a:pt x="3939" y="288"/>
                  </a:lnTo>
                  <a:lnTo>
                    <a:pt x="3939" y="288"/>
                  </a:lnTo>
                  <a:lnTo>
                    <a:pt x="4419" y="144"/>
                  </a:lnTo>
                  <a:lnTo>
                    <a:pt x="5092" y="0"/>
                  </a:lnTo>
                  <a:lnTo>
                    <a:pt x="5860" y="0"/>
                  </a:lnTo>
                  <a:lnTo>
                    <a:pt x="6724" y="0"/>
                  </a:lnTo>
                  <a:lnTo>
                    <a:pt x="7589" y="96"/>
                  </a:lnTo>
                  <a:lnTo>
                    <a:pt x="8405" y="288"/>
                  </a:lnTo>
                  <a:lnTo>
                    <a:pt x="8790" y="384"/>
                  </a:lnTo>
                  <a:lnTo>
                    <a:pt x="9174" y="528"/>
                  </a:lnTo>
                  <a:lnTo>
                    <a:pt x="9462" y="720"/>
                  </a:lnTo>
                  <a:lnTo>
                    <a:pt x="9750" y="912"/>
                  </a:lnTo>
                  <a:lnTo>
                    <a:pt x="9750" y="912"/>
                  </a:lnTo>
                  <a:lnTo>
                    <a:pt x="9942" y="1105"/>
                  </a:lnTo>
                  <a:lnTo>
                    <a:pt x="10086" y="1297"/>
                  </a:lnTo>
                  <a:lnTo>
                    <a:pt x="10230" y="1537"/>
                  </a:lnTo>
                  <a:lnTo>
                    <a:pt x="10374" y="1825"/>
                  </a:lnTo>
                  <a:lnTo>
                    <a:pt x="10567" y="2497"/>
                  </a:lnTo>
                  <a:lnTo>
                    <a:pt x="10711" y="3266"/>
                  </a:lnTo>
                  <a:lnTo>
                    <a:pt x="10807" y="4082"/>
                  </a:lnTo>
                  <a:lnTo>
                    <a:pt x="10855" y="4947"/>
                  </a:lnTo>
                  <a:lnTo>
                    <a:pt x="10855" y="5859"/>
                  </a:lnTo>
                  <a:lnTo>
                    <a:pt x="10855" y="6772"/>
                  </a:lnTo>
                  <a:lnTo>
                    <a:pt x="10711" y="8452"/>
                  </a:lnTo>
                  <a:lnTo>
                    <a:pt x="10567" y="9941"/>
                  </a:lnTo>
                  <a:lnTo>
                    <a:pt x="10374" y="1133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2" name="Google Shape;4552;p75"/>
            <p:cNvSpPr/>
            <p:nvPr/>
          </p:nvSpPr>
          <p:spPr>
            <a:xfrm>
              <a:off x="5495675" y="4120550"/>
              <a:ext cx="112875" cy="56450"/>
            </a:xfrm>
            <a:custGeom>
              <a:avLst/>
              <a:gdLst/>
              <a:ahLst/>
              <a:cxnLst/>
              <a:rect l="l" t="t" r="r" b="b"/>
              <a:pathLst>
                <a:path w="4515" h="2258" extrusionOk="0">
                  <a:moveTo>
                    <a:pt x="577" y="0"/>
                  </a:moveTo>
                  <a:lnTo>
                    <a:pt x="96" y="48"/>
                  </a:lnTo>
                  <a:lnTo>
                    <a:pt x="48" y="288"/>
                  </a:lnTo>
                  <a:lnTo>
                    <a:pt x="0" y="480"/>
                  </a:lnTo>
                  <a:lnTo>
                    <a:pt x="48" y="816"/>
                  </a:lnTo>
                  <a:lnTo>
                    <a:pt x="193" y="1153"/>
                  </a:lnTo>
                  <a:lnTo>
                    <a:pt x="385" y="1489"/>
                  </a:lnTo>
                  <a:lnTo>
                    <a:pt x="625" y="1729"/>
                  </a:lnTo>
                  <a:lnTo>
                    <a:pt x="961" y="1969"/>
                  </a:lnTo>
                  <a:lnTo>
                    <a:pt x="1345" y="2113"/>
                  </a:lnTo>
                  <a:lnTo>
                    <a:pt x="1777" y="2257"/>
                  </a:lnTo>
                  <a:lnTo>
                    <a:pt x="2690" y="2257"/>
                  </a:lnTo>
                  <a:lnTo>
                    <a:pt x="3122" y="2161"/>
                  </a:lnTo>
                  <a:lnTo>
                    <a:pt x="3506" y="2017"/>
                  </a:lnTo>
                  <a:lnTo>
                    <a:pt x="3842" y="1777"/>
                  </a:lnTo>
                  <a:lnTo>
                    <a:pt x="4083" y="1537"/>
                  </a:lnTo>
                  <a:lnTo>
                    <a:pt x="4323" y="1249"/>
                  </a:lnTo>
                  <a:lnTo>
                    <a:pt x="4467" y="912"/>
                  </a:lnTo>
                  <a:lnTo>
                    <a:pt x="4515" y="576"/>
                  </a:lnTo>
                  <a:lnTo>
                    <a:pt x="4515" y="528"/>
                  </a:lnTo>
                  <a:lnTo>
                    <a:pt x="3986" y="336"/>
                  </a:lnTo>
                  <a:lnTo>
                    <a:pt x="3458" y="192"/>
                  </a:lnTo>
                  <a:lnTo>
                    <a:pt x="2882" y="96"/>
                  </a:lnTo>
                  <a:lnTo>
                    <a:pt x="230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3" name="Google Shape;4553;p75"/>
            <p:cNvSpPr/>
            <p:nvPr/>
          </p:nvSpPr>
          <p:spPr>
            <a:xfrm>
              <a:off x="5495675" y="4120550"/>
              <a:ext cx="112875" cy="56450"/>
            </a:xfrm>
            <a:custGeom>
              <a:avLst/>
              <a:gdLst/>
              <a:ahLst/>
              <a:cxnLst/>
              <a:rect l="l" t="t" r="r" b="b"/>
              <a:pathLst>
                <a:path w="4515" h="2258" fill="none" extrusionOk="0">
                  <a:moveTo>
                    <a:pt x="4515" y="576"/>
                  </a:moveTo>
                  <a:lnTo>
                    <a:pt x="4515" y="528"/>
                  </a:lnTo>
                  <a:lnTo>
                    <a:pt x="4515" y="528"/>
                  </a:lnTo>
                  <a:lnTo>
                    <a:pt x="3986" y="336"/>
                  </a:lnTo>
                  <a:lnTo>
                    <a:pt x="3458" y="192"/>
                  </a:lnTo>
                  <a:lnTo>
                    <a:pt x="2882" y="96"/>
                  </a:lnTo>
                  <a:lnTo>
                    <a:pt x="2306" y="0"/>
                  </a:lnTo>
                  <a:lnTo>
                    <a:pt x="1681" y="0"/>
                  </a:lnTo>
                  <a:lnTo>
                    <a:pt x="1105" y="0"/>
                  </a:lnTo>
                  <a:lnTo>
                    <a:pt x="577" y="0"/>
                  </a:lnTo>
                  <a:lnTo>
                    <a:pt x="96" y="48"/>
                  </a:lnTo>
                  <a:lnTo>
                    <a:pt x="96" y="48"/>
                  </a:lnTo>
                  <a:lnTo>
                    <a:pt x="48" y="288"/>
                  </a:lnTo>
                  <a:lnTo>
                    <a:pt x="0" y="480"/>
                  </a:lnTo>
                  <a:lnTo>
                    <a:pt x="0" y="480"/>
                  </a:lnTo>
                  <a:lnTo>
                    <a:pt x="48" y="816"/>
                  </a:lnTo>
                  <a:lnTo>
                    <a:pt x="193" y="1153"/>
                  </a:lnTo>
                  <a:lnTo>
                    <a:pt x="385" y="1489"/>
                  </a:lnTo>
                  <a:lnTo>
                    <a:pt x="625" y="1729"/>
                  </a:lnTo>
                  <a:lnTo>
                    <a:pt x="961" y="1969"/>
                  </a:lnTo>
                  <a:lnTo>
                    <a:pt x="1345" y="2113"/>
                  </a:lnTo>
                  <a:lnTo>
                    <a:pt x="1777" y="2257"/>
                  </a:lnTo>
                  <a:lnTo>
                    <a:pt x="2210" y="2257"/>
                  </a:lnTo>
                  <a:lnTo>
                    <a:pt x="2210" y="2257"/>
                  </a:lnTo>
                  <a:lnTo>
                    <a:pt x="2690" y="2257"/>
                  </a:lnTo>
                  <a:lnTo>
                    <a:pt x="3122" y="2161"/>
                  </a:lnTo>
                  <a:lnTo>
                    <a:pt x="3506" y="2017"/>
                  </a:lnTo>
                  <a:lnTo>
                    <a:pt x="3842" y="1777"/>
                  </a:lnTo>
                  <a:lnTo>
                    <a:pt x="4083" y="1537"/>
                  </a:lnTo>
                  <a:lnTo>
                    <a:pt x="4323" y="1249"/>
                  </a:lnTo>
                  <a:lnTo>
                    <a:pt x="4467" y="912"/>
                  </a:lnTo>
                  <a:lnTo>
                    <a:pt x="4515" y="57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4" name="Google Shape;4554;p75"/>
            <p:cNvSpPr/>
            <p:nvPr/>
          </p:nvSpPr>
          <p:spPr>
            <a:xfrm>
              <a:off x="5637350" y="4403875"/>
              <a:ext cx="1225" cy="25"/>
            </a:xfrm>
            <a:custGeom>
              <a:avLst/>
              <a:gdLst/>
              <a:ahLst/>
              <a:cxnLst/>
              <a:rect l="l" t="t" r="r" b="b"/>
              <a:pathLst>
                <a:path w="49" h="1" extrusionOk="0">
                  <a:moveTo>
                    <a:pt x="48" y="1"/>
                  </a:moveTo>
                  <a:lnTo>
                    <a:pt x="48" y="1"/>
                  </a:lnTo>
                  <a:lnTo>
                    <a:pt x="0" y="1"/>
                  </a:lnTo>
                  <a:lnTo>
                    <a:pt x="0" y="1"/>
                  </a:lnTo>
                  <a:lnTo>
                    <a:pt x="48" y="1"/>
                  </a:lnTo>
                  <a:close/>
                  <a:moveTo>
                    <a:pt x="48" y="1"/>
                  </a:moveTo>
                  <a:lnTo>
                    <a:pt x="48" y="1"/>
                  </a:lnTo>
                  <a:lnTo>
                    <a:pt x="48" y="1"/>
                  </a:lnTo>
                  <a:lnTo>
                    <a:pt x="48" y="1"/>
                  </a:lnTo>
                  <a:lnTo>
                    <a:pt x="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5" name="Google Shape;4555;p75"/>
            <p:cNvSpPr/>
            <p:nvPr/>
          </p:nvSpPr>
          <p:spPr>
            <a:xfrm>
              <a:off x="5637350" y="4403875"/>
              <a:ext cx="1225" cy="25"/>
            </a:xfrm>
            <a:custGeom>
              <a:avLst/>
              <a:gdLst/>
              <a:ahLst/>
              <a:cxnLst/>
              <a:rect l="l" t="t" r="r" b="b"/>
              <a:pathLst>
                <a:path w="49" h="1" fill="none" extrusionOk="0">
                  <a:moveTo>
                    <a:pt x="48" y="1"/>
                  </a:moveTo>
                  <a:lnTo>
                    <a:pt x="48" y="1"/>
                  </a:lnTo>
                  <a:lnTo>
                    <a:pt x="0" y="1"/>
                  </a:lnTo>
                  <a:lnTo>
                    <a:pt x="0" y="1"/>
                  </a:lnTo>
                  <a:lnTo>
                    <a:pt x="4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6" name="Google Shape;4556;p75"/>
            <p:cNvSpPr/>
            <p:nvPr/>
          </p:nvSpPr>
          <p:spPr>
            <a:xfrm>
              <a:off x="5638550" y="440387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7" name="Google Shape;4557;p75"/>
            <p:cNvSpPr/>
            <p:nvPr/>
          </p:nvSpPr>
          <p:spPr>
            <a:xfrm>
              <a:off x="5426025" y="4178175"/>
              <a:ext cx="214950" cy="226925"/>
            </a:xfrm>
            <a:custGeom>
              <a:avLst/>
              <a:gdLst/>
              <a:ahLst/>
              <a:cxnLst/>
              <a:rect l="l" t="t" r="r" b="b"/>
              <a:pathLst>
                <a:path w="8598" h="9077" extrusionOk="0">
                  <a:moveTo>
                    <a:pt x="913" y="0"/>
                  </a:moveTo>
                  <a:lnTo>
                    <a:pt x="97" y="336"/>
                  </a:lnTo>
                  <a:lnTo>
                    <a:pt x="1" y="625"/>
                  </a:lnTo>
                  <a:lnTo>
                    <a:pt x="49" y="1297"/>
                  </a:lnTo>
                  <a:lnTo>
                    <a:pt x="145" y="1777"/>
                  </a:lnTo>
                  <a:lnTo>
                    <a:pt x="289" y="2305"/>
                  </a:lnTo>
                  <a:lnTo>
                    <a:pt x="433" y="2930"/>
                  </a:lnTo>
                  <a:lnTo>
                    <a:pt x="673" y="3554"/>
                  </a:lnTo>
                  <a:lnTo>
                    <a:pt x="961" y="4226"/>
                  </a:lnTo>
                  <a:lnTo>
                    <a:pt x="1346" y="4899"/>
                  </a:lnTo>
                  <a:lnTo>
                    <a:pt x="1778" y="5571"/>
                  </a:lnTo>
                  <a:lnTo>
                    <a:pt x="2306" y="6243"/>
                  </a:lnTo>
                  <a:lnTo>
                    <a:pt x="2930" y="6868"/>
                  </a:lnTo>
                  <a:lnTo>
                    <a:pt x="3699" y="7444"/>
                  </a:lnTo>
                  <a:lnTo>
                    <a:pt x="4083" y="7732"/>
                  </a:lnTo>
                  <a:lnTo>
                    <a:pt x="4515" y="7972"/>
                  </a:lnTo>
                  <a:lnTo>
                    <a:pt x="4996" y="8213"/>
                  </a:lnTo>
                  <a:lnTo>
                    <a:pt x="5524" y="8405"/>
                  </a:lnTo>
                  <a:lnTo>
                    <a:pt x="6052" y="8597"/>
                  </a:lnTo>
                  <a:lnTo>
                    <a:pt x="6580" y="8789"/>
                  </a:lnTo>
                  <a:lnTo>
                    <a:pt x="7205" y="8933"/>
                  </a:lnTo>
                  <a:lnTo>
                    <a:pt x="7829" y="9077"/>
                  </a:lnTo>
                  <a:lnTo>
                    <a:pt x="8453" y="9029"/>
                  </a:lnTo>
                  <a:lnTo>
                    <a:pt x="8501" y="9029"/>
                  </a:lnTo>
                  <a:lnTo>
                    <a:pt x="8597" y="8309"/>
                  </a:lnTo>
                  <a:lnTo>
                    <a:pt x="7541" y="7972"/>
                  </a:lnTo>
                  <a:lnTo>
                    <a:pt x="6436" y="7540"/>
                  </a:lnTo>
                  <a:lnTo>
                    <a:pt x="5908" y="7300"/>
                  </a:lnTo>
                  <a:lnTo>
                    <a:pt x="5380" y="7012"/>
                  </a:lnTo>
                  <a:lnTo>
                    <a:pt x="4851" y="6676"/>
                  </a:lnTo>
                  <a:lnTo>
                    <a:pt x="4371" y="6292"/>
                  </a:lnTo>
                  <a:lnTo>
                    <a:pt x="3891" y="5907"/>
                  </a:lnTo>
                  <a:lnTo>
                    <a:pt x="3411" y="5475"/>
                  </a:lnTo>
                  <a:lnTo>
                    <a:pt x="2979" y="4995"/>
                  </a:lnTo>
                  <a:lnTo>
                    <a:pt x="2546" y="4515"/>
                  </a:lnTo>
                  <a:lnTo>
                    <a:pt x="2114" y="3938"/>
                  </a:lnTo>
                  <a:lnTo>
                    <a:pt x="1730" y="3362"/>
                  </a:lnTo>
                  <a:lnTo>
                    <a:pt x="1394" y="2738"/>
                  </a:lnTo>
                  <a:lnTo>
                    <a:pt x="1057" y="2017"/>
                  </a:lnTo>
                  <a:lnTo>
                    <a:pt x="3171" y="1441"/>
                  </a:lnTo>
                  <a:lnTo>
                    <a:pt x="9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8" name="Google Shape;4558;p75"/>
            <p:cNvSpPr/>
            <p:nvPr/>
          </p:nvSpPr>
          <p:spPr>
            <a:xfrm>
              <a:off x="5426025" y="4178175"/>
              <a:ext cx="214950" cy="226925"/>
            </a:xfrm>
            <a:custGeom>
              <a:avLst/>
              <a:gdLst/>
              <a:ahLst/>
              <a:cxnLst/>
              <a:rect l="l" t="t" r="r" b="b"/>
              <a:pathLst>
                <a:path w="8598" h="9077" fill="none" extrusionOk="0">
                  <a:moveTo>
                    <a:pt x="913" y="0"/>
                  </a:moveTo>
                  <a:lnTo>
                    <a:pt x="97" y="336"/>
                  </a:lnTo>
                  <a:lnTo>
                    <a:pt x="97" y="336"/>
                  </a:lnTo>
                  <a:lnTo>
                    <a:pt x="1" y="625"/>
                  </a:lnTo>
                  <a:lnTo>
                    <a:pt x="1" y="625"/>
                  </a:lnTo>
                  <a:lnTo>
                    <a:pt x="49" y="1297"/>
                  </a:lnTo>
                  <a:lnTo>
                    <a:pt x="145" y="1777"/>
                  </a:lnTo>
                  <a:lnTo>
                    <a:pt x="289" y="2305"/>
                  </a:lnTo>
                  <a:lnTo>
                    <a:pt x="433" y="2930"/>
                  </a:lnTo>
                  <a:lnTo>
                    <a:pt x="673" y="3554"/>
                  </a:lnTo>
                  <a:lnTo>
                    <a:pt x="961" y="4226"/>
                  </a:lnTo>
                  <a:lnTo>
                    <a:pt x="1346" y="4899"/>
                  </a:lnTo>
                  <a:lnTo>
                    <a:pt x="1778" y="5571"/>
                  </a:lnTo>
                  <a:lnTo>
                    <a:pt x="2306" y="6243"/>
                  </a:lnTo>
                  <a:lnTo>
                    <a:pt x="2930" y="6868"/>
                  </a:lnTo>
                  <a:lnTo>
                    <a:pt x="3699" y="7444"/>
                  </a:lnTo>
                  <a:lnTo>
                    <a:pt x="4083" y="7732"/>
                  </a:lnTo>
                  <a:lnTo>
                    <a:pt x="4515" y="7972"/>
                  </a:lnTo>
                  <a:lnTo>
                    <a:pt x="4996" y="8213"/>
                  </a:lnTo>
                  <a:lnTo>
                    <a:pt x="5524" y="8405"/>
                  </a:lnTo>
                  <a:lnTo>
                    <a:pt x="6052" y="8597"/>
                  </a:lnTo>
                  <a:lnTo>
                    <a:pt x="6580" y="8789"/>
                  </a:lnTo>
                  <a:lnTo>
                    <a:pt x="7205" y="8933"/>
                  </a:lnTo>
                  <a:lnTo>
                    <a:pt x="7829" y="9077"/>
                  </a:lnTo>
                  <a:lnTo>
                    <a:pt x="7829" y="9077"/>
                  </a:lnTo>
                  <a:lnTo>
                    <a:pt x="8453" y="9029"/>
                  </a:lnTo>
                  <a:lnTo>
                    <a:pt x="8453" y="9029"/>
                  </a:lnTo>
                  <a:lnTo>
                    <a:pt x="8501" y="9029"/>
                  </a:lnTo>
                  <a:lnTo>
                    <a:pt x="8501" y="9029"/>
                  </a:lnTo>
                  <a:lnTo>
                    <a:pt x="8501" y="9029"/>
                  </a:lnTo>
                  <a:lnTo>
                    <a:pt x="8501" y="9029"/>
                  </a:lnTo>
                  <a:lnTo>
                    <a:pt x="8501" y="9029"/>
                  </a:lnTo>
                  <a:lnTo>
                    <a:pt x="8501" y="9029"/>
                  </a:lnTo>
                  <a:lnTo>
                    <a:pt x="8501" y="9029"/>
                  </a:lnTo>
                  <a:lnTo>
                    <a:pt x="8597" y="8309"/>
                  </a:lnTo>
                  <a:lnTo>
                    <a:pt x="8597" y="8309"/>
                  </a:lnTo>
                  <a:lnTo>
                    <a:pt x="7541" y="7972"/>
                  </a:lnTo>
                  <a:lnTo>
                    <a:pt x="6436" y="7540"/>
                  </a:lnTo>
                  <a:lnTo>
                    <a:pt x="5908" y="7300"/>
                  </a:lnTo>
                  <a:lnTo>
                    <a:pt x="5380" y="7012"/>
                  </a:lnTo>
                  <a:lnTo>
                    <a:pt x="4851" y="6676"/>
                  </a:lnTo>
                  <a:lnTo>
                    <a:pt x="4371" y="6292"/>
                  </a:lnTo>
                  <a:lnTo>
                    <a:pt x="3891" y="5907"/>
                  </a:lnTo>
                  <a:lnTo>
                    <a:pt x="3411" y="5475"/>
                  </a:lnTo>
                  <a:lnTo>
                    <a:pt x="2979" y="4995"/>
                  </a:lnTo>
                  <a:lnTo>
                    <a:pt x="2546" y="4515"/>
                  </a:lnTo>
                  <a:lnTo>
                    <a:pt x="2114" y="3938"/>
                  </a:lnTo>
                  <a:lnTo>
                    <a:pt x="1730" y="3362"/>
                  </a:lnTo>
                  <a:lnTo>
                    <a:pt x="1394" y="2738"/>
                  </a:lnTo>
                  <a:lnTo>
                    <a:pt x="1057" y="2017"/>
                  </a:lnTo>
                  <a:lnTo>
                    <a:pt x="3171" y="1441"/>
                  </a:lnTo>
                  <a:lnTo>
                    <a:pt x="91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9" name="Google Shape;4559;p75"/>
            <p:cNvSpPr/>
            <p:nvPr/>
          </p:nvSpPr>
          <p:spPr>
            <a:xfrm>
              <a:off x="5511275" y="4127750"/>
              <a:ext cx="79275" cy="43250"/>
            </a:xfrm>
            <a:custGeom>
              <a:avLst/>
              <a:gdLst/>
              <a:ahLst/>
              <a:cxnLst/>
              <a:rect l="l" t="t" r="r" b="b"/>
              <a:pathLst>
                <a:path w="3171" h="1730" extrusionOk="0">
                  <a:moveTo>
                    <a:pt x="817" y="0"/>
                  </a:moveTo>
                  <a:lnTo>
                    <a:pt x="145" y="96"/>
                  </a:lnTo>
                  <a:lnTo>
                    <a:pt x="49" y="288"/>
                  </a:lnTo>
                  <a:lnTo>
                    <a:pt x="1" y="528"/>
                  </a:lnTo>
                  <a:lnTo>
                    <a:pt x="49" y="769"/>
                  </a:lnTo>
                  <a:lnTo>
                    <a:pt x="145" y="1009"/>
                  </a:lnTo>
                  <a:lnTo>
                    <a:pt x="241" y="1201"/>
                  </a:lnTo>
                  <a:lnTo>
                    <a:pt x="433" y="1345"/>
                  </a:lnTo>
                  <a:lnTo>
                    <a:pt x="673" y="1489"/>
                  </a:lnTo>
                  <a:lnTo>
                    <a:pt x="961" y="1633"/>
                  </a:lnTo>
                  <a:lnTo>
                    <a:pt x="1249" y="1681"/>
                  </a:lnTo>
                  <a:lnTo>
                    <a:pt x="1586" y="1729"/>
                  </a:lnTo>
                  <a:lnTo>
                    <a:pt x="1874" y="1681"/>
                  </a:lnTo>
                  <a:lnTo>
                    <a:pt x="2162" y="1633"/>
                  </a:lnTo>
                  <a:lnTo>
                    <a:pt x="2450" y="1537"/>
                  </a:lnTo>
                  <a:lnTo>
                    <a:pt x="2690" y="1393"/>
                  </a:lnTo>
                  <a:lnTo>
                    <a:pt x="2882" y="1249"/>
                  </a:lnTo>
                  <a:lnTo>
                    <a:pt x="3026" y="1057"/>
                  </a:lnTo>
                  <a:lnTo>
                    <a:pt x="3122" y="817"/>
                  </a:lnTo>
                  <a:lnTo>
                    <a:pt x="3170" y="576"/>
                  </a:lnTo>
                  <a:lnTo>
                    <a:pt x="3170" y="384"/>
                  </a:lnTo>
                  <a:lnTo>
                    <a:pt x="3122" y="240"/>
                  </a:lnTo>
                  <a:lnTo>
                    <a:pt x="2354" y="96"/>
                  </a:lnTo>
                  <a:lnTo>
                    <a:pt x="1586"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0" name="Google Shape;4560;p75"/>
            <p:cNvSpPr/>
            <p:nvPr/>
          </p:nvSpPr>
          <p:spPr>
            <a:xfrm>
              <a:off x="5511275" y="4127750"/>
              <a:ext cx="79275" cy="43250"/>
            </a:xfrm>
            <a:custGeom>
              <a:avLst/>
              <a:gdLst/>
              <a:ahLst/>
              <a:cxnLst/>
              <a:rect l="l" t="t" r="r" b="b"/>
              <a:pathLst>
                <a:path w="3171" h="1730" fill="none" extrusionOk="0">
                  <a:moveTo>
                    <a:pt x="1" y="528"/>
                  </a:moveTo>
                  <a:lnTo>
                    <a:pt x="1" y="528"/>
                  </a:lnTo>
                  <a:lnTo>
                    <a:pt x="49" y="288"/>
                  </a:lnTo>
                  <a:lnTo>
                    <a:pt x="145" y="96"/>
                  </a:lnTo>
                  <a:lnTo>
                    <a:pt x="145" y="96"/>
                  </a:lnTo>
                  <a:lnTo>
                    <a:pt x="817" y="0"/>
                  </a:lnTo>
                  <a:lnTo>
                    <a:pt x="1586" y="0"/>
                  </a:lnTo>
                  <a:lnTo>
                    <a:pt x="2354" y="96"/>
                  </a:lnTo>
                  <a:lnTo>
                    <a:pt x="3122" y="240"/>
                  </a:lnTo>
                  <a:lnTo>
                    <a:pt x="3122" y="240"/>
                  </a:lnTo>
                  <a:lnTo>
                    <a:pt x="3170" y="384"/>
                  </a:lnTo>
                  <a:lnTo>
                    <a:pt x="3170" y="576"/>
                  </a:lnTo>
                  <a:lnTo>
                    <a:pt x="3170" y="576"/>
                  </a:lnTo>
                  <a:lnTo>
                    <a:pt x="3122" y="817"/>
                  </a:lnTo>
                  <a:lnTo>
                    <a:pt x="3026" y="1057"/>
                  </a:lnTo>
                  <a:lnTo>
                    <a:pt x="2882" y="1249"/>
                  </a:lnTo>
                  <a:lnTo>
                    <a:pt x="2690" y="1393"/>
                  </a:lnTo>
                  <a:lnTo>
                    <a:pt x="2450" y="1537"/>
                  </a:lnTo>
                  <a:lnTo>
                    <a:pt x="2162" y="1633"/>
                  </a:lnTo>
                  <a:lnTo>
                    <a:pt x="1874" y="1681"/>
                  </a:lnTo>
                  <a:lnTo>
                    <a:pt x="1586" y="1729"/>
                  </a:lnTo>
                  <a:lnTo>
                    <a:pt x="1586" y="1729"/>
                  </a:lnTo>
                  <a:lnTo>
                    <a:pt x="1249" y="1681"/>
                  </a:lnTo>
                  <a:lnTo>
                    <a:pt x="961" y="1633"/>
                  </a:lnTo>
                  <a:lnTo>
                    <a:pt x="673" y="1489"/>
                  </a:lnTo>
                  <a:lnTo>
                    <a:pt x="433" y="1345"/>
                  </a:lnTo>
                  <a:lnTo>
                    <a:pt x="241" y="1201"/>
                  </a:lnTo>
                  <a:lnTo>
                    <a:pt x="145" y="1009"/>
                  </a:lnTo>
                  <a:lnTo>
                    <a:pt x="49" y="769"/>
                  </a:lnTo>
                  <a:lnTo>
                    <a:pt x="1" y="52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1" name="Google Shape;4561;p75"/>
            <p:cNvSpPr/>
            <p:nvPr/>
          </p:nvSpPr>
          <p:spPr>
            <a:xfrm>
              <a:off x="5532900" y="4103725"/>
              <a:ext cx="40850" cy="39650"/>
            </a:xfrm>
            <a:custGeom>
              <a:avLst/>
              <a:gdLst/>
              <a:ahLst/>
              <a:cxnLst/>
              <a:rect l="l" t="t" r="r" b="b"/>
              <a:pathLst>
                <a:path w="1634" h="1586" extrusionOk="0">
                  <a:moveTo>
                    <a:pt x="336" y="1"/>
                  </a:moveTo>
                  <a:lnTo>
                    <a:pt x="0" y="1489"/>
                  </a:lnTo>
                  <a:lnTo>
                    <a:pt x="1441" y="1585"/>
                  </a:lnTo>
                  <a:lnTo>
                    <a:pt x="1633" y="193"/>
                  </a:lnTo>
                  <a:lnTo>
                    <a:pt x="33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2" name="Google Shape;4562;p75"/>
            <p:cNvSpPr/>
            <p:nvPr/>
          </p:nvSpPr>
          <p:spPr>
            <a:xfrm>
              <a:off x="5532900" y="4103725"/>
              <a:ext cx="40850" cy="39650"/>
            </a:xfrm>
            <a:custGeom>
              <a:avLst/>
              <a:gdLst/>
              <a:ahLst/>
              <a:cxnLst/>
              <a:rect l="l" t="t" r="r" b="b"/>
              <a:pathLst>
                <a:path w="1634" h="1586" fill="none" extrusionOk="0">
                  <a:moveTo>
                    <a:pt x="1633" y="193"/>
                  </a:moveTo>
                  <a:lnTo>
                    <a:pt x="1441" y="1585"/>
                  </a:lnTo>
                  <a:lnTo>
                    <a:pt x="0" y="1489"/>
                  </a:lnTo>
                  <a:lnTo>
                    <a:pt x="336" y="1"/>
                  </a:lnTo>
                  <a:lnTo>
                    <a:pt x="1633" y="1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3" name="Google Shape;4563;p75"/>
            <p:cNvSpPr/>
            <p:nvPr/>
          </p:nvSpPr>
          <p:spPr>
            <a:xfrm>
              <a:off x="5532900" y="4125350"/>
              <a:ext cx="38425" cy="18025"/>
            </a:xfrm>
            <a:custGeom>
              <a:avLst/>
              <a:gdLst/>
              <a:ahLst/>
              <a:cxnLst/>
              <a:rect l="l" t="t" r="r" b="b"/>
              <a:pathLst>
                <a:path w="1537" h="721" extrusionOk="0">
                  <a:moveTo>
                    <a:pt x="144" y="0"/>
                  </a:moveTo>
                  <a:lnTo>
                    <a:pt x="0" y="624"/>
                  </a:lnTo>
                  <a:lnTo>
                    <a:pt x="1441" y="720"/>
                  </a:lnTo>
                  <a:lnTo>
                    <a:pt x="1537" y="96"/>
                  </a:lnTo>
                  <a:lnTo>
                    <a:pt x="1105" y="96"/>
                  </a:lnTo>
                  <a:lnTo>
                    <a:pt x="625" y="48"/>
                  </a:lnTo>
                  <a:lnTo>
                    <a:pt x="144"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4" name="Google Shape;4564;p75"/>
            <p:cNvSpPr/>
            <p:nvPr/>
          </p:nvSpPr>
          <p:spPr>
            <a:xfrm>
              <a:off x="5532900" y="4125350"/>
              <a:ext cx="38425" cy="18025"/>
            </a:xfrm>
            <a:custGeom>
              <a:avLst/>
              <a:gdLst/>
              <a:ahLst/>
              <a:cxnLst/>
              <a:rect l="l" t="t" r="r" b="b"/>
              <a:pathLst>
                <a:path w="1537" h="721" fill="none" extrusionOk="0">
                  <a:moveTo>
                    <a:pt x="144" y="0"/>
                  </a:moveTo>
                  <a:lnTo>
                    <a:pt x="0" y="624"/>
                  </a:lnTo>
                  <a:lnTo>
                    <a:pt x="1441" y="720"/>
                  </a:lnTo>
                  <a:lnTo>
                    <a:pt x="1537" y="96"/>
                  </a:lnTo>
                  <a:lnTo>
                    <a:pt x="1537" y="96"/>
                  </a:lnTo>
                  <a:lnTo>
                    <a:pt x="1105" y="96"/>
                  </a:lnTo>
                  <a:lnTo>
                    <a:pt x="1105" y="96"/>
                  </a:lnTo>
                  <a:lnTo>
                    <a:pt x="625" y="48"/>
                  </a:lnTo>
                  <a:lnTo>
                    <a:pt x="1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5" name="Google Shape;4565;p75"/>
            <p:cNvSpPr/>
            <p:nvPr/>
          </p:nvSpPr>
          <p:spPr>
            <a:xfrm>
              <a:off x="5725000" y="3860000"/>
              <a:ext cx="127275" cy="140500"/>
            </a:xfrm>
            <a:custGeom>
              <a:avLst/>
              <a:gdLst/>
              <a:ahLst/>
              <a:cxnLst/>
              <a:rect l="l" t="t" r="r" b="b"/>
              <a:pathLst>
                <a:path w="5091" h="5620" extrusionOk="0">
                  <a:moveTo>
                    <a:pt x="2305" y="1"/>
                  </a:moveTo>
                  <a:lnTo>
                    <a:pt x="2065" y="49"/>
                  </a:lnTo>
                  <a:lnTo>
                    <a:pt x="1777" y="145"/>
                  </a:lnTo>
                  <a:lnTo>
                    <a:pt x="1345" y="337"/>
                  </a:lnTo>
                  <a:lnTo>
                    <a:pt x="913" y="625"/>
                  </a:lnTo>
                  <a:lnTo>
                    <a:pt x="577" y="1009"/>
                  </a:lnTo>
                  <a:lnTo>
                    <a:pt x="288" y="1441"/>
                  </a:lnTo>
                  <a:lnTo>
                    <a:pt x="96" y="1922"/>
                  </a:lnTo>
                  <a:lnTo>
                    <a:pt x="0" y="2498"/>
                  </a:lnTo>
                  <a:lnTo>
                    <a:pt x="0" y="3026"/>
                  </a:lnTo>
                  <a:lnTo>
                    <a:pt x="96" y="3602"/>
                  </a:lnTo>
                  <a:lnTo>
                    <a:pt x="288" y="4131"/>
                  </a:lnTo>
                  <a:lnTo>
                    <a:pt x="577" y="4563"/>
                  </a:lnTo>
                  <a:lnTo>
                    <a:pt x="913" y="4947"/>
                  </a:lnTo>
                  <a:lnTo>
                    <a:pt x="1345" y="5235"/>
                  </a:lnTo>
                  <a:lnTo>
                    <a:pt x="1777" y="5475"/>
                  </a:lnTo>
                  <a:lnTo>
                    <a:pt x="2305" y="5571"/>
                  </a:lnTo>
                  <a:lnTo>
                    <a:pt x="2546" y="5619"/>
                  </a:lnTo>
                  <a:lnTo>
                    <a:pt x="2786" y="5619"/>
                  </a:lnTo>
                  <a:lnTo>
                    <a:pt x="3074" y="5571"/>
                  </a:lnTo>
                  <a:lnTo>
                    <a:pt x="3314" y="5475"/>
                  </a:lnTo>
                  <a:lnTo>
                    <a:pt x="3794" y="5283"/>
                  </a:lnTo>
                  <a:lnTo>
                    <a:pt x="4178" y="4995"/>
                  </a:lnTo>
                  <a:lnTo>
                    <a:pt x="4563" y="4611"/>
                  </a:lnTo>
                  <a:lnTo>
                    <a:pt x="4803" y="4179"/>
                  </a:lnTo>
                  <a:lnTo>
                    <a:pt x="4995" y="3698"/>
                  </a:lnTo>
                  <a:lnTo>
                    <a:pt x="5091" y="3170"/>
                  </a:lnTo>
                  <a:lnTo>
                    <a:pt x="5091" y="2594"/>
                  </a:lnTo>
                  <a:lnTo>
                    <a:pt x="4995" y="2018"/>
                  </a:lnTo>
                  <a:lnTo>
                    <a:pt x="4803" y="1489"/>
                  </a:lnTo>
                  <a:lnTo>
                    <a:pt x="4515" y="1057"/>
                  </a:lnTo>
                  <a:lnTo>
                    <a:pt x="4178" y="673"/>
                  </a:lnTo>
                  <a:lnTo>
                    <a:pt x="3794" y="385"/>
                  </a:lnTo>
                  <a:lnTo>
                    <a:pt x="3314" y="145"/>
                  </a:lnTo>
                  <a:lnTo>
                    <a:pt x="2834" y="49"/>
                  </a:lnTo>
                  <a:lnTo>
                    <a:pt x="254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6" name="Google Shape;4566;p75"/>
            <p:cNvSpPr/>
            <p:nvPr/>
          </p:nvSpPr>
          <p:spPr>
            <a:xfrm>
              <a:off x="5725000" y="3860000"/>
              <a:ext cx="127275" cy="140500"/>
            </a:xfrm>
            <a:custGeom>
              <a:avLst/>
              <a:gdLst/>
              <a:ahLst/>
              <a:cxnLst/>
              <a:rect l="l" t="t" r="r" b="b"/>
              <a:pathLst>
                <a:path w="5091" h="5620" fill="none" extrusionOk="0">
                  <a:moveTo>
                    <a:pt x="5091" y="2594"/>
                  </a:moveTo>
                  <a:lnTo>
                    <a:pt x="5091" y="2594"/>
                  </a:lnTo>
                  <a:lnTo>
                    <a:pt x="5091" y="3170"/>
                  </a:lnTo>
                  <a:lnTo>
                    <a:pt x="4995" y="3698"/>
                  </a:lnTo>
                  <a:lnTo>
                    <a:pt x="4803" y="4179"/>
                  </a:lnTo>
                  <a:lnTo>
                    <a:pt x="4563" y="4611"/>
                  </a:lnTo>
                  <a:lnTo>
                    <a:pt x="4178" y="4995"/>
                  </a:lnTo>
                  <a:lnTo>
                    <a:pt x="3794" y="5283"/>
                  </a:lnTo>
                  <a:lnTo>
                    <a:pt x="3314" y="5475"/>
                  </a:lnTo>
                  <a:lnTo>
                    <a:pt x="3074" y="5571"/>
                  </a:lnTo>
                  <a:lnTo>
                    <a:pt x="2786" y="5619"/>
                  </a:lnTo>
                  <a:lnTo>
                    <a:pt x="2786" y="5619"/>
                  </a:lnTo>
                  <a:lnTo>
                    <a:pt x="2546" y="5619"/>
                  </a:lnTo>
                  <a:lnTo>
                    <a:pt x="2305" y="5571"/>
                  </a:lnTo>
                  <a:lnTo>
                    <a:pt x="1777" y="5475"/>
                  </a:lnTo>
                  <a:lnTo>
                    <a:pt x="1345" y="5235"/>
                  </a:lnTo>
                  <a:lnTo>
                    <a:pt x="913" y="4947"/>
                  </a:lnTo>
                  <a:lnTo>
                    <a:pt x="577" y="4563"/>
                  </a:lnTo>
                  <a:lnTo>
                    <a:pt x="288" y="4131"/>
                  </a:lnTo>
                  <a:lnTo>
                    <a:pt x="96" y="3602"/>
                  </a:lnTo>
                  <a:lnTo>
                    <a:pt x="0" y="3026"/>
                  </a:lnTo>
                  <a:lnTo>
                    <a:pt x="0" y="3026"/>
                  </a:lnTo>
                  <a:lnTo>
                    <a:pt x="0" y="2498"/>
                  </a:lnTo>
                  <a:lnTo>
                    <a:pt x="96" y="1922"/>
                  </a:lnTo>
                  <a:lnTo>
                    <a:pt x="288" y="1441"/>
                  </a:lnTo>
                  <a:lnTo>
                    <a:pt x="577" y="1009"/>
                  </a:lnTo>
                  <a:lnTo>
                    <a:pt x="913" y="625"/>
                  </a:lnTo>
                  <a:lnTo>
                    <a:pt x="1345" y="337"/>
                  </a:lnTo>
                  <a:lnTo>
                    <a:pt x="1777" y="145"/>
                  </a:lnTo>
                  <a:lnTo>
                    <a:pt x="2065" y="49"/>
                  </a:lnTo>
                  <a:lnTo>
                    <a:pt x="2305" y="1"/>
                  </a:lnTo>
                  <a:lnTo>
                    <a:pt x="2305" y="1"/>
                  </a:lnTo>
                  <a:lnTo>
                    <a:pt x="2546" y="1"/>
                  </a:lnTo>
                  <a:lnTo>
                    <a:pt x="2834" y="49"/>
                  </a:lnTo>
                  <a:lnTo>
                    <a:pt x="3314" y="145"/>
                  </a:lnTo>
                  <a:lnTo>
                    <a:pt x="3794" y="385"/>
                  </a:lnTo>
                  <a:lnTo>
                    <a:pt x="4178" y="673"/>
                  </a:lnTo>
                  <a:lnTo>
                    <a:pt x="4515" y="1057"/>
                  </a:lnTo>
                  <a:lnTo>
                    <a:pt x="4803" y="1489"/>
                  </a:lnTo>
                  <a:lnTo>
                    <a:pt x="4995" y="2018"/>
                  </a:lnTo>
                  <a:lnTo>
                    <a:pt x="5091" y="259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7" name="Google Shape;4567;p75"/>
            <p:cNvSpPr/>
            <p:nvPr/>
          </p:nvSpPr>
          <p:spPr>
            <a:xfrm>
              <a:off x="5800625" y="3888825"/>
              <a:ext cx="36050" cy="81650"/>
            </a:xfrm>
            <a:custGeom>
              <a:avLst/>
              <a:gdLst/>
              <a:ahLst/>
              <a:cxnLst/>
              <a:rect l="l" t="t" r="r" b="b"/>
              <a:pathLst>
                <a:path w="1442" h="3266" extrusionOk="0">
                  <a:moveTo>
                    <a:pt x="1" y="0"/>
                  </a:moveTo>
                  <a:lnTo>
                    <a:pt x="97" y="672"/>
                  </a:lnTo>
                  <a:lnTo>
                    <a:pt x="193" y="1825"/>
                  </a:lnTo>
                  <a:lnTo>
                    <a:pt x="241" y="2545"/>
                  </a:lnTo>
                  <a:lnTo>
                    <a:pt x="193" y="3266"/>
                  </a:lnTo>
                  <a:lnTo>
                    <a:pt x="481" y="3170"/>
                  </a:lnTo>
                  <a:lnTo>
                    <a:pt x="721" y="3074"/>
                  </a:lnTo>
                  <a:lnTo>
                    <a:pt x="961" y="2882"/>
                  </a:lnTo>
                  <a:lnTo>
                    <a:pt x="1153" y="2642"/>
                  </a:lnTo>
                  <a:lnTo>
                    <a:pt x="1297" y="2401"/>
                  </a:lnTo>
                  <a:lnTo>
                    <a:pt x="1394" y="2113"/>
                  </a:lnTo>
                  <a:lnTo>
                    <a:pt x="1442" y="1825"/>
                  </a:lnTo>
                  <a:lnTo>
                    <a:pt x="1442" y="1489"/>
                  </a:lnTo>
                  <a:lnTo>
                    <a:pt x="1394" y="1249"/>
                  </a:lnTo>
                  <a:lnTo>
                    <a:pt x="1346" y="1009"/>
                  </a:lnTo>
                  <a:lnTo>
                    <a:pt x="1249" y="769"/>
                  </a:lnTo>
                  <a:lnTo>
                    <a:pt x="1105" y="576"/>
                  </a:lnTo>
                  <a:lnTo>
                    <a:pt x="913" y="384"/>
                  </a:lnTo>
                  <a:lnTo>
                    <a:pt x="769" y="240"/>
                  </a:lnTo>
                  <a:lnTo>
                    <a:pt x="577" y="144"/>
                  </a:lnTo>
                  <a:lnTo>
                    <a:pt x="337" y="48"/>
                  </a:lnTo>
                  <a:lnTo>
                    <a:pt x="193" y="961"/>
                  </a:lnTo>
                  <a:lnTo>
                    <a:pt x="145" y="672"/>
                  </a:lnTo>
                  <a:lnTo>
                    <a:pt x="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8" name="Google Shape;4568;p75"/>
            <p:cNvSpPr/>
            <p:nvPr/>
          </p:nvSpPr>
          <p:spPr>
            <a:xfrm>
              <a:off x="5800625" y="3888825"/>
              <a:ext cx="36050" cy="81650"/>
            </a:xfrm>
            <a:custGeom>
              <a:avLst/>
              <a:gdLst/>
              <a:ahLst/>
              <a:cxnLst/>
              <a:rect l="l" t="t" r="r" b="b"/>
              <a:pathLst>
                <a:path w="1442" h="3266" fill="none" extrusionOk="0">
                  <a:moveTo>
                    <a:pt x="1" y="0"/>
                  </a:moveTo>
                  <a:lnTo>
                    <a:pt x="1" y="0"/>
                  </a:lnTo>
                  <a:lnTo>
                    <a:pt x="97" y="672"/>
                  </a:lnTo>
                  <a:lnTo>
                    <a:pt x="193" y="1825"/>
                  </a:lnTo>
                  <a:lnTo>
                    <a:pt x="193" y="1825"/>
                  </a:lnTo>
                  <a:lnTo>
                    <a:pt x="241" y="2545"/>
                  </a:lnTo>
                  <a:lnTo>
                    <a:pt x="193" y="3266"/>
                  </a:lnTo>
                  <a:lnTo>
                    <a:pt x="193" y="3266"/>
                  </a:lnTo>
                  <a:lnTo>
                    <a:pt x="481" y="3170"/>
                  </a:lnTo>
                  <a:lnTo>
                    <a:pt x="721" y="3074"/>
                  </a:lnTo>
                  <a:lnTo>
                    <a:pt x="961" y="2882"/>
                  </a:lnTo>
                  <a:lnTo>
                    <a:pt x="1153" y="2642"/>
                  </a:lnTo>
                  <a:lnTo>
                    <a:pt x="1297" y="2401"/>
                  </a:lnTo>
                  <a:lnTo>
                    <a:pt x="1394" y="2113"/>
                  </a:lnTo>
                  <a:lnTo>
                    <a:pt x="1442" y="1825"/>
                  </a:lnTo>
                  <a:lnTo>
                    <a:pt x="1442" y="1489"/>
                  </a:lnTo>
                  <a:lnTo>
                    <a:pt x="1442" y="1489"/>
                  </a:lnTo>
                  <a:lnTo>
                    <a:pt x="1394" y="1249"/>
                  </a:lnTo>
                  <a:lnTo>
                    <a:pt x="1346" y="1009"/>
                  </a:lnTo>
                  <a:lnTo>
                    <a:pt x="1249" y="769"/>
                  </a:lnTo>
                  <a:lnTo>
                    <a:pt x="1105" y="576"/>
                  </a:lnTo>
                  <a:lnTo>
                    <a:pt x="913" y="384"/>
                  </a:lnTo>
                  <a:lnTo>
                    <a:pt x="769" y="240"/>
                  </a:lnTo>
                  <a:lnTo>
                    <a:pt x="577" y="144"/>
                  </a:lnTo>
                  <a:lnTo>
                    <a:pt x="337" y="48"/>
                  </a:lnTo>
                  <a:lnTo>
                    <a:pt x="337" y="48"/>
                  </a:lnTo>
                  <a:lnTo>
                    <a:pt x="193" y="961"/>
                  </a:lnTo>
                  <a:lnTo>
                    <a:pt x="193" y="961"/>
                  </a:lnTo>
                  <a:lnTo>
                    <a:pt x="145" y="672"/>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9" name="Google Shape;4569;p75"/>
            <p:cNvSpPr/>
            <p:nvPr/>
          </p:nvSpPr>
          <p:spPr>
            <a:xfrm>
              <a:off x="5388825" y="3732725"/>
              <a:ext cx="417825" cy="395050"/>
            </a:xfrm>
            <a:custGeom>
              <a:avLst/>
              <a:gdLst/>
              <a:ahLst/>
              <a:cxnLst/>
              <a:rect l="l" t="t" r="r" b="b"/>
              <a:pathLst>
                <a:path w="16713" h="15802" extrusionOk="0">
                  <a:moveTo>
                    <a:pt x="9845" y="1"/>
                  </a:moveTo>
                  <a:lnTo>
                    <a:pt x="9125" y="49"/>
                  </a:lnTo>
                  <a:lnTo>
                    <a:pt x="5571" y="577"/>
                  </a:lnTo>
                  <a:lnTo>
                    <a:pt x="4755" y="625"/>
                  </a:lnTo>
                  <a:lnTo>
                    <a:pt x="3986" y="769"/>
                  </a:lnTo>
                  <a:lnTo>
                    <a:pt x="3314" y="961"/>
                  </a:lnTo>
                  <a:lnTo>
                    <a:pt x="2690" y="1250"/>
                  </a:lnTo>
                  <a:lnTo>
                    <a:pt x="2161" y="1634"/>
                  </a:lnTo>
                  <a:lnTo>
                    <a:pt x="1681" y="2066"/>
                  </a:lnTo>
                  <a:lnTo>
                    <a:pt x="1297" y="2546"/>
                  </a:lnTo>
                  <a:lnTo>
                    <a:pt x="961" y="3074"/>
                  </a:lnTo>
                  <a:lnTo>
                    <a:pt x="673" y="3651"/>
                  </a:lnTo>
                  <a:lnTo>
                    <a:pt x="432" y="4275"/>
                  </a:lnTo>
                  <a:lnTo>
                    <a:pt x="240" y="4947"/>
                  </a:lnTo>
                  <a:lnTo>
                    <a:pt x="96" y="5620"/>
                  </a:lnTo>
                  <a:lnTo>
                    <a:pt x="0" y="6292"/>
                  </a:lnTo>
                  <a:lnTo>
                    <a:pt x="0" y="7013"/>
                  </a:lnTo>
                  <a:lnTo>
                    <a:pt x="0" y="7733"/>
                  </a:lnTo>
                  <a:lnTo>
                    <a:pt x="48" y="8453"/>
                  </a:lnTo>
                  <a:lnTo>
                    <a:pt x="144" y="9558"/>
                  </a:lnTo>
                  <a:lnTo>
                    <a:pt x="48" y="9942"/>
                  </a:lnTo>
                  <a:lnTo>
                    <a:pt x="0" y="10278"/>
                  </a:lnTo>
                  <a:lnTo>
                    <a:pt x="0" y="10662"/>
                  </a:lnTo>
                  <a:lnTo>
                    <a:pt x="48" y="10999"/>
                  </a:lnTo>
                  <a:lnTo>
                    <a:pt x="144" y="11623"/>
                  </a:lnTo>
                  <a:lnTo>
                    <a:pt x="384" y="12247"/>
                  </a:lnTo>
                  <a:lnTo>
                    <a:pt x="673" y="12824"/>
                  </a:lnTo>
                  <a:lnTo>
                    <a:pt x="1105" y="13352"/>
                  </a:lnTo>
                  <a:lnTo>
                    <a:pt x="1585" y="13832"/>
                  </a:lnTo>
                  <a:lnTo>
                    <a:pt x="2113" y="14264"/>
                  </a:lnTo>
                  <a:lnTo>
                    <a:pt x="2690" y="14649"/>
                  </a:lnTo>
                  <a:lnTo>
                    <a:pt x="3314" y="14985"/>
                  </a:lnTo>
                  <a:lnTo>
                    <a:pt x="3986" y="15273"/>
                  </a:lnTo>
                  <a:lnTo>
                    <a:pt x="4707" y="15513"/>
                  </a:lnTo>
                  <a:lnTo>
                    <a:pt x="5379" y="15657"/>
                  </a:lnTo>
                  <a:lnTo>
                    <a:pt x="6147" y="15753"/>
                  </a:lnTo>
                  <a:lnTo>
                    <a:pt x="6868" y="15801"/>
                  </a:lnTo>
                  <a:lnTo>
                    <a:pt x="7540" y="15753"/>
                  </a:lnTo>
                  <a:lnTo>
                    <a:pt x="10470" y="15513"/>
                  </a:lnTo>
                  <a:lnTo>
                    <a:pt x="11190" y="15417"/>
                  </a:lnTo>
                  <a:lnTo>
                    <a:pt x="11862" y="15225"/>
                  </a:lnTo>
                  <a:lnTo>
                    <a:pt x="12487" y="14985"/>
                  </a:lnTo>
                  <a:lnTo>
                    <a:pt x="13111" y="14697"/>
                  </a:lnTo>
                  <a:lnTo>
                    <a:pt x="13639" y="14360"/>
                  </a:lnTo>
                  <a:lnTo>
                    <a:pt x="14216" y="13976"/>
                  </a:lnTo>
                  <a:lnTo>
                    <a:pt x="14696" y="13544"/>
                  </a:lnTo>
                  <a:lnTo>
                    <a:pt x="15128" y="13064"/>
                  </a:lnTo>
                  <a:lnTo>
                    <a:pt x="15512" y="12535"/>
                  </a:lnTo>
                  <a:lnTo>
                    <a:pt x="15848" y="11959"/>
                  </a:lnTo>
                  <a:lnTo>
                    <a:pt x="16137" y="11383"/>
                  </a:lnTo>
                  <a:lnTo>
                    <a:pt x="16377" y="10759"/>
                  </a:lnTo>
                  <a:lnTo>
                    <a:pt x="16569" y="10134"/>
                  </a:lnTo>
                  <a:lnTo>
                    <a:pt x="16665" y="9462"/>
                  </a:lnTo>
                  <a:lnTo>
                    <a:pt x="16713" y="8741"/>
                  </a:lnTo>
                  <a:lnTo>
                    <a:pt x="16665" y="8069"/>
                  </a:lnTo>
                  <a:lnTo>
                    <a:pt x="16569" y="6916"/>
                  </a:lnTo>
                  <a:lnTo>
                    <a:pt x="16473" y="6244"/>
                  </a:lnTo>
                  <a:lnTo>
                    <a:pt x="16329" y="5524"/>
                  </a:lnTo>
                  <a:lnTo>
                    <a:pt x="16089" y="4851"/>
                  </a:lnTo>
                  <a:lnTo>
                    <a:pt x="15800" y="4227"/>
                  </a:lnTo>
                  <a:lnTo>
                    <a:pt x="15464" y="3603"/>
                  </a:lnTo>
                  <a:lnTo>
                    <a:pt x="15080" y="3026"/>
                  </a:lnTo>
                  <a:lnTo>
                    <a:pt x="14648" y="2450"/>
                  </a:lnTo>
                  <a:lnTo>
                    <a:pt x="14168" y="1922"/>
                  </a:lnTo>
                  <a:lnTo>
                    <a:pt x="13639" y="1490"/>
                  </a:lnTo>
                  <a:lnTo>
                    <a:pt x="13063" y="1057"/>
                  </a:lnTo>
                  <a:lnTo>
                    <a:pt x="12487" y="721"/>
                  </a:lnTo>
                  <a:lnTo>
                    <a:pt x="11862" y="433"/>
                  </a:lnTo>
                  <a:lnTo>
                    <a:pt x="11190" y="241"/>
                  </a:lnTo>
                  <a:lnTo>
                    <a:pt x="10518" y="97"/>
                  </a:lnTo>
                  <a:lnTo>
                    <a:pt x="9845"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0" name="Google Shape;4570;p75"/>
            <p:cNvSpPr/>
            <p:nvPr/>
          </p:nvSpPr>
          <p:spPr>
            <a:xfrm>
              <a:off x="5388825" y="3732725"/>
              <a:ext cx="417825" cy="395050"/>
            </a:xfrm>
            <a:custGeom>
              <a:avLst/>
              <a:gdLst/>
              <a:ahLst/>
              <a:cxnLst/>
              <a:rect l="l" t="t" r="r" b="b"/>
              <a:pathLst>
                <a:path w="16713" h="15802" fill="none" extrusionOk="0">
                  <a:moveTo>
                    <a:pt x="9125" y="49"/>
                  </a:moveTo>
                  <a:lnTo>
                    <a:pt x="5571" y="577"/>
                  </a:lnTo>
                  <a:lnTo>
                    <a:pt x="5571" y="577"/>
                  </a:lnTo>
                  <a:lnTo>
                    <a:pt x="4755" y="625"/>
                  </a:lnTo>
                  <a:lnTo>
                    <a:pt x="3986" y="769"/>
                  </a:lnTo>
                  <a:lnTo>
                    <a:pt x="3314" y="961"/>
                  </a:lnTo>
                  <a:lnTo>
                    <a:pt x="2690" y="1250"/>
                  </a:lnTo>
                  <a:lnTo>
                    <a:pt x="2161" y="1634"/>
                  </a:lnTo>
                  <a:lnTo>
                    <a:pt x="1681" y="2066"/>
                  </a:lnTo>
                  <a:lnTo>
                    <a:pt x="1297" y="2546"/>
                  </a:lnTo>
                  <a:lnTo>
                    <a:pt x="961" y="3074"/>
                  </a:lnTo>
                  <a:lnTo>
                    <a:pt x="673" y="3651"/>
                  </a:lnTo>
                  <a:lnTo>
                    <a:pt x="432" y="4275"/>
                  </a:lnTo>
                  <a:lnTo>
                    <a:pt x="240" y="4947"/>
                  </a:lnTo>
                  <a:lnTo>
                    <a:pt x="96" y="5620"/>
                  </a:lnTo>
                  <a:lnTo>
                    <a:pt x="0" y="6292"/>
                  </a:lnTo>
                  <a:lnTo>
                    <a:pt x="0" y="7013"/>
                  </a:lnTo>
                  <a:lnTo>
                    <a:pt x="0" y="7733"/>
                  </a:lnTo>
                  <a:lnTo>
                    <a:pt x="48" y="8453"/>
                  </a:lnTo>
                  <a:lnTo>
                    <a:pt x="144" y="9558"/>
                  </a:lnTo>
                  <a:lnTo>
                    <a:pt x="144" y="9558"/>
                  </a:lnTo>
                  <a:lnTo>
                    <a:pt x="48" y="9942"/>
                  </a:lnTo>
                  <a:lnTo>
                    <a:pt x="0" y="10278"/>
                  </a:lnTo>
                  <a:lnTo>
                    <a:pt x="0" y="10662"/>
                  </a:lnTo>
                  <a:lnTo>
                    <a:pt x="48" y="10999"/>
                  </a:lnTo>
                  <a:lnTo>
                    <a:pt x="144" y="11623"/>
                  </a:lnTo>
                  <a:lnTo>
                    <a:pt x="384" y="12247"/>
                  </a:lnTo>
                  <a:lnTo>
                    <a:pt x="673" y="12824"/>
                  </a:lnTo>
                  <a:lnTo>
                    <a:pt x="1105" y="13352"/>
                  </a:lnTo>
                  <a:lnTo>
                    <a:pt x="1585" y="13832"/>
                  </a:lnTo>
                  <a:lnTo>
                    <a:pt x="2113" y="14264"/>
                  </a:lnTo>
                  <a:lnTo>
                    <a:pt x="2690" y="14649"/>
                  </a:lnTo>
                  <a:lnTo>
                    <a:pt x="3314" y="14985"/>
                  </a:lnTo>
                  <a:lnTo>
                    <a:pt x="3986" y="15273"/>
                  </a:lnTo>
                  <a:lnTo>
                    <a:pt x="4707" y="15513"/>
                  </a:lnTo>
                  <a:lnTo>
                    <a:pt x="5379" y="15657"/>
                  </a:lnTo>
                  <a:lnTo>
                    <a:pt x="6147" y="15753"/>
                  </a:lnTo>
                  <a:lnTo>
                    <a:pt x="6868" y="15801"/>
                  </a:lnTo>
                  <a:lnTo>
                    <a:pt x="7540" y="15753"/>
                  </a:lnTo>
                  <a:lnTo>
                    <a:pt x="10470" y="15513"/>
                  </a:lnTo>
                  <a:lnTo>
                    <a:pt x="10470" y="15513"/>
                  </a:lnTo>
                  <a:lnTo>
                    <a:pt x="11190" y="15417"/>
                  </a:lnTo>
                  <a:lnTo>
                    <a:pt x="11862" y="15225"/>
                  </a:lnTo>
                  <a:lnTo>
                    <a:pt x="12487" y="14985"/>
                  </a:lnTo>
                  <a:lnTo>
                    <a:pt x="13111" y="14697"/>
                  </a:lnTo>
                  <a:lnTo>
                    <a:pt x="13639" y="14360"/>
                  </a:lnTo>
                  <a:lnTo>
                    <a:pt x="14216" y="13976"/>
                  </a:lnTo>
                  <a:lnTo>
                    <a:pt x="14696" y="13544"/>
                  </a:lnTo>
                  <a:lnTo>
                    <a:pt x="15128" y="13064"/>
                  </a:lnTo>
                  <a:lnTo>
                    <a:pt x="15512" y="12535"/>
                  </a:lnTo>
                  <a:lnTo>
                    <a:pt x="15848" y="11959"/>
                  </a:lnTo>
                  <a:lnTo>
                    <a:pt x="16137" y="11383"/>
                  </a:lnTo>
                  <a:lnTo>
                    <a:pt x="16377" y="10759"/>
                  </a:lnTo>
                  <a:lnTo>
                    <a:pt x="16569" y="10134"/>
                  </a:lnTo>
                  <a:lnTo>
                    <a:pt x="16665" y="9462"/>
                  </a:lnTo>
                  <a:lnTo>
                    <a:pt x="16713" y="8741"/>
                  </a:lnTo>
                  <a:lnTo>
                    <a:pt x="16665" y="8069"/>
                  </a:lnTo>
                  <a:lnTo>
                    <a:pt x="16569" y="6916"/>
                  </a:lnTo>
                  <a:lnTo>
                    <a:pt x="16569" y="6916"/>
                  </a:lnTo>
                  <a:lnTo>
                    <a:pt x="16473" y="6244"/>
                  </a:lnTo>
                  <a:lnTo>
                    <a:pt x="16329" y="5524"/>
                  </a:lnTo>
                  <a:lnTo>
                    <a:pt x="16089" y="4851"/>
                  </a:lnTo>
                  <a:lnTo>
                    <a:pt x="15800" y="4227"/>
                  </a:lnTo>
                  <a:lnTo>
                    <a:pt x="15464" y="3603"/>
                  </a:lnTo>
                  <a:lnTo>
                    <a:pt x="15080" y="3026"/>
                  </a:lnTo>
                  <a:lnTo>
                    <a:pt x="14648" y="2450"/>
                  </a:lnTo>
                  <a:lnTo>
                    <a:pt x="14168" y="1922"/>
                  </a:lnTo>
                  <a:lnTo>
                    <a:pt x="13639" y="1490"/>
                  </a:lnTo>
                  <a:lnTo>
                    <a:pt x="13063" y="1057"/>
                  </a:lnTo>
                  <a:lnTo>
                    <a:pt x="12487" y="721"/>
                  </a:lnTo>
                  <a:lnTo>
                    <a:pt x="11862" y="433"/>
                  </a:lnTo>
                  <a:lnTo>
                    <a:pt x="11190" y="241"/>
                  </a:lnTo>
                  <a:lnTo>
                    <a:pt x="10518" y="97"/>
                  </a:lnTo>
                  <a:lnTo>
                    <a:pt x="9845" y="1"/>
                  </a:lnTo>
                  <a:lnTo>
                    <a:pt x="9125" y="4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1" name="Google Shape;4571;p75"/>
            <p:cNvSpPr/>
            <p:nvPr/>
          </p:nvSpPr>
          <p:spPr>
            <a:xfrm>
              <a:off x="5550900" y="3957250"/>
              <a:ext cx="92475" cy="56450"/>
            </a:xfrm>
            <a:custGeom>
              <a:avLst/>
              <a:gdLst/>
              <a:ahLst/>
              <a:cxnLst/>
              <a:rect l="l" t="t" r="r" b="b"/>
              <a:pathLst>
                <a:path w="3699" h="2258" extrusionOk="0">
                  <a:moveTo>
                    <a:pt x="625" y="1"/>
                  </a:moveTo>
                  <a:lnTo>
                    <a:pt x="433" y="49"/>
                  </a:lnTo>
                  <a:lnTo>
                    <a:pt x="337" y="145"/>
                  </a:lnTo>
                  <a:lnTo>
                    <a:pt x="241" y="241"/>
                  </a:lnTo>
                  <a:lnTo>
                    <a:pt x="49" y="529"/>
                  </a:lnTo>
                  <a:lnTo>
                    <a:pt x="1" y="865"/>
                  </a:lnTo>
                  <a:lnTo>
                    <a:pt x="1" y="1057"/>
                  </a:lnTo>
                  <a:lnTo>
                    <a:pt x="49" y="1249"/>
                  </a:lnTo>
                  <a:lnTo>
                    <a:pt x="145" y="1441"/>
                  </a:lnTo>
                  <a:lnTo>
                    <a:pt x="241" y="1633"/>
                  </a:lnTo>
                  <a:lnTo>
                    <a:pt x="433" y="1778"/>
                  </a:lnTo>
                  <a:lnTo>
                    <a:pt x="625" y="1970"/>
                  </a:lnTo>
                  <a:lnTo>
                    <a:pt x="865" y="2066"/>
                  </a:lnTo>
                  <a:lnTo>
                    <a:pt x="1201" y="2162"/>
                  </a:lnTo>
                  <a:lnTo>
                    <a:pt x="1537" y="2258"/>
                  </a:lnTo>
                  <a:lnTo>
                    <a:pt x="2306" y="2258"/>
                  </a:lnTo>
                  <a:lnTo>
                    <a:pt x="2546" y="2210"/>
                  </a:lnTo>
                  <a:lnTo>
                    <a:pt x="2786" y="2114"/>
                  </a:lnTo>
                  <a:lnTo>
                    <a:pt x="3026" y="2018"/>
                  </a:lnTo>
                  <a:lnTo>
                    <a:pt x="3218" y="1874"/>
                  </a:lnTo>
                  <a:lnTo>
                    <a:pt x="3362" y="1729"/>
                  </a:lnTo>
                  <a:lnTo>
                    <a:pt x="3458" y="1585"/>
                  </a:lnTo>
                  <a:lnTo>
                    <a:pt x="3554" y="1393"/>
                  </a:lnTo>
                  <a:lnTo>
                    <a:pt x="3699" y="1057"/>
                  </a:lnTo>
                  <a:lnTo>
                    <a:pt x="3650" y="769"/>
                  </a:lnTo>
                  <a:lnTo>
                    <a:pt x="3650" y="625"/>
                  </a:lnTo>
                  <a:lnTo>
                    <a:pt x="3554" y="481"/>
                  </a:lnTo>
                  <a:lnTo>
                    <a:pt x="3458" y="385"/>
                  </a:lnTo>
                  <a:lnTo>
                    <a:pt x="3362" y="337"/>
                  </a:lnTo>
                  <a:lnTo>
                    <a:pt x="3074" y="241"/>
                  </a:lnTo>
                  <a:lnTo>
                    <a:pt x="2882" y="193"/>
                  </a:lnTo>
                  <a:lnTo>
                    <a:pt x="2786" y="241"/>
                  </a:lnTo>
                  <a:lnTo>
                    <a:pt x="2690" y="289"/>
                  </a:lnTo>
                  <a:lnTo>
                    <a:pt x="2402" y="433"/>
                  </a:lnTo>
                  <a:lnTo>
                    <a:pt x="2162" y="481"/>
                  </a:lnTo>
                  <a:lnTo>
                    <a:pt x="1826" y="529"/>
                  </a:lnTo>
                  <a:lnTo>
                    <a:pt x="1633" y="529"/>
                  </a:lnTo>
                  <a:lnTo>
                    <a:pt x="1441" y="433"/>
                  </a:lnTo>
                  <a:lnTo>
                    <a:pt x="1105" y="193"/>
                  </a:lnTo>
                  <a:lnTo>
                    <a:pt x="961" y="97"/>
                  </a:lnTo>
                  <a:lnTo>
                    <a:pt x="81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2" name="Google Shape;4572;p75"/>
            <p:cNvSpPr/>
            <p:nvPr/>
          </p:nvSpPr>
          <p:spPr>
            <a:xfrm>
              <a:off x="5465650" y="3866000"/>
              <a:ext cx="86475" cy="108075"/>
            </a:xfrm>
            <a:custGeom>
              <a:avLst/>
              <a:gdLst/>
              <a:ahLst/>
              <a:cxnLst/>
              <a:rect l="l" t="t" r="r" b="b"/>
              <a:pathLst>
                <a:path w="3459" h="4323" extrusionOk="0">
                  <a:moveTo>
                    <a:pt x="1394" y="1"/>
                  </a:moveTo>
                  <a:lnTo>
                    <a:pt x="1105" y="97"/>
                  </a:lnTo>
                  <a:lnTo>
                    <a:pt x="817" y="289"/>
                  </a:lnTo>
                  <a:lnTo>
                    <a:pt x="529" y="481"/>
                  </a:lnTo>
                  <a:lnTo>
                    <a:pt x="337" y="721"/>
                  </a:lnTo>
                  <a:lnTo>
                    <a:pt x="145" y="1009"/>
                  </a:lnTo>
                  <a:lnTo>
                    <a:pt x="49" y="1345"/>
                  </a:lnTo>
                  <a:lnTo>
                    <a:pt x="1" y="1682"/>
                  </a:lnTo>
                  <a:lnTo>
                    <a:pt x="1" y="2594"/>
                  </a:lnTo>
                  <a:lnTo>
                    <a:pt x="49" y="2930"/>
                  </a:lnTo>
                  <a:lnTo>
                    <a:pt x="145" y="3266"/>
                  </a:lnTo>
                  <a:lnTo>
                    <a:pt x="289" y="3555"/>
                  </a:lnTo>
                  <a:lnTo>
                    <a:pt x="481" y="3843"/>
                  </a:lnTo>
                  <a:lnTo>
                    <a:pt x="769" y="4035"/>
                  </a:lnTo>
                  <a:lnTo>
                    <a:pt x="1057" y="4179"/>
                  </a:lnTo>
                  <a:lnTo>
                    <a:pt x="1345" y="4323"/>
                  </a:lnTo>
                  <a:lnTo>
                    <a:pt x="2066" y="4323"/>
                  </a:lnTo>
                  <a:lnTo>
                    <a:pt x="2402" y="4227"/>
                  </a:lnTo>
                  <a:lnTo>
                    <a:pt x="2690" y="4035"/>
                  </a:lnTo>
                  <a:lnTo>
                    <a:pt x="2930" y="3843"/>
                  </a:lnTo>
                  <a:lnTo>
                    <a:pt x="3170" y="3603"/>
                  </a:lnTo>
                  <a:lnTo>
                    <a:pt x="3315" y="3314"/>
                  </a:lnTo>
                  <a:lnTo>
                    <a:pt x="3411" y="2978"/>
                  </a:lnTo>
                  <a:lnTo>
                    <a:pt x="3459" y="2642"/>
                  </a:lnTo>
                  <a:lnTo>
                    <a:pt x="3459" y="1730"/>
                  </a:lnTo>
                  <a:lnTo>
                    <a:pt x="3411" y="1393"/>
                  </a:lnTo>
                  <a:lnTo>
                    <a:pt x="3315" y="1057"/>
                  </a:lnTo>
                  <a:lnTo>
                    <a:pt x="3170" y="769"/>
                  </a:lnTo>
                  <a:lnTo>
                    <a:pt x="2978" y="529"/>
                  </a:lnTo>
                  <a:lnTo>
                    <a:pt x="2738" y="289"/>
                  </a:lnTo>
                  <a:lnTo>
                    <a:pt x="2450" y="145"/>
                  </a:lnTo>
                  <a:lnTo>
                    <a:pt x="2114" y="49"/>
                  </a:lnTo>
                  <a:lnTo>
                    <a:pt x="177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3" name="Google Shape;4573;p75"/>
            <p:cNvSpPr/>
            <p:nvPr/>
          </p:nvSpPr>
          <p:spPr>
            <a:xfrm>
              <a:off x="5488475" y="3874400"/>
              <a:ext cx="63650" cy="93675"/>
            </a:xfrm>
            <a:custGeom>
              <a:avLst/>
              <a:gdLst/>
              <a:ahLst/>
              <a:cxnLst/>
              <a:rect l="l" t="t" r="r" b="b"/>
              <a:pathLst>
                <a:path w="2546" h="3747" extrusionOk="0">
                  <a:moveTo>
                    <a:pt x="1537" y="1"/>
                  </a:moveTo>
                  <a:lnTo>
                    <a:pt x="1249" y="49"/>
                  </a:lnTo>
                  <a:lnTo>
                    <a:pt x="961" y="145"/>
                  </a:lnTo>
                  <a:lnTo>
                    <a:pt x="721" y="337"/>
                  </a:lnTo>
                  <a:lnTo>
                    <a:pt x="481" y="529"/>
                  </a:lnTo>
                  <a:lnTo>
                    <a:pt x="288" y="817"/>
                  </a:lnTo>
                  <a:lnTo>
                    <a:pt x="144" y="1153"/>
                  </a:lnTo>
                  <a:lnTo>
                    <a:pt x="48" y="1490"/>
                  </a:lnTo>
                  <a:lnTo>
                    <a:pt x="0" y="1874"/>
                  </a:lnTo>
                  <a:lnTo>
                    <a:pt x="48" y="2258"/>
                  </a:lnTo>
                  <a:lnTo>
                    <a:pt x="144" y="2594"/>
                  </a:lnTo>
                  <a:lnTo>
                    <a:pt x="240" y="2930"/>
                  </a:lnTo>
                  <a:lnTo>
                    <a:pt x="432" y="3219"/>
                  </a:lnTo>
                  <a:lnTo>
                    <a:pt x="673" y="3411"/>
                  </a:lnTo>
                  <a:lnTo>
                    <a:pt x="913" y="3603"/>
                  </a:lnTo>
                  <a:lnTo>
                    <a:pt x="1201" y="3699"/>
                  </a:lnTo>
                  <a:lnTo>
                    <a:pt x="1489" y="3747"/>
                  </a:lnTo>
                  <a:lnTo>
                    <a:pt x="1729" y="3747"/>
                  </a:lnTo>
                  <a:lnTo>
                    <a:pt x="2065" y="3459"/>
                  </a:lnTo>
                  <a:lnTo>
                    <a:pt x="2305" y="3122"/>
                  </a:lnTo>
                  <a:lnTo>
                    <a:pt x="2498" y="2738"/>
                  </a:lnTo>
                  <a:lnTo>
                    <a:pt x="2546" y="2546"/>
                  </a:lnTo>
                  <a:lnTo>
                    <a:pt x="2546" y="2306"/>
                  </a:lnTo>
                  <a:lnTo>
                    <a:pt x="2546" y="1394"/>
                  </a:lnTo>
                  <a:lnTo>
                    <a:pt x="2498" y="1009"/>
                  </a:lnTo>
                  <a:lnTo>
                    <a:pt x="2402" y="673"/>
                  </a:lnTo>
                  <a:lnTo>
                    <a:pt x="2209" y="337"/>
                  </a:lnTo>
                  <a:lnTo>
                    <a:pt x="1969" y="97"/>
                  </a:lnTo>
                  <a:lnTo>
                    <a:pt x="1777" y="49"/>
                  </a:lnTo>
                  <a:lnTo>
                    <a:pt x="153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4" name="Google Shape;4574;p75"/>
            <p:cNvSpPr/>
            <p:nvPr/>
          </p:nvSpPr>
          <p:spPr>
            <a:xfrm>
              <a:off x="5631350" y="3861200"/>
              <a:ext cx="86475" cy="109275"/>
            </a:xfrm>
            <a:custGeom>
              <a:avLst/>
              <a:gdLst/>
              <a:ahLst/>
              <a:cxnLst/>
              <a:rect l="l" t="t" r="r" b="b"/>
              <a:pathLst>
                <a:path w="3459" h="4371" extrusionOk="0">
                  <a:moveTo>
                    <a:pt x="1681" y="1"/>
                  </a:moveTo>
                  <a:lnTo>
                    <a:pt x="1297" y="49"/>
                  </a:lnTo>
                  <a:lnTo>
                    <a:pt x="1009" y="145"/>
                  </a:lnTo>
                  <a:lnTo>
                    <a:pt x="721" y="337"/>
                  </a:lnTo>
                  <a:lnTo>
                    <a:pt x="481" y="529"/>
                  </a:lnTo>
                  <a:lnTo>
                    <a:pt x="240" y="817"/>
                  </a:lnTo>
                  <a:lnTo>
                    <a:pt x="96" y="1105"/>
                  </a:lnTo>
                  <a:lnTo>
                    <a:pt x="48" y="1441"/>
                  </a:lnTo>
                  <a:lnTo>
                    <a:pt x="0" y="1777"/>
                  </a:lnTo>
                  <a:lnTo>
                    <a:pt x="48" y="2690"/>
                  </a:lnTo>
                  <a:lnTo>
                    <a:pt x="96" y="3026"/>
                  </a:lnTo>
                  <a:lnTo>
                    <a:pt x="192" y="3362"/>
                  </a:lnTo>
                  <a:lnTo>
                    <a:pt x="336" y="3650"/>
                  </a:lnTo>
                  <a:lnTo>
                    <a:pt x="577" y="3891"/>
                  </a:lnTo>
                  <a:lnTo>
                    <a:pt x="817" y="4083"/>
                  </a:lnTo>
                  <a:lnTo>
                    <a:pt x="1153" y="4227"/>
                  </a:lnTo>
                  <a:lnTo>
                    <a:pt x="1441" y="4323"/>
                  </a:lnTo>
                  <a:lnTo>
                    <a:pt x="1825" y="4371"/>
                  </a:lnTo>
                  <a:lnTo>
                    <a:pt x="2161" y="4323"/>
                  </a:lnTo>
                  <a:lnTo>
                    <a:pt x="2450" y="4179"/>
                  </a:lnTo>
                  <a:lnTo>
                    <a:pt x="2738" y="4035"/>
                  </a:lnTo>
                  <a:lnTo>
                    <a:pt x="3026" y="3795"/>
                  </a:lnTo>
                  <a:lnTo>
                    <a:pt x="3218" y="3554"/>
                  </a:lnTo>
                  <a:lnTo>
                    <a:pt x="3362" y="3266"/>
                  </a:lnTo>
                  <a:lnTo>
                    <a:pt x="3458" y="2930"/>
                  </a:lnTo>
                  <a:lnTo>
                    <a:pt x="3458" y="2594"/>
                  </a:lnTo>
                  <a:lnTo>
                    <a:pt x="3458" y="1681"/>
                  </a:lnTo>
                  <a:lnTo>
                    <a:pt x="3410" y="1297"/>
                  </a:lnTo>
                  <a:lnTo>
                    <a:pt x="3266" y="1009"/>
                  </a:lnTo>
                  <a:lnTo>
                    <a:pt x="3122" y="721"/>
                  </a:lnTo>
                  <a:lnTo>
                    <a:pt x="2882" y="481"/>
                  </a:lnTo>
                  <a:lnTo>
                    <a:pt x="2642" y="241"/>
                  </a:lnTo>
                  <a:lnTo>
                    <a:pt x="2353" y="97"/>
                  </a:lnTo>
                  <a:lnTo>
                    <a:pt x="201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5" name="Google Shape;4575;p75"/>
            <p:cNvSpPr/>
            <p:nvPr/>
          </p:nvSpPr>
          <p:spPr>
            <a:xfrm>
              <a:off x="5631350" y="3861200"/>
              <a:ext cx="86475" cy="109275"/>
            </a:xfrm>
            <a:custGeom>
              <a:avLst/>
              <a:gdLst/>
              <a:ahLst/>
              <a:cxnLst/>
              <a:rect l="l" t="t" r="r" b="b"/>
              <a:pathLst>
                <a:path w="3459" h="4371" fill="none" extrusionOk="0">
                  <a:moveTo>
                    <a:pt x="1825" y="4371"/>
                  </a:moveTo>
                  <a:lnTo>
                    <a:pt x="1825" y="4371"/>
                  </a:lnTo>
                  <a:lnTo>
                    <a:pt x="1825" y="4371"/>
                  </a:lnTo>
                  <a:lnTo>
                    <a:pt x="1441" y="4323"/>
                  </a:lnTo>
                  <a:lnTo>
                    <a:pt x="1153" y="4227"/>
                  </a:lnTo>
                  <a:lnTo>
                    <a:pt x="817" y="4083"/>
                  </a:lnTo>
                  <a:lnTo>
                    <a:pt x="577" y="3891"/>
                  </a:lnTo>
                  <a:lnTo>
                    <a:pt x="336" y="3650"/>
                  </a:lnTo>
                  <a:lnTo>
                    <a:pt x="192" y="3362"/>
                  </a:lnTo>
                  <a:lnTo>
                    <a:pt x="96" y="3026"/>
                  </a:lnTo>
                  <a:lnTo>
                    <a:pt x="48" y="2690"/>
                  </a:lnTo>
                  <a:lnTo>
                    <a:pt x="0" y="1777"/>
                  </a:lnTo>
                  <a:lnTo>
                    <a:pt x="0" y="1777"/>
                  </a:lnTo>
                  <a:lnTo>
                    <a:pt x="48" y="1441"/>
                  </a:lnTo>
                  <a:lnTo>
                    <a:pt x="96" y="1105"/>
                  </a:lnTo>
                  <a:lnTo>
                    <a:pt x="240" y="817"/>
                  </a:lnTo>
                  <a:lnTo>
                    <a:pt x="481" y="529"/>
                  </a:lnTo>
                  <a:lnTo>
                    <a:pt x="721" y="337"/>
                  </a:lnTo>
                  <a:lnTo>
                    <a:pt x="1009" y="145"/>
                  </a:lnTo>
                  <a:lnTo>
                    <a:pt x="1297" y="49"/>
                  </a:lnTo>
                  <a:lnTo>
                    <a:pt x="1681" y="1"/>
                  </a:lnTo>
                  <a:lnTo>
                    <a:pt x="1681" y="1"/>
                  </a:lnTo>
                  <a:lnTo>
                    <a:pt x="2017" y="1"/>
                  </a:lnTo>
                  <a:lnTo>
                    <a:pt x="2353" y="97"/>
                  </a:lnTo>
                  <a:lnTo>
                    <a:pt x="2642" y="241"/>
                  </a:lnTo>
                  <a:lnTo>
                    <a:pt x="2882" y="481"/>
                  </a:lnTo>
                  <a:lnTo>
                    <a:pt x="3122" y="721"/>
                  </a:lnTo>
                  <a:lnTo>
                    <a:pt x="3266" y="1009"/>
                  </a:lnTo>
                  <a:lnTo>
                    <a:pt x="3410" y="1297"/>
                  </a:lnTo>
                  <a:lnTo>
                    <a:pt x="3458" y="1681"/>
                  </a:lnTo>
                  <a:lnTo>
                    <a:pt x="3458" y="2594"/>
                  </a:lnTo>
                  <a:lnTo>
                    <a:pt x="3458" y="2594"/>
                  </a:lnTo>
                  <a:lnTo>
                    <a:pt x="3458" y="2930"/>
                  </a:lnTo>
                  <a:lnTo>
                    <a:pt x="3362" y="3266"/>
                  </a:lnTo>
                  <a:lnTo>
                    <a:pt x="3218" y="3554"/>
                  </a:lnTo>
                  <a:lnTo>
                    <a:pt x="3026" y="3795"/>
                  </a:lnTo>
                  <a:lnTo>
                    <a:pt x="2738" y="4035"/>
                  </a:lnTo>
                  <a:lnTo>
                    <a:pt x="2450" y="4179"/>
                  </a:lnTo>
                  <a:lnTo>
                    <a:pt x="2161" y="4323"/>
                  </a:lnTo>
                  <a:lnTo>
                    <a:pt x="1825" y="437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6" name="Google Shape;4576;p75"/>
            <p:cNvSpPr/>
            <p:nvPr/>
          </p:nvSpPr>
          <p:spPr>
            <a:xfrm>
              <a:off x="5654150" y="3869600"/>
              <a:ext cx="63675" cy="93675"/>
            </a:xfrm>
            <a:custGeom>
              <a:avLst/>
              <a:gdLst/>
              <a:ahLst/>
              <a:cxnLst/>
              <a:rect l="l" t="t" r="r" b="b"/>
              <a:pathLst>
                <a:path w="2547" h="3747" extrusionOk="0">
                  <a:moveTo>
                    <a:pt x="1490" y="1"/>
                  </a:moveTo>
                  <a:lnTo>
                    <a:pt x="1153" y="49"/>
                  </a:lnTo>
                  <a:lnTo>
                    <a:pt x="865" y="145"/>
                  </a:lnTo>
                  <a:lnTo>
                    <a:pt x="625" y="337"/>
                  </a:lnTo>
                  <a:lnTo>
                    <a:pt x="433" y="577"/>
                  </a:lnTo>
                  <a:lnTo>
                    <a:pt x="241" y="865"/>
                  </a:lnTo>
                  <a:lnTo>
                    <a:pt x="97" y="1201"/>
                  </a:lnTo>
                  <a:lnTo>
                    <a:pt x="49" y="1538"/>
                  </a:lnTo>
                  <a:lnTo>
                    <a:pt x="1" y="1922"/>
                  </a:lnTo>
                  <a:lnTo>
                    <a:pt x="49" y="2306"/>
                  </a:lnTo>
                  <a:lnTo>
                    <a:pt x="145" y="2642"/>
                  </a:lnTo>
                  <a:lnTo>
                    <a:pt x="289" y="2930"/>
                  </a:lnTo>
                  <a:lnTo>
                    <a:pt x="481" y="3218"/>
                  </a:lnTo>
                  <a:lnTo>
                    <a:pt x="721" y="3459"/>
                  </a:lnTo>
                  <a:lnTo>
                    <a:pt x="1009" y="3603"/>
                  </a:lnTo>
                  <a:lnTo>
                    <a:pt x="1297" y="3699"/>
                  </a:lnTo>
                  <a:lnTo>
                    <a:pt x="1586" y="3747"/>
                  </a:lnTo>
                  <a:lnTo>
                    <a:pt x="1826" y="3699"/>
                  </a:lnTo>
                  <a:lnTo>
                    <a:pt x="2114" y="3411"/>
                  </a:lnTo>
                  <a:lnTo>
                    <a:pt x="2354" y="3074"/>
                  </a:lnTo>
                  <a:lnTo>
                    <a:pt x="2498" y="2690"/>
                  </a:lnTo>
                  <a:lnTo>
                    <a:pt x="2546" y="2450"/>
                  </a:lnTo>
                  <a:lnTo>
                    <a:pt x="2546" y="2258"/>
                  </a:lnTo>
                  <a:lnTo>
                    <a:pt x="2546" y="1345"/>
                  </a:lnTo>
                  <a:lnTo>
                    <a:pt x="2498" y="961"/>
                  </a:lnTo>
                  <a:lnTo>
                    <a:pt x="2354" y="625"/>
                  </a:lnTo>
                  <a:lnTo>
                    <a:pt x="2162" y="289"/>
                  </a:lnTo>
                  <a:lnTo>
                    <a:pt x="1922" y="49"/>
                  </a:lnTo>
                  <a:lnTo>
                    <a:pt x="168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7" name="Google Shape;4577;p75"/>
            <p:cNvSpPr/>
            <p:nvPr/>
          </p:nvSpPr>
          <p:spPr>
            <a:xfrm>
              <a:off x="5320375" y="3882825"/>
              <a:ext cx="128500" cy="140475"/>
            </a:xfrm>
            <a:custGeom>
              <a:avLst/>
              <a:gdLst/>
              <a:ahLst/>
              <a:cxnLst/>
              <a:rect l="l" t="t" r="r" b="b"/>
              <a:pathLst>
                <a:path w="5140" h="5619" extrusionOk="0">
                  <a:moveTo>
                    <a:pt x="2306" y="0"/>
                  </a:moveTo>
                  <a:lnTo>
                    <a:pt x="2066" y="48"/>
                  </a:lnTo>
                  <a:lnTo>
                    <a:pt x="1826" y="144"/>
                  </a:lnTo>
                  <a:lnTo>
                    <a:pt x="1345" y="336"/>
                  </a:lnTo>
                  <a:lnTo>
                    <a:pt x="913" y="624"/>
                  </a:lnTo>
                  <a:lnTo>
                    <a:pt x="577" y="1009"/>
                  </a:lnTo>
                  <a:lnTo>
                    <a:pt x="289" y="1441"/>
                  </a:lnTo>
                  <a:lnTo>
                    <a:pt x="97" y="1921"/>
                  </a:lnTo>
                  <a:lnTo>
                    <a:pt x="1" y="2497"/>
                  </a:lnTo>
                  <a:lnTo>
                    <a:pt x="1" y="3026"/>
                  </a:lnTo>
                  <a:lnTo>
                    <a:pt x="97" y="3602"/>
                  </a:lnTo>
                  <a:lnTo>
                    <a:pt x="337" y="4130"/>
                  </a:lnTo>
                  <a:lnTo>
                    <a:pt x="577" y="4562"/>
                  </a:lnTo>
                  <a:lnTo>
                    <a:pt x="961" y="4947"/>
                  </a:lnTo>
                  <a:lnTo>
                    <a:pt x="1345" y="5235"/>
                  </a:lnTo>
                  <a:lnTo>
                    <a:pt x="1826" y="5475"/>
                  </a:lnTo>
                  <a:lnTo>
                    <a:pt x="2306" y="5571"/>
                  </a:lnTo>
                  <a:lnTo>
                    <a:pt x="2546" y="5619"/>
                  </a:lnTo>
                  <a:lnTo>
                    <a:pt x="2834" y="5619"/>
                  </a:lnTo>
                  <a:lnTo>
                    <a:pt x="3074" y="5571"/>
                  </a:lnTo>
                  <a:lnTo>
                    <a:pt x="3314" y="5523"/>
                  </a:lnTo>
                  <a:lnTo>
                    <a:pt x="3795" y="5283"/>
                  </a:lnTo>
                  <a:lnTo>
                    <a:pt x="4227" y="4995"/>
                  </a:lnTo>
                  <a:lnTo>
                    <a:pt x="4563" y="4610"/>
                  </a:lnTo>
                  <a:lnTo>
                    <a:pt x="4851" y="4178"/>
                  </a:lnTo>
                  <a:lnTo>
                    <a:pt x="5043" y="3698"/>
                  </a:lnTo>
                  <a:lnTo>
                    <a:pt x="5139" y="3170"/>
                  </a:lnTo>
                  <a:lnTo>
                    <a:pt x="5139" y="2593"/>
                  </a:lnTo>
                  <a:lnTo>
                    <a:pt x="5043" y="2017"/>
                  </a:lnTo>
                  <a:lnTo>
                    <a:pt x="4851" y="1537"/>
                  </a:lnTo>
                  <a:lnTo>
                    <a:pt x="4563" y="1057"/>
                  </a:lnTo>
                  <a:lnTo>
                    <a:pt x="4227" y="672"/>
                  </a:lnTo>
                  <a:lnTo>
                    <a:pt x="3795" y="384"/>
                  </a:lnTo>
                  <a:lnTo>
                    <a:pt x="3314" y="144"/>
                  </a:lnTo>
                  <a:lnTo>
                    <a:pt x="2834" y="48"/>
                  </a:lnTo>
                  <a:lnTo>
                    <a:pt x="2594"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8" name="Google Shape;4578;p75"/>
            <p:cNvSpPr/>
            <p:nvPr/>
          </p:nvSpPr>
          <p:spPr>
            <a:xfrm>
              <a:off x="5320375" y="3882825"/>
              <a:ext cx="128500" cy="140475"/>
            </a:xfrm>
            <a:custGeom>
              <a:avLst/>
              <a:gdLst/>
              <a:ahLst/>
              <a:cxnLst/>
              <a:rect l="l" t="t" r="r" b="b"/>
              <a:pathLst>
                <a:path w="5140" h="5619" fill="none" extrusionOk="0">
                  <a:moveTo>
                    <a:pt x="5139" y="2593"/>
                  </a:moveTo>
                  <a:lnTo>
                    <a:pt x="5139" y="2593"/>
                  </a:lnTo>
                  <a:lnTo>
                    <a:pt x="5139" y="3170"/>
                  </a:lnTo>
                  <a:lnTo>
                    <a:pt x="5043" y="3698"/>
                  </a:lnTo>
                  <a:lnTo>
                    <a:pt x="4851" y="4178"/>
                  </a:lnTo>
                  <a:lnTo>
                    <a:pt x="4563" y="4610"/>
                  </a:lnTo>
                  <a:lnTo>
                    <a:pt x="4227" y="4995"/>
                  </a:lnTo>
                  <a:lnTo>
                    <a:pt x="3795" y="5283"/>
                  </a:lnTo>
                  <a:lnTo>
                    <a:pt x="3314" y="5523"/>
                  </a:lnTo>
                  <a:lnTo>
                    <a:pt x="3074" y="5571"/>
                  </a:lnTo>
                  <a:lnTo>
                    <a:pt x="2834" y="5619"/>
                  </a:lnTo>
                  <a:lnTo>
                    <a:pt x="2834" y="5619"/>
                  </a:lnTo>
                  <a:lnTo>
                    <a:pt x="2546" y="5619"/>
                  </a:lnTo>
                  <a:lnTo>
                    <a:pt x="2306" y="5571"/>
                  </a:lnTo>
                  <a:lnTo>
                    <a:pt x="1826" y="5475"/>
                  </a:lnTo>
                  <a:lnTo>
                    <a:pt x="1345" y="5235"/>
                  </a:lnTo>
                  <a:lnTo>
                    <a:pt x="961" y="4947"/>
                  </a:lnTo>
                  <a:lnTo>
                    <a:pt x="577" y="4562"/>
                  </a:lnTo>
                  <a:lnTo>
                    <a:pt x="337" y="4130"/>
                  </a:lnTo>
                  <a:lnTo>
                    <a:pt x="97" y="3602"/>
                  </a:lnTo>
                  <a:lnTo>
                    <a:pt x="1" y="3026"/>
                  </a:lnTo>
                  <a:lnTo>
                    <a:pt x="1" y="3026"/>
                  </a:lnTo>
                  <a:lnTo>
                    <a:pt x="1" y="2497"/>
                  </a:lnTo>
                  <a:lnTo>
                    <a:pt x="97" y="1921"/>
                  </a:lnTo>
                  <a:lnTo>
                    <a:pt x="289" y="1441"/>
                  </a:lnTo>
                  <a:lnTo>
                    <a:pt x="577" y="1009"/>
                  </a:lnTo>
                  <a:lnTo>
                    <a:pt x="913" y="624"/>
                  </a:lnTo>
                  <a:lnTo>
                    <a:pt x="1345" y="336"/>
                  </a:lnTo>
                  <a:lnTo>
                    <a:pt x="1826" y="144"/>
                  </a:lnTo>
                  <a:lnTo>
                    <a:pt x="2066" y="48"/>
                  </a:lnTo>
                  <a:lnTo>
                    <a:pt x="2306" y="0"/>
                  </a:lnTo>
                  <a:lnTo>
                    <a:pt x="2306" y="0"/>
                  </a:lnTo>
                  <a:lnTo>
                    <a:pt x="2594" y="0"/>
                  </a:lnTo>
                  <a:lnTo>
                    <a:pt x="2834" y="48"/>
                  </a:lnTo>
                  <a:lnTo>
                    <a:pt x="3314" y="144"/>
                  </a:lnTo>
                  <a:lnTo>
                    <a:pt x="3795" y="384"/>
                  </a:lnTo>
                  <a:lnTo>
                    <a:pt x="4227" y="672"/>
                  </a:lnTo>
                  <a:lnTo>
                    <a:pt x="4563" y="1057"/>
                  </a:lnTo>
                  <a:lnTo>
                    <a:pt x="4851" y="1537"/>
                  </a:lnTo>
                  <a:lnTo>
                    <a:pt x="5043" y="2017"/>
                  </a:lnTo>
                  <a:lnTo>
                    <a:pt x="5139" y="25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9" name="Google Shape;4579;p75"/>
            <p:cNvSpPr/>
            <p:nvPr/>
          </p:nvSpPr>
          <p:spPr>
            <a:xfrm>
              <a:off x="5344400" y="3911625"/>
              <a:ext cx="74450" cy="82875"/>
            </a:xfrm>
            <a:custGeom>
              <a:avLst/>
              <a:gdLst/>
              <a:ahLst/>
              <a:cxnLst/>
              <a:rect l="l" t="t" r="r" b="b"/>
              <a:pathLst>
                <a:path w="2978" h="3315" extrusionOk="0">
                  <a:moveTo>
                    <a:pt x="1345" y="1"/>
                  </a:moveTo>
                  <a:lnTo>
                    <a:pt x="1057" y="49"/>
                  </a:lnTo>
                  <a:lnTo>
                    <a:pt x="769" y="193"/>
                  </a:lnTo>
                  <a:lnTo>
                    <a:pt x="529" y="385"/>
                  </a:lnTo>
                  <a:lnTo>
                    <a:pt x="336" y="577"/>
                  </a:lnTo>
                  <a:lnTo>
                    <a:pt x="144" y="865"/>
                  </a:lnTo>
                  <a:lnTo>
                    <a:pt x="48" y="1153"/>
                  </a:lnTo>
                  <a:lnTo>
                    <a:pt x="0" y="1441"/>
                  </a:lnTo>
                  <a:lnTo>
                    <a:pt x="0" y="1778"/>
                  </a:lnTo>
                  <a:lnTo>
                    <a:pt x="48" y="2114"/>
                  </a:lnTo>
                  <a:lnTo>
                    <a:pt x="144" y="2402"/>
                  </a:lnTo>
                  <a:lnTo>
                    <a:pt x="288" y="2642"/>
                  </a:lnTo>
                  <a:lnTo>
                    <a:pt x="480" y="2882"/>
                  </a:lnTo>
                  <a:lnTo>
                    <a:pt x="721" y="3074"/>
                  </a:lnTo>
                  <a:lnTo>
                    <a:pt x="961" y="3170"/>
                  </a:lnTo>
                  <a:lnTo>
                    <a:pt x="1201" y="3266"/>
                  </a:lnTo>
                  <a:lnTo>
                    <a:pt x="1489" y="3314"/>
                  </a:lnTo>
                  <a:lnTo>
                    <a:pt x="1633" y="3314"/>
                  </a:lnTo>
                  <a:lnTo>
                    <a:pt x="1921" y="3218"/>
                  </a:lnTo>
                  <a:lnTo>
                    <a:pt x="2209" y="3122"/>
                  </a:lnTo>
                  <a:lnTo>
                    <a:pt x="2450" y="2930"/>
                  </a:lnTo>
                  <a:lnTo>
                    <a:pt x="2642" y="2738"/>
                  </a:lnTo>
                  <a:lnTo>
                    <a:pt x="2834" y="2450"/>
                  </a:lnTo>
                  <a:lnTo>
                    <a:pt x="2930" y="2162"/>
                  </a:lnTo>
                  <a:lnTo>
                    <a:pt x="2978" y="1874"/>
                  </a:lnTo>
                  <a:lnTo>
                    <a:pt x="2978" y="1537"/>
                  </a:lnTo>
                  <a:lnTo>
                    <a:pt x="2930" y="1201"/>
                  </a:lnTo>
                  <a:lnTo>
                    <a:pt x="2834" y="913"/>
                  </a:lnTo>
                  <a:lnTo>
                    <a:pt x="2690" y="673"/>
                  </a:lnTo>
                  <a:lnTo>
                    <a:pt x="2498" y="433"/>
                  </a:lnTo>
                  <a:lnTo>
                    <a:pt x="2257" y="241"/>
                  </a:lnTo>
                  <a:lnTo>
                    <a:pt x="2017" y="97"/>
                  </a:lnTo>
                  <a:lnTo>
                    <a:pt x="1777" y="49"/>
                  </a:lnTo>
                  <a:lnTo>
                    <a:pt x="1489"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0" name="Google Shape;4580;p75"/>
            <p:cNvSpPr/>
            <p:nvPr/>
          </p:nvSpPr>
          <p:spPr>
            <a:xfrm>
              <a:off x="5344400" y="3911625"/>
              <a:ext cx="74450" cy="82875"/>
            </a:xfrm>
            <a:custGeom>
              <a:avLst/>
              <a:gdLst/>
              <a:ahLst/>
              <a:cxnLst/>
              <a:rect l="l" t="t" r="r" b="b"/>
              <a:pathLst>
                <a:path w="2978" h="3315" fill="none" extrusionOk="0">
                  <a:moveTo>
                    <a:pt x="1489" y="1"/>
                  </a:moveTo>
                  <a:lnTo>
                    <a:pt x="1489" y="1"/>
                  </a:lnTo>
                  <a:lnTo>
                    <a:pt x="1345" y="1"/>
                  </a:lnTo>
                  <a:lnTo>
                    <a:pt x="1345" y="1"/>
                  </a:lnTo>
                  <a:lnTo>
                    <a:pt x="1057" y="49"/>
                  </a:lnTo>
                  <a:lnTo>
                    <a:pt x="769" y="193"/>
                  </a:lnTo>
                  <a:lnTo>
                    <a:pt x="529" y="385"/>
                  </a:lnTo>
                  <a:lnTo>
                    <a:pt x="336" y="577"/>
                  </a:lnTo>
                  <a:lnTo>
                    <a:pt x="144" y="865"/>
                  </a:lnTo>
                  <a:lnTo>
                    <a:pt x="48" y="1153"/>
                  </a:lnTo>
                  <a:lnTo>
                    <a:pt x="0" y="1441"/>
                  </a:lnTo>
                  <a:lnTo>
                    <a:pt x="0" y="1778"/>
                  </a:lnTo>
                  <a:lnTo>
                    <a:pt x="0" y="1778"/>
                  </a:lnTo>
                  <a:lnTo>
                    <a:pt x="48" y="2114"/>
                  </a:lnTo>
                  <a:lnTo>
                    <a:pt x="144" y="2402"/>
                  </a:lnTo>
                  <a:lnTo>
                    <a:pt x="288" y="2642"/>
                  </a:lnTo>
                  <a:lnTo>
                    <a:pt x="480" y="2882"/>
                  </a:lnTo>
                  <a:lnTo>
                    <a:pt x="721" y="3074"/>
                  </a:lnTo>
                  <a:lnTo>
                    <a:pt x="961" y="3170"/>
                  </a:lnTo>
                  <a:lnTo>
                    <a:pt x="1201" y="3266"/>
                  </a:lnTo>
                  <a:lnTo>
                    <a:pt x="1489" y="3314"/>
                  </a:lnTo>
                  <a:lnTo>
                    <a:pt x="1489" y="3314"/>
                  </a:lnTo>
                  <a:lnTo>
                    <a:pt x="1633" y="3314"/>
                  </a:lnTo>
                  <a:lnTo>
                    <a:pt x="1633" y="3314"/>
                  </a:lnTo>
                  <a:lnTo>
                    <a:pt x="1921" y="3218"/>
                  </a:lnTo>
                  <a:lnTo>
                    <a:pt x="2209" y="3122"/>
                  </a:lnTo>
                  <a:lnTo>
                    <a:pt x="2450" y="2930"/>
                  </a:lnTo>
                  <a:lnTo>
                    <a:pt x="2642" y="2738"/>
                  </a:lnTo>
                  <a:lnTo>
                    <a:pt x="2834" y="2450"/>
                  </a:lnTo>
                  <a:lnTo>
                    <a:pt x="2930" y="2162"/>
                  </a:lnTo>
                  <a:lnTo>
                    <a:pt x="2978" y="1874"/>
                  </a:lnTo>
                  <a:lnTo>
                    <a:pt x="2978" y="1537"/>
                  </a:lnTo>
                  <a:lnTo>
                    <a:pt x="2978" y="1537"/>
                  </a:lnTo>
                  <a:lnTo>
                    <a:pt x="2930" y="1201"/>
                  </a:lnTo>
                  <a:lnTo>
                    <a:pt x="2834" y="913"/>
                  </a:lnTo>
                  <a:lnTo>
                    <a:pt x="2690" y="673"/>
                  </a:lnTo>
                  <a:lnTo>
                    <a:pt x="2498" y="433"/>
                  </a:lnTo>
                  <a:lnTo>
                    <a:pt x="2257" y="241"/>
                  </a:lnTo>
                  <a:lnTo>
                    <a:pt x="2017" y="97"/>
                  </a:lnTo>
                  <a:lnTo>
                    <a:pt x="1777" y="49"/>
                  </a:lnTo>
                  <a:lnTo>
                    <a:pt x="148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1" name="Google Shape;4581;p75"/>
            <p:cNvSpPr/>
            <p:nvPr/>
          </p:nvSpPr>
          <p:spPr>
            <a:xfrm>
              <a:off x="5289175" y="3562250"/>
              <a:ext cx="543900" cy="393825"/>
            </a:xfrm>
            <a:custGeom>
              <a:avLst/>
              <a:gdLst/>
              <a:ahLst/>
              <a:cxnLst/>
              <a:rect l="l" t="t" r="r" b="b"/>
              <a:pathLst>
                <a:path w="21756" h="15753" extrusionOk="0">
                  <a:moveTo>
                    <a:pt x="6195" y="0"/>
                  </a:moveTo>
                  <a:lnTo>
                    <a:pt x="5379" y="48"/>
                  </a:lnTo>
                  <a:lnTo>
                    <a:pt x="4659" y="144"/>
                  </a:lnTo>
                  <a:lnTo>
                    <a:pt x="4178" y="240"/>
                  </a:lnTo>
                  <a:lnTo>
                    <a:pt x="3986" y="336"/>
                  </a:lnTo>
                  <a:lnTo>
                    <a:pt x="3890" y="384"/>
                  </a:lnTo>
                  <a:lnTo>
                    <a:pt x="3794" y="481"/>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353" y="2402"/>
                  </a:lnTo>
                  <a:lnTo>
                    <a:pt x="2689" y="2882"/>
                  </a:lnTo>
                  <a:lnTo>
                    <a:pt x="3122" y="3362"/>
                  </a:lnTo>
                  <a:lnTo>
                    <a:pt x="2689" y="3506"/>
                  </a:lnTo>
                  <a:lnTo>
                    <a:pt x="1873" y="3890"/>
                  </a:lnTo>
                  <a:lnTo>
                    <a:pt x="1441" y="4130"/>
                  </a:lnTo>
                  <a:lnTo>
                    <a:pt x="1105" y="4371"/>
                  </a:lnTo>
                  <a:lnTo>
                    <a:pt x="961" y="4515"/>
                  </a:lnTo>
                  <a:lnTo>
                    <a:pt x="913" y="4611"/>
                  </a:lnTo>
                  <a:lnTo>
                    <a:pt x="865" y="4707"/>
                  </a:lnTo>
                  <a:lnTo>
                    <a:pt x="913" y="4803"/>
                  </a:lnTo>
                  <a:lnTo>
                    <a:pt x="1009" y="4947"/>
                  </a:lnTo>
                  <a:lnTo>
                    <a:pt x="1201" y="509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176"/>
                  </a:lnTo>
                  <a:lnTo>
                    <a:pt x="1345" y="14888"/>
                  </a:lnTo>
                  <a:lnTo>
                    <a:pt x="1441" y="14600"/>
                  </a:lnTo>
                  <a:lnTo>
                    <a:pt x="1585" y="14360"/>
                  </a:lnTo>
                  <a:lnTo>
                    <a:pt x="1825" y="14120"/>
                  </a:lnTo>
                  <a:lnTo>
                    <a:pt x="1969" y="14024"/>
                  </a:lnTo>
                  <a:lnTo>
                    <a:pt x="2545" y="13784"/>
                  </a:lnTo>
                  <a:lnTo>
                    <a:pt x="3074" y="13687"/>
                  </a:lnTo>
                  <a:lnTo>
                    <a:pt x="3506" y="13687"/>
                  </a:lnTo>
                  <a:lnTo>
                    <a:pt x="3890" y="13784"/>
                  </a:lnTo>
                  <a:lnTo>
                    <a:pt x="4226" y="13976"/>
                  </a:lnTo>
                  <a:lnTo>
                    <a:pt x="4514" y="14168"/>
                  </a:lnTo>
                  <a:lnTo>
                    <a:pt x="4755" y="14456"/>
                  </a:lnTo>
                  <a:lnTo>
                    <a:pt x="4995" y="14696"/>
                  </a:lnTo>
                  <a:lnTo>
                    <a:pt x="5235" y="15080"/>
                  </a:lnTo>
                  <a:lnTo>
                    <a:pt x="5379" y="15416"/>
                  </a:lnTo>
                  <a:lnTo>
                    <a:pt x="5523" y="15657"/>
                  </a:lnTo>
                  <a:lnTo>
                    <a:pt x="5619" y="15705"/>
                  </a:lnTo>
                  <a:lnTo>
                    <a:pt x="5667" y="15753"/>
                  </a:lnTo>
                  <a:lnTo>
                    <a:pt x="5715" y="15705"/>
                  </a:lnTo>
                  <a:lnTo>
                    <a:pt x="5763" y="15608"/>
                  </a:lnTo>
                  <a:lnTo>
                    <a:pt x="5763" y="15224"/>
                  </a:lnTo>
                  <a:lnTo>
                    <a:pt x="5667" y="14696"/>
                  </a:lnTo>
                  <a:lnTo>
                    <a:pt x="5571" y="14120"/>
                  </a:lnTo>
                  <a:lnTo>
                    <a:pt x="5283" y="13063"/>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628" y="10806"/>
                  </a:lnTo>
                  <a:lnTo>
                    <a:pt x="7156" y="10470"/>
                  </a:lnTo>
                  <a:lnTo>
                    <a:pt x="8693" y="9317"/>
                  </a:lnTo>
                  <a:lnTo>
                    <a:pt x="10229" y="8020"/>
                  </a:lnTo>
                  <a:lnTo>
                    <a:pt x="10806" y="7492"/>
                  </a:lnTo>
                  <a:lnTo>
                    <a:pt x="11094" y="7108"/>
                  </a:lnTo>
                  <a:lnTo>
                    <a:pt x="10710" y="7732"/>
                  </a:lnTo>
                  <a:lnTo>
                    <a:pt x="9749" y="9077"/>
                  </a:lnTo>
                  <a:lnTo>
                    <a:pt x="9317" y="9749"/>
                  </a:lnTo>
                  <a:lnTo>
                    <a:pt x="8933" y="10374"/>
                  </a:lnTo>
                  <a:lnTo>
                    <a:pt x="8693" y="10854"/>
                  </a:lnTo>
                  <a:lnTo>
                    <a:pt x="8693" y="10950"/>
                  </a:lnTo>
                  <a:lnTo>
                    <a:pt x="8693" y="11046"/>
                  </a:lnTo>
                  <a:lnTo>
                    <a:pt x="9413" y="11046"/>
                  </a:lnTo>
                  <a:lnTo>
                    <a:pt x="10662" y="10950"/>
                  </a:lnTo>
                  <a:lnTo>
                    <a:pt x="11334" y="10854"/>
                  </a:lnTo>
                  <a:lnTo>
                    <a:pt x="11958" y="10710"/>
                  </a:lnTo>
                  <a:lnTo>
                    <a:pt x="12535" y="10518"/>
                  </a:lnTo>
                  <a:lnTo>
                    <a:pt x="12727" y="10422"/>
                  </a:lnTo>
                  <a:lnTo>
                    <a:pt x="12919" y="10278"/>
                  </a:lnTo>
                  <a:lnTo>
                    <a:pt x="13207" y="9990"/>
                  </a:lnTo>
                  <a:lnTo>
                    <a:pt x="13495" y="9605"/>
                  </a:lnTo>
                  <a:lnTo>
                    <a:pt x="14023" y="8741"/>
                  </a:lnTo>
                  <a:lnTo>
                    <a:pt x="14408" y="8020"/>
                  </a:lnTo>
                  <a:lnTo>
                    <a:pt x="14552" y="7732"/>
                  </a:lnTo>
                  <a:lnTo>
                    <a:pt x="14456" y="8165"/>
                  </a:lnTo>
                  <a:lnTo>
                    <a:pt x="14119" y="9221"/>
                  </a:lnTo>
                  <a:lnTo>
                    <a:pt x="13927" y="9797"/>
                  </a:lnTo>
                  <a:lnTo>
                    <a:pt x="13687" y="10326"/>
                  </a:lnTo>
                  <a:lnTo>
                    <a:pt x="13447" y="10758"/>
                  </a:lnTo>
                  <a:lnTo>
                    <a:pt x="13303" y="10902"/>
                  </a:lnTo>
                  <a:lnTo>
                    <a:pt x="13159" y="11046"/>
                  </a:lnTo>
                  <a:lnTo>
                    <a:pt x="13543" y="10902"/>
                  </a:lnTo>
                  <a:lnTo>
                    <a:pt x="14504" y="10566"/>
                  </a:lnTo>
                  <a:lnTo>
                    <a:pt x="15032" y="10374"/>
                  </a:lnTo>
                  <a:lnTo>
                    <a:pt x="15512" y="10134"/>
                  </a:lnTo>
                  <a:lnTo>
                    <a:pt x="15944" y="9845"/>
                  </a:lnTo>
                  <a:lnTo>
                    <a:pt x="16233" y="9605"/>
                  </a:lnTo>
                  <a:lnTo>
                    <a:pt x="16377" y="9317"/>
                  </a:lnTo>
                  <a:lnTo>
                    <a:pt x="16569" y="8981"/>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795" y="13159"/>
                  </a:lnTo>
                  <a:lnTo>
                    <a:pt x="20891" y="12295"/>
                  </a:lnTo>
                  <a:lnTo>
                    <a:pt x="20939" y="11430"/>
                  </a:lnTo>
                  <a:lnTo>
                    <a:pt x="20939" y="10566"/>
                  </a:lnTo>
                  <a:lnTo>
                    <a:pt x="20891" y="9845"/>
                  </a:lnTo>
                  <a:lnTo>
                    <a:pt x="20843" y="9173"/>
                  </a:lnTo>
                  <a:lnTo>
                    <a:pt x="20747" y="8501"/>
                  </a:lnTo>
                  <a:lnTo>
                    <a:pt x="20603" y="7876"/>
                  </a:lnTo>
                  <a:lnTo>
                    <a:pt x="20891" y="8069"/>
                  </a:lnTo>
                  <a:lnTo>
                    <a:pt x="21083" y="8213"/>
                  </a:lnTo>
                  <a:lnTo>
                    <a:pt x="21323" y="8213"/>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lnTo>
                    <a:pt x="20843" y="4707"/>
                  </a:lnTo>
                  <a:lnTo>
                    <a:pt x="20411" y="4467"/>
                  </a:lnTo>
                  <a:lnTo>
                    <a:pt x="19594" y="4082"/>
                  </a:lnTo>
                  <a:lnTo>
                    <a:pt x="18922" y="3842"/>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608" y="625"/>
                  </a:lnTo>
                  <a:lnTo>
                    <a:pt x="14984" y="481"/>
                  </a:lnTo>
                  <a:lnTo>
                    <a:pt x="13399" y="288"/>
                  </a:lnTo>
                  <a:lnTo>
                    <a:pt x="11382" y="96"/>
                  </a:lnTo>
                  <a:lnTo>
                    <a:pt x="91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2" name="Google Shape;4582;p75"/>
            <p:cNvSpPr/>
            <p:nvPr/>
          </p:nvSpPr>
          <p:spPr>
            <a:xfrm>
              <a:off x="5289175" y="3562250"/>
              <a:ext cx="543900" cy="393825"/>
            </a:xfrm>
            <a:custGeom>
              <a:avLst/>
              <a:gdLst/>
              <a:ahLst/>
              <a:cxnLst/>
              <a:rect l="l" t="t" r="r" b="b"/>
              <a:pathLst>
                <a:path w="21756" h="15753" fill="none" extrusionOk="0">
                  <a:moveTo>
                    <a:pt x="21227" y="4947"/>
                  </a:moveTo>
                  <a:lnTo>
                    <a:pt x="21227" y="4947"/>
                  </a:lnTo>
                  <a:lnTo>
                    <a:pt x="20843" y="4707"/>
                  </a:lnTo>
                  <a:lnTo>
                    <a:pt x="20411" y="4467"/>
                  </a:lnTo>
                  <a:lnTo>
                    <a:pt x="19594" y="4082"/>
                  </a:lnTo>
                  <a:lnTo>
                    <a:pt x="18922" y="3842"/>
                  </a:lnTo>
                  <a:lnTo>
                    <a:pt x="18634" y="3746"/>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992" y="721"/>
                  </a:lnTo>
                  <a:lnTo>
                    <a:pt x="15608" y="625"/>
                  </a:lnTo>
                  <a:lnTo>
                    <a:pt x="14984" y="481"/>
                  </a:lnTo>
                  <a:lnTo>
                    <a:pt x="13399" y="288"/>
                  </a:lnTo>
                  <a:lnTo>
                    <a:pt x="11382" y="96"/>
                  </a:lnTo>
                  <a:lnTo>
                    <a:pt x="9173" y="0"/>
                  </a:lnTo>
                  <a:lnTo>
                    <a:pt x="7108" y="0"/>
                  </a:lnTo>
                  <a:lnTo>
                    <a:pt x="6195" y="0"/>
                  </a:lnTo>
                  <a:lnTo>
                    <a:pt x="5379" y="48"/>
                  </a:lnTo>
                  <a:lnTo>
                    <a:pt x="4659" y="144"/>
                  </a:lnTo>
                  <a:lnTo>
                    <a:pt x="4178" y="240"/>
                  </a:lnTo>
                  <a:lnTo>
                    <a:pt x="3986" y="336"/>
                  </a:lnTo>
                  <a:lnTo>
                    <a:pt x="3890" y="384"/>
                  </a:lnTo>
                  <a:lnTo>
                    <a:pt x="3794" y="481"/>
                  </a:lnTo>
                  <a:lnTo>
                    <a:pt x="3794" y="577"/>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065" y="1825"/>
                  </a:lnTo>
                  <a:lnTo>
                    <a:pt x="2353" y="2402"/>
                  </a:lnTo>
                  <a:lnTo>
                    <a:pt x="2689" y="2882"/>
                  </a:lnTo>
                  <a:lnTo>
                    <a:pt x="3122" y="3362"/>
                  </a:lnTo>
                  <a:lnTo>
                    <a:pt x="3122" y="3362"/>
                  </a:lnTo>
                  <a:lnTo>
                    <a:pt x="2689" y="3506"/>
                  </a:lnTo>
                  <a:lnTo>
                    <a:pt x="1873" y="3890"/>
                  </a:lnTo>
                  <a:lnTo>
                    <a:pt x="1441" y="4130"/>
                  </a:lnTo>
                  <a:lnTo>
                    <a:pt x="1105" y="4371"/>
                  </a:lnTo>
                  <a:lnTo>
                    <a:pt x="961" y="4515"/>
                  </a:lnTo>
                  <a:lnTo>
                    <a:pt x="913" y="4611"/>
                  </a:lnTo>
                  <a:lnTo>
                    <a:pt x="865" y="4707"/>
                  </a:lnTo>
                  <a:lnTo>
                    <a:pt x="913" y="4803"/>
                  </a:lnTo>
                  <a:lnTo>
                    <a:pt x="913" y="4803"/>
                  </a:lnTo>
                  <a:lnTo>
                    <a:pt x="1009" y="4947"/>
                  </a:lnTo>
                  <a:lnTo>
                    <a:pt x="1201" y="5091"/>
                  </a:lnTo>
                  <a:lnTo>
                    <a:pt x="1633" y="533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560"/>
                  </a:lnTo>
                  <a:lnTo>
                    <a:pt x="1249" y="15176"/>
                  </a:lnTo>
                  <a:lnTo>
                    <a:pt x="1345" y="14888"/>
                  </a:lnTo>
                  <a:lnTo>
                    <a:pt x="1441" y="14600"/>
                  </a:lnTo>
                  <a:lnTo>
                    <a:pt x="1585" y="14360"/>
                  </a:lnTo>
                  <a:lnTo>
                    <a:pt x="1825" y="14120"/>
                  </a:lnTo>
                  <a:lnTo>
                    <a:pt x="1969" y="14024"/>
                  </a:lnTo>
                  <a:lnTo>
                    <a:pt x="1969" y="14024"/>
                  </a:lnTo>
                  <a:lnTo>
                    <a:pt x="2545" y="13784"/>
                  </a:lnTo>
                  <a:lnTo>
                    <a:pt x="3074" y="13687"/>
                  </a:lnTo>
                  <a:lnTo>
                    <a:pt x="3506" y="13687"/>
                  </a:lnTo>
                  <a:lnTo>
                    <a:pt x="3890" y="13784"/>
                  </a:lnTo>
                  <a:lnTo>
                    <a:pt x="4226" y="13976"/>
                  </a:lnTo>
                  <a:lnTo>
                    <a:pt x="4514" y="14168"/>
                  </a:lnTo>
                  <a:lnTo>
                    <a:pt x="4755" y="14456"/>
                  </a:lnTo>
                  <a:lnTo>
                    <a:pt x="4995" y="14696"/>
                  </a:lnTo>
                  <a:lnTo>
                    <a:pt x="4995" y="14696"/>
                  </a:lnTo>
                  <a:lnTo>
                    <a:pt x="5235" y="15080"/>
                  </a:lnTo>
                  <a:lnTo>
                    <a:pt x="5379" y="15416"/>
                  </a:lnTo>
                  <a:lnTo>
                    <a:pt x="5523" y="15657"/>
                  </a:lnTo>
                  <a:lnTo>
                    <a:pt x="5619" y="15705"/>
                  </a:lnTo>
                  <a:lnTo>
                    <a:pt x="5667" y="15753"/>
                  </a:lnTo>
                  <a:lnTo>
                    <a:pt x="5667" y="15753"/>
                  </a:lnTo>
                  <a:lnTo>
                    <a:pt x="5715" y="15705"/>
                  </a:lnTo>
                  <a:lnTo>
                    <a:pt x="5763" y="15608"/>
                  </a:lnTo>
                  <a:lnTo>
                    <a:pt x="5763" y="15224"/>
                  </a:lnTo>
                  <a:lnTo>
                    <a:pt x="5667" y="14696"/>
                  </a:lnTo>
                  <a:lnTo>
                    <a:pt x="5571" y="14120"/>
                  </a:lnTo>
                  <a:lnTo>
                    <a:pt x="5283" y="13063"/>
                  </a:lnTo>
                  <a:lnTo>
                    <a:pt x="5139" y="12535"/>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339" y="10950"/>
                  </a:lnTo>
                  <a:lnTo>
                    <a:pt x="6628" y="10806"/>
                  </a:lnTo>
                  <a:lnTo>
                    <a:pt x="7156" y="10470"/>
                  </a:lnTo>
                  <a:lnTo>
                    <a:pt x="8693" y="9317"/>
                  </a:lnTo>
                  <a:lnTo>
                    <a:pt x="10229" y="8020"/>
                  </a:lnTo>
                  <a:lnTo>
                    <a:pt x="10806" y="7492"/>
                  </a:lnTo>
                  <a:lnTo>
                    <a:pt x="11094" y="7108"/>
                  </a:lnTo>
                  <a:lnTo>
                    <a:pt x="11094" y="7108"/>
                  </a:lnTo>
                  <a:lnTo>
                    <a:pt x="10710" y="7732"/>
                  </a:lnTo>
                  <a:lnTo>
                    <a:pt x="9749" y="9077"/>
                  </a:lnTo>
                  <a:lnTo>
                    <a:pt x="9317" y="9749"/>
                  </a:lnTo>
                  <a:lnTo>
                    <a:pt x="8933" y="10374"/>
                  </a:lnTo>
                  <a:lnTo>
                    <a:pt x="8693" y="10854"/>
                  </a:lnTo>
                  <a:lnTo>
                    <a:pt x="8693" y="10950"/>
                  </a:lnTo>
                  <a:lnTo>
                    <a:pt x="8693" y="11046"/>
                  </a:lnTo>
                  <a:lnTo>
                    <a:pt x="8693" y="11046"/>
                  </a:lnTo>
                  <a:lnTo>
                    <a:pt x="9413" y="11046"/>
                  </a:lnTo>
                  <a:lnTo>
                    <a:pt x="10662" y="10950"/>
                  </a:lnTo>
                  <a:lnTo>
                    <a:pt x="11334" y="10854"/>
                  </a:lnTo>
                  <a:lnTo>
                    <a:pt x="11958" y="10710"/>
                  </a:lnTo>
                  <a:lnTo>
                    <a:pt x="12535" y="10518"/>
                  </a:lnTo>
                  <a:lnTo>
                    <a:pt x="12727" y="10422"/>
                  </a:lnTo>
                  <a:lnTo>
                    <a:pt x="12919" y="10278"/>
                  </a:lnTo>
                  <a:lnTo>
                    <a:pt x="12919" y="10278"/>
                  </a:lnTo>
                  <a:lnTo>
                    <a:pt x="13207" y="9990"/>
                  </a:lnTo>
                  <a:lnTo>
                    <a:pt x="13495" y="9605"/>
                  </a:lnTo>
                  <a:lnTo>
                    <a:pt x="14023" y="8741"/>
                  </a:lnTo>
                  <a:lnTo>
                    <a:pt x="14408" y="8020"/>
                  </a:lnTo>
                  <a:lnTo>
                    <a:pt x="14552" y="7732"/>
                  </a:lnTo>
                  <a:lnTo>
                    <a:pt x="14552" y="7732"/>
                  </a:lnTo>
                  <a:lnTo>
                    <a:pt x="14456" y="8165"/>
                  </a:lnTo>
                  <a:lnTo>
                    <a:pt x="14119" y="9221"/>
                  </a:lnTo>
                  <a:lnTo>
                    <a:pt x="13927" y="9797"/>
                  </a:lnTo>
                  <a:lnTo>
                    <a:pt x="13687" y="10326"/>
                  </a:lnTo>
                  <a:lnTo>
                    <a:pt x="13447" y="10758"/>
                  </a:lnTo>
                  <a:lnTo>
                    <a:pt x="13303" y="10902"/>
                  </a:lnTo>
                  <a:lnTo>
                    <a:pt x="13159" y="11046"/>
                  </a:lnTo>
                  <a:lnTo>
                    <a:pt x="13159" y="11046"/>
                  </a:lnTo>
                  <a:lnTo>
                    <a:pt x="13543" y="10902"/>
                  </a:lnTo>
                  <a:lnTo>
                    <a:pt x="14504" y="10566"/>
                  </a:lnTo>
                  <a:lnTo>
                    <a:pt x="15032" y="10374"/>
                  </a:lnTo>
                  <a:lnTo>
                    <a:pt x="15512" y="10134"/>
                  </a:lnTo>
                  <a:lnTo>
                    <a:pt x="15944" y="9845"/>
                  </a:lnTo>
                  <a:lnTo>
                    <a:pt x="16233" y="9605"/>
                  </a:lnTo>
                  <a:lnTo>
                    <a:pt x="16233" y="9605"/>
                  </a:lnTo>
                  <a:lnTo>
                    <a:pt x="16377" y="9317"/>
                  </a:lnTo>
                  <a:lnTo>
                    <a:pt x="16569" y="8981"/>
                  </a:lnTo>
                  <a:lnTo>
                    <a:pt x="16905" y="8069"/>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651" y="14024"/>
                  </a:lnTo>
                  <a:lnTo>
                    <a:pt x="20795" y="13159"/>
                  </a:lnTo>
                  <a:lnTo>
                    <a:pt x="20891" y="12295"/>
                  </a:lnTo>
                  <a:lnTo>
                    <a:pt x="20939" y="11430"/>
                  </a:lnTo>
                  <a:lnTo>
                    <a:pt x="20939" y="10566"/>
                  </a:lnTo>
                  <a:lnTo>
                    <a:pt x="20939" y="10566"/>
                  </a:lnTo>
                  <a:lnTo>
                    <a:pt x="20891" y="9845"/>
                  </a:lnTo>
                  <a:lnTo>
                    <a:pt x="20843" y="9173"/>
                  </a:lnTo>
                  <a:lnTo>
                    <a:pt x="20747" y="8501"/>
                  </a:lnTo>
                  <a:lnTo>
                    <a:pt x="20603" y="7876"/>
                  </a:lnTo>
                  <a:lnTo>
                    <a:pt x="20603" y="7876"/>
                  </a:lnTo>
                  <a:lnTo>
                    <a:pt x="20891" y="8069"/>
                  </a:lnTo>
                  <a:lnTo>
                    <a:pt x="21083" y="8213"/>
                  </a:lnTo>
                  <a:lnTo>
                    <a:pt x="21275" y="8213"/>
                  </a:lnTo>
                  <a:lnTo>
                    <a:pt x="21323" y="8213"/>
                  </a:lnTo>
                  <a:lnTo>
                    <a:pt x="21371" y="8165"/>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3" name="Google Shape;4583;p75"/>
            <p:cNvSpPr/>
            <p:nvPr/>
          </p:nvSpPr>
          <p:spPr>
            <a:xfrm>
              <a:off x="5289175" y="3562250"/>
              <a:ext cx="543900" cy="393825"/>
            </a:xfrm>
            <a:custGeom>
              <a:avLst/>
              <a:gdLst/>
              <a:ahLst/>
              <a:cxnLst/>
              <a:rect l="l" t="t" r="r" b="b"/>
              <a:pathLst>
                <a:path w="21756" h="15753" extrusionOk="0">
                  <a:moveTo>
                    <a:pt x="6195" y="0"/>
                  </a:moveTo>
                  <a:lnTo>
                    <a:pt x="5379" y="48"/>
                  </a:lnTo>
                  <a:lnTo>
                    <a:pt x="4659" y="144"/>
                  </a:lnTo>
                  <a:lnTo>
                    <a:pt x="4178" y="240"/>
                  </a:lnTo>
                  <a:lnTo>
                    <a:pt x="3986" y="336"/>
                  </a:lnTo>
                  <a:lnTo>
                    <a:pt x="3890" y="384"/>
                  </a:lnTo>
                  <a:lnTo>
                    <a:pt x="3794" y="481"/>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353" y="2402"/>
                  </a:lnTo>
                  <a:lnTo>
                    <a:pt x="2689" y="2882"/>
                  </a:lnTo>
                  <a:lnTo>
                    <a:pt x="3122" y="3362"/>
                  </a:lnTo>
                  <a:lnTo>
                    <a:pt x="2689" y="3506"/>
                  </a:lnTo>
                  <a:lnTo>
                    <a:pt x="1873" y="3890"/>
                  </a:lnTo>
                  <a:lnTo>
                    <a:pt x="1441" y="4130"/>
                  </a:lnTo>
                  <a:lnTo>
                    <a:pt x="1105" y="4371"/>
                  </a:lnTo>
                  <a:lnTo>
                    <a:pt x="961" y="4515"/>
                  </a:lnTo>
                  <a:lnTo>
                    <a:pt x="913" y="4611"/>
                  </a:lnTo>
                  <a:lnTo>
                    <a:pt x="865" y="4707"/>
                  </a:lnTo>
                  <a:lnTo>
                    <a:pt x="913" y="4803"/>
                  </a:lnTo>
                  <a:lnTo>
                    <a:pt x="1009" y="4947"/>
                  </a:lnTo>
                  <a:lnTo>
                    <a:pt x="1201" y="509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176"/>
                  </a:lnTo>
                  <a:lnTo>
                    <a:pt x="1345" y="14888"/>
                  </a:lnTo>
                  <a:lnTo>
                    <a:pt x="1441" y="14600"/>
                  </a:lnTo>
                  <a:lnTo>
                    <a:pt x="1585" y="14360"/>
                  </a:lnTo>
                  <a:lnTo>
                    <a:pt x="1825" y="14120"/>
                  </a:lnTo>
                  <a:lnTo>
                    <a:pt x="1969" y="14024"/>
                  </a:lnTo>
                  <a:lnTo>
                    <a:pt x="2545" y="13784"/>
                  </a:lnTo>
                  <a:lnTo>
                    <a:pt x="3074" y="13687"/>
                  </a:lnTo>
                  <a:lnTo>
                    <a:pt x="3506" y="13687"/>
                  </a:lnTo>
                  <a:lnTo>
                    <a:pt x="3890" y="13784"/>
                  </a:lnTo>
                  <a:lnTo>
                    <a:pt x="4226" y="13976"/>
                  </a:lnTo>
                  <a:lnTo>
                    <a:pt x="4514" y="14168"/>
                  </a:lnTo>
                  <a:lnTo>
                    <a:pt x="4755" y="14456"/>
                  </a:lnTo>
                  <a:lnTo>
                    <a:pt x="4995" y="14696"/>
                  </a:lnTo>
                  <a:lnTo>
                    <a:pt x="5235" y="15080"/>
                  </a:lnTo>
                  <a:lnTo>
                    <a:pt x="5379" y="15416"/>
                  </a:lnTo>
                  <a:lnTo>
                    <a:pt x="5523" y="15657"/>
                  </a:lnTo>
                  <a:lnTo>
                    <a:pt x="5619" y="15705"/>
                  </a:lnTo>
                  <a:lnTo>
                    <a:pt x="5667" y="15753"/>
                  </a:lnTo>
                  <a:lnTo>
                    <a:pt x="5715" y="15705"/>
                  </a:lnTo>
                  <a:lnTo>
                    <a:pt x="5763" y="15608"/>
                  </a:lnTo>
                  <a:lnTo>
                    <a:pt x="5763" y="15224"/>
                  </a:lnTo>
                  <a:lnTo>
                    <a:pt x="5667" y="14696"/>
                  </a:lnTo>
                  <a:lnTo>
                    <a:pt x="5571" y="14120"/>
                  </a:lnTo>
                  <a:lnTo>
                    <a:pt x="5283" y="13063"/>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628" y="10806"/>
                  </a:lnTo>
                  <a:lnTo>
                    <a:pt x="7156" y="10470"/>
                  </a:lnTo>
                  <a:lnTo>
                    <a:pt x="8693" y="9317"/>
                  </a:lnTo>
                  <a:lnTo>
                    <a:pt x="10229" y="8020"/>
                  </a:lnTo>
                  <a:lnTo>
                    <a:pt x="10806" y="7492"/>
                  </a:lnTo>
                  <a:lnTo>
                    <a:pt x="11094" y="7108"/>
                  </a:lnTo>
                  <a:lnTo>
                    <a:pt x="10710" y="7732"/>
                  </a:lnTo>
                  <a:lnTo>
                    <a:pt x="9749" y="9077"/>
                  </a:lnTo>
                  <a:lnTo>
                    <a:pt x="9317" y="9749"/>
                  </a:lnTo>
                  <a:lnTo>
                    <a:pt x="8933" y="10374"/>
                  </a:lnTo>
                  <a:lnTo>
                    <a:pt x="8693" y="10854"/>
                  </a:lnTo>
                  <a:lnTo>
                    <a:pt x="8693" y="10950"/>
                  </a:lnTo>
                  <a:lnTo>
                    <a:pt x="8693" y="11046"/>
                  </a:lnTo>
                  <a:lnTo>
                    <a:pt x="9413" y="11046"/>
                  </a:lnTo>
                  <a:lnTo>
                    <a:pt x="10662" y="10950"/>
                  </a:lnTo>
                  <a:lnTo>
                    <a:pt x="11334" y="10854"/>
                  </a:lnTo>
                  <a:lnTo>
                    <a:pt x="11958" y="10710"/>
                  </a:lnTo>
                  <a:lnTo>
                    <a:pt x="12535" y="10518"/>
                  </a:lnTo>
                  <a:lnTo>
                    <a:pt x="12727" y="10422"/>
                  </a:lnTo>
                  <a:lnTo>
                    <a:pt x="12919" y="10278"/>
                  </a:lnTo>
                  <a:lnTo>
                    <a:pt x="13207" y="9990"/>
                  </a:lnTo>
                  <a:lnTo>
                    <a:pt x="13495" y="9605"/>
                  </a:lnTo>
                  <a:lnTo>
                    <a:pt x="14023" y="8741"/>
                  </a:lnTo>
                  <a:lnTo>
                    <a:pt x="14408" y="8020"/>
                  </a:lnTo>
                  <a:lnTo>
                    <a:pt x="14552" y="7732"/>
                  </a:lnTo>
                  <a:lnTo>
                    <a:pt x="14456" y="8165"/>
                  </a:lnTo>
                  <a:lnTo>
                    <a:pt x="14119" y="9221"/>
                  </a:lnTo>
                  <a:lnTo>
                    <a:pt x="13927" y="9797"/>
                  </a:lnTo>
                  <a:lnTo>
                    <a:pt x="13687" y="10326"/>
                  </a:lnTo>
                  <a:lnTo>
                    <a:pt x="13447" y="10758"/>
                  </a:lnTo>
                  <a:lnTo>
                    <a:pt x="13303" y="10902"/>
                  </a:lnTo>
                  <a:lnTo>
                    <a:pt x="13159" y="11046"/>
                  </a:lnTo>
                  <a:lnTo>
                    <a:pt x="13543" y="10902"/>
                  </a:lnTo>
                  <a:lnTo>
                    <a:pt x="14504" y="10566"/>
                  </a:lnTo>
                  <a:lnTo>
                    <a:pt x="15032" y="10374"/>
                  </a:lnTo>
                  <a:lnTo>
                    <a:pt x="15512" y="10134"/>
                  </a:lnTo>
                  <a:lnTo>
                    <a:pt x="15944" y="9845"/>
                  </a:lnTo>
                  <a:lnTo>
                    <a:pt x="16233" y="9605"/>
                  </a:lnTo>
                  <a:lnTo>
                    <a:pt x="16377" y="9317"/>
                  </a:lnTo>
                  <a:lnTo>
                    <a:pt x="16569" y="8981"/>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795" y="13159"/>
                  </a:lnTo>
                  <a:lnTo>
                    <a:pt x="20891" y="12295"/>
                  </a:lnTo>
                  <a:lnTo>
                    <a:pt x="20939" y="11430"/>
                  </a:lnTo>
                  <a:lnTo>
                    <a:pt x="20939" y="10566"/>
                  </a:lnTo>
                  <a:lnTo>
                    <a:pt x="20891" y="9845"/>
                  </a:lnTo>
                  <a:lnTo>
                    <a:pt x="20843" y="9173"/>
                  </a:lnTo>
                  <a:lnTo>
                    <a:pt x="20747" y="8501"/>
                  </a:lnTo>
                  <a:lnTo>
                    <a:pt x="20603" y="7876"/>
                  </a:lnTo>
                  <a:lnTo>
                    <a:pt x="20891" y="8069"/>
                  </a:lnTo>
                  <a:lnTo>
                    <a:pt x="21083" y="8213"/>
                  </a:lnTo>
                  <a:lnTo>
                    <a:pt x="21323" y="8213"/>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lnTo>
                    <a:pt x="20843" y="4707"/>
                  </a:lnTo>
                  <a:lnTo>
                    <a:pt x="20411" y="4467"/>
                  </a:lnTo>
                  <a:lnTo>
                    <a:pt x="19594" y="4082"/>
                  </a:lnTo>
                  <a:lnTo>
                    <a:pt x="18922" y="3842"/>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608" y="625"/>
                  </a:lnTo>
                  <a:lnTo>
                    <a:pt x="14984" y="481"/>
                  </a:lnTo>
                  <a:lnTo>
                    <a:pt x="13399" y="288"/>
                  </a:lnTo>
                  <a:lnTo>
                    <a:pt x="11382" y="96"/>
                  </a:lnTo>
                  <a:lnTo>
                    <a:pt x="91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4" name="Google Shape;4584;p75"/>
            <p:cNvSpPr/>
            <p:nvPr/>
          </p:nvSpPr>
          <p:spPr>
            <a:xfrm>
              <a:off x="5289175" y="3562250"/>
              <a:ext cx="543900" cy="393825"/>
            </a:xfrm>
            <a:custGeom>
              <a:avLst/>
              <a:gdLst/>
              <a:ahLst/>
              <a:cxnLst/>
              <a:rect l="l" t="t" r="r" b="b"/>
              <a:pathLst>
                <a:path w="21756" h="15753" fill="none" extrusionOk="0">
                  <a:moveTo>
                    <a:pt x="21227" y="4947"/>
                  </a:moveTo>
                  <a:lnTo>
                    <a:pt x="21227" y="4947"/>
                  </a:lnTo>
                  <a:lnTo>
                    <a:pt x="20843" y="4707"/>
                  </a:lnTo>
                  <a:lnTo>
                    <a:pt x="20411" y="4467"/>
                  </a:lnTo>
                  <a:lnTo>
                    <a:pt x="19594" y="4082"/>
                  </a:lnTo>
                  <a:lnTo>
                    <a:pt x="18922" y="3842"/>
                  </a:lnTo>
                  <a:lnTo>
                    <a:pt x="18634" y="3746"/>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992" y="721"/>
                  </a:lnTo>
                  <a:lnTo>
                    <a:pt x="15608" y="625"/>
                  </a:lnTo>
                  <a:lnTo>
                    <a:pt x="14984" y="481"/>
                  </a:lnTo>
                  <a:lnTo>
                    <a:pt x="13399" y="288"/>
                  </a:lnTo>
                  <a:lnTo>
                    <a:pt x="11382" y="96"/>
                  </a:lnTo>
                  <a:lnTo>
                    <a:pt x="9173" y="0"/>
                  </a:lnTo>
                  <a:lnTo>
                    <a:pt x="7108" y="0"/>
                  </a:lnTo>
                  <a:lnTo>
                    <a:pt x="6195" y="0"/>
                  </a:lnTo>
                  <a:lnTo>
                    <a:pt x="5379" y="48"/>
                  </a:lnTo>
                  <a:lnTo>
                    <a:pt x="4659" y="144"/>
                  </a:lnTo>
                  <a:lnTo>
                    <a:pt x="4178" y="240"/>
                  </a:lnTo>
                  <a:lnTo>
                    <a:pt x="3986" y="336"/>
                  </a:lnTo>
                  <a:lnTo>
                    <a:pt x="3890" y="384"/>
                  </a:lnTo>
                  <a:lnTo>
                    <a:pt x="3794" y="481"/>
                  </a:lnTo>
                  <a:lnTo>
                    <a:pt x="3794" y="577"/>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065" y="1825"/>
                  </a:lnTo>
                  <a:lnTo>
                    <a:pt x="2353" y="2402"/>
                  </a:lnTo>
                  <a:lnTo>
                    <a:pt x="2689" y="2882"/>
                  </a:lnTo>
                  <a:lnTo>
                    <a:pt x="3122" y="3362"/>
                  </a:lnTo>
                  <a:lnTo>
                    <a:pt x="3122" y="3362"/>
                  </a:lnTo>
                  <a:lnTo>
                    <a:pt x="2689" y="3506"/>
                  </a:lnTo>
                  <a:lnTo>
                    <a:pt x="1873" y="3890"/>
                  </a:lnTo>
                  <a:lnTo>
                    <a:pt x="1441" y="4130"/>
                  </a:lnTo>
                  <a:lnTo>
                    <a:pt x="1105" y="4371"/>
                  </a:lnTo>
                  <a:lnTo>
                    <a:pt x="961" y="4515"/>
                  </a:lnTo>
                  <a:lnTo>
                    <a:pt x="913" y="4611"/>
                  </a:lnTo>
                  <a:lnTo>
                    <a:pt x="865" y="4707"/>
                  </a:lnTo>
                  <a:lnTo>
                    <a:pt x="913" y="4803"/>
                  </a:lnTo>
                  <a:lnTo>
                    <a:pt x="913" y="4803"/>
                  </a:lnTo>
                  <a:lnTo>
                    <a:pt x="1009" y="4947"/>
                  </a:lnTo>
                  <a:lnTo>
                    <a:pt x="1201" y="5091"/>
                  </a:lnTo>
                  <a:lnTo>
                    <a:pt x="1633" y="533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560"/>
                  </a:lnTo>
                  <a:lnTo>
                    <a:pt x="1249" y="15176"/>
                  </a:lnTo>
                  <a:lnTo>
                    <a:pt x="1345" y="14888"/>
                  </a:lnTo>
                  <a:lnTo>
                    <a:pt x="1441" y="14600"/>
                  </a:lnTo>
                  <a:lnTo>
                    <a:pt x="1585" y="14360"/>
                  </a:lnTo>
                  <a:lnTo>
                    <a:pt x="1825" y="14120"/>
                  </a:lnTo>
                  <a:lnTo>
                    <a:pt x="1969" y="14024"/>
                  </a:lnTo>
                  <a:lnTo>
                    <a:pt x="1969" y="14024"/>
                  </a:lnTo>
                  <a:lnTo>
                    <a:pt x="2545" y="13784"/>
                  </a:lnTo>
                  <a:lnTo>
                    <a:pt x="3074" y="13687"/>
                  </a:lnTo>
                  <a:lnTo>
                    <a:pt x="3506" y="13687"/>
                  </a:lnTo>
                  <a:lnTo>
                    <a:pt x="3890" y="13784"/>
                  </a:lnTo>
                  <a:lnTo>
                    <a:pt x="4226" y="13976"/>
                  </a:lnTo>
                  <a:lnTo>
                    <a:pt x="4514" y="14168"/>
                  </a:lnTo>
                  <a:lnTo>
                    <a:pt x="4755" y="14456"/>
                  </a:lnTo>
                  <a:lnTo>
                    <a:pt x="4995" y="14696"/>
                  </a:lnTo>
                  <a:lnTo>
                    <a:pt x="4995" y="14696"/>
                  </a:lnTo>
                  <a:lnTo>
                    <a:pt x="5235" y="15080"/>
                  </a:lnTo>
                  <a:lnTo>
                    <a:pt x="5379" y="15416"/>
                  </a:lnTo>
                  <a:lnTo>
                    <a:pt x="5523" y="15657"/>
                  </a:lnTo>
                  <a:lnTo>
                    <a:pt x="5619" y="15705"/>
                  </a:lnTo>
                  <a:lnTo>
                    <a:pt x="5667" y="15753"/>
                  </a:lnTo>
                  <a:lnTo>
                    <a:pt x="5667" y="15753"/>
                  </a:lnTo>
                  <a:lnTo>
                    <a:pt x="5715" y="15705"/>
                  </a:lnTo>
                  <a:lnTo>
                    <a:pt x="5763" y="15608"/>
                  </a:lnTo>
                  <a:lnTo>
                    <a:pt x="5763" y="15224"/>
                  </a:lnTo>
                  <a:lnTo>
                    <a:pt x="5667" y="14696"/>
                  </a:lnTo>
                  <a:lnTo>
                    <a:pt x="5571" y="14120"/>
                  </a:lnTo>
                  <a:lnTo>
                    <a:pt x="5283" y="13063"/>
                  </a:lnTo>
                  <a:lnTo>
                    <a:pt x="5139" y="12535"/>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339" y="10950"/>
                  </a:lnTo>
                  <a:lnTo>
                    <a:pt x="6628" y="10806"/>
                  </a:lnTo>
                  <a:lnTo>
                    <a:pt x="7156" y="10470"/>
                  </a:lnTo>
                  <a:lnTo>
                    <a:pt x="8693" y="9317"/>
                  </a:lnTo>
                  <a:lnTo>
                    <a:pt x="10229" y="8020"/>
                  </a:lnTo>
                  <a:lnTo>
                    <a:pt x="10806" y="7492"/>
                  </a:lnTo>
                  <a:lnTo>
                    <a:pt x="11094" y="7108"/>
                  </a:lnTo>
                  <a:lnTo>
                    <a:pt x="11094" y="7108"/>
                  </a:lnTo>
                  <a:lnTo>
                    <a:pt x="10710" y="7732"/>
                  </a:lnTo>
                  <a:lnTo>
                    <a:pt x="9749" y="9077"/>
                  </a:lnTo>
                  <a:lnTo>
                    <a:pt x="9317" y="9749"/>
                  </a:lnTo>
                  <a:lnTo>
                    <a:pt x="8933" y="10374"/>
                  </a:lnTo>
                  <a:lnTo>
                    <a:pt x="8693" y="10854"/>
                  </a:lnTo>
                  <a:lnTo>
                    <a:pt x="8693" y="10950"/>
                  </a:lnTo>
                  <a:lnTo>
                    <a:pt x="8693" y="11046"/>
                  </a:lnTo>
                  <a:lnTo>
                    <a:pt x="8693" y="11046"/>
                  </a:lnTo>
                  <a:lnTo>
                    <a:pt x="9413" y="11046"/>
                  </a:lnTo>
                  <a:lnTo>
                    <a:pt x="10662" y="10950"/>
                  </a:lnTo>
                  <a:lnTo>
                    <a:pt x="11334" y="10854"/>
                  </a:lnTo>
                  <a:lnTo>
                    <a:pt x="11958" y="10710"/>
                  </a:lnTo>
                  <a:lnTo>
                    <a:pt x="12535" y="10518"/>
                  </a:lnTo>
                  <a:lnTo>
                    <a:pt x="12727" y="10422"/>
                  </a:lnTo>
                  <a:lnTo>
                    <a:pt x="12919" y="10278"/>
                  </a:lnTo>
                  <a:lnTo>
                    <a:pt x="12919" y="10278"/>
                  </a:lnTo>
                  <a:lnTo>
                    <a:pt x="13207" y="9990"/>
                  </a:lnTo>
                  <a:lnTo>
                    <a:pt x="13495" y="9605"/>
                  </a:lnTo>
                  <a:lnTo>
                    <a:pt x="14023" y="8741"/>
                  </a:lnTo>
                  <a:lnTo>
                    <a:pt x="14408" y="8020"/>
                  </a:lnTo>
                  <a:lnTo>
                    <a:pt x="14552" y="7732"/>
                  </a:lnTo>
                  <a:lnTo>
                    <a:pt x="14552" y="7732"/>
                  </a:lnTo>
                  <a:lnTo>
                    <a:pt x="14456" y="8165"/>
                  </a:lnTo>
                  <a:lnTo>
                    <a:pt x="14119" y="9221"/>
                  </a:lnTo>
                  <a:lnTo>
                    <a:pt x="13927" y="9797"/>
                  </a:lnTo>
                  <a:lnTo>
                    <a:pt x="13687" y="10326"/>
                  </a:lnTo>
                  <a:lnTo>
                    <a:pt x="13447" y="10758"/>
                  </a:lnTo>
                  <a:lnTo>
                    <a:pt x="13303" y="10902"/>
                  </a:lnTo>
                  <a:lnTo>
                    <a:pt x="13159" y="11046"/>
                  </a:lnTo>
                  <a:lnTo>
                    <a:pt x="13159" y="11046"/>
                  </a:lnTo>
                  <a:lnTo>
                    <a:pt x="13543" y="10902"/>
                  </a:lnTo>
                  <a:lnTo>
                    <a:pt x="14504" y="10566"/>
                  </a:lnTo>
                  <a:lnTo>
                    <a:pt x="15032" y="10374"/>
                  </a:lnTo>
                  <a:lnTo>
                    <a:pt x="15512" y="10134"/>
                  </a:lnTo>
                  <a:lnTo>
                    <a:pt x="15944" y="9845"/>
                  </a:lnTo>
                  <a:lnTo>
                    <a:pt x="16233" y="9605"/>
                  </a:lnTo>
                  <a:lnTo>
                    <a:pt x="16233" y="9605"/>
                  </a:lnTo>
                  <a:lnTo>
                    <a:pt x="16377" y="9317"/>
                  </a:lnTo>
                  <a:lnTo>
                    <a:pt x="16569" y="8981"/>
                  </a:lnTo>
                  <a:lnTo>
                    <a:pt x="16905" y="8069"/>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651" y="14024"/>
                  </a:lnTo>
                  <a:lnTo>
                    <a:pt x="20795" y="13159"/>
                  </a:lnTo>
                  <a:lnTo>
                    <a:pt x="20891" y="12295"/>
                  </a:lnTo>
                  <a:lnTo>
                    <a:pt x="20939" y="11430"/>
                  </a:lnTo>
                  <a:lnTo>
                    <a:pt x="20939" y="10566"/>
                  </a:lnTo>
                  <a:lnTo>
                    <a:pt x="20939" y="10566"/>
                  </a:lnTo>
                  <a:lnTo>
                    <a:pt x="20891" y="9845"/>
                  </a:lnTo>
                  <a:lnTo>
                    <a:pt x="20843" y="9173"/>
                  </a:lnTo>
                  <a:lnTo>
                    <a:pt x="20747" y="8501"/>
                  </a:lnTo>
                  <a:lnTo>
                    <a:pt x="20603" y="7876"/>
                  </a:lnTo>
                  <a:lnTo>
                    <a:pt x="20603" y="7876"/>
                  </a:lnTo>
                  <a:lnTo>
                    <a:pt x="20891" y="8069"/>
                  </a:lnTo>
                  <a:lnTo>
                    <a:pt x="21083" y="8213"/>
                  </a:lnTo>
                  <a:lnTo>
                    <a:pt x="21275" y="8213"/>
                  </a:lnTo>
                  <a:lnTo>
                    <a:pt x="21323" y="8213"/>
                  </a:lnTo>
                  <a:lnTo>
                    <a:pt x="21371" y="8165"/>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5" name="Google Shape;4585;p75"/>
            <p:cNvSpPr/>
            <p:nvPr/>
          </p:nvSpPr>
          <p:spPr>
            <a:xfrm>
              <a:off x="5662550" y="3600675"/>
              <a:ext cx="70875" cy="55250"/>
            </a:xfrm>
            <a:custGeom>
              <a:avLst/>
              <a:gdLst/>
              <a:ahLst/>
              <a:cxnLst/>
              <a:rect l="l" t="t" r="r" b="b"/>
              <a:pathLst>
                <a:path w="2835" h="2210" extrusionOk="0">
                  <a:moveTo>
                    <a:pt x="193" y="0"/>
                  </a:moveTo>
                  <a:lnTo>
                    <a:pt x="97" y="48"/>
                  </a:lnTo>
                  <a:lnTo>
                    <a:pt x="49" y="144"/>
                  </a:lnTo>
                  <a:lnTo>
                    <a:pt x="1" y="288"/>
                  </a:lnTo>
                  <a:lnTo>
                    <a:pt x="49" y="384"/>
                  </a:lnTo>
                  <a:lnTo>
                    <a:pt x="97" y="576"/>
                  </a:lnTo>
                  <a:lnTo>
                    <a:pt x="289" y="913"/>
                  </a:lnTo>
                  <a:lnTo>
                    <a:pt x="625" y="1297"/>
                  </a:lnTo>
                  <a:lnTo>
                    <a:pt x="1009" y="1633"/>
                  </a:lnTo>
                  <a:lnTo>
                    <a:pt x="1442" y="1921"/>
                  </a:lnTo>
                  <a:lnTo>
                    <a:pt x="1922" y="2113"/>
                  </a:lnTo>
                  <a:lnTo>
                    <a:pt x="2114" y="2161"/>
                  </a:lnTo>
                  <a:lnTo>
                    <a:pt x="2306" y="2209"/>
                  </a:lnTo>
                  <a:lnTo>
                    <a:pt x="2498" y="2161"/>
                  </a:lnTo>
                  <a:lnTo>
                    <a:pt x="2642" y="2113"/>
                  </a:lnTo>
                  <a:lnTo>
                    <a:pt x="2786" y="2017"/>
                  </a:lnTo>
                  <a:lnTo>
                    <a:pt x="2834" y="1921"/>
                  </a:lnTo>
                  <a:lnTo>
                    <a:pt x="2834" y="1777"/>
                  </a:lnTo>
                  <a:lnTo>
                    <a:pt x="2786" y="1633"/>
                  </a:lnTo>
                  <a:lnTo>
                    <a:pt x="2690" y="1441"/>
                  </a:lnTo>
                  <a:lnTo>
                    <a:pt x="2546" y="1297"/>
                  </a:lnTo>
                  <a:lnTo>
                    <a:pt x="2162" y="913"/>
                  </a:lnTo>
                  <a:lnTo>
                    <a:pt x="1682" y="576"/>
                  </a:lnTo>
                  <a:lnTo>
                    <a:pt x="1202" y="288"/>
                  </a:lnTo>
                  <a:lnTo>
                    <a:pt x="721" y="48"/>
                  </a:lnTo>
                  <a:lnTo>
                    <a:pt x="529"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6" name="Google Shape;4586;p75"/>
            <p:cNvSpPr/>
            <p:nvPr/>
          </p:nvSpPr>
          <p:spPr>
            <a:xfrm>
              <a:off x="5662550" y="3600675"/>
              <a:ext cx="70875" cy="55250"/>
            </a:xfrm>
            <a:custGeom>
              <a:avLst/>
              <a:gdLst/>
              <a:ahLst/>
              <a:cxnLst/>
              <a:rect l="l" t="t" r="r" b="b"/>
              <a:pathLst>
                <a:path w="2835" h="2210" fill="none" extrusionOk="0">
                  <a:moveTo>
                    <a:pt x="337" y="0"/>
                  </a:moveTo>
                  <a:lnTo>
                    <a:pt x="337" y="0"/>
                  </a:lnTo>
                  <a:lnTo>
                    <a:pt x="193" y="0"/>
                  </a:lnTo>
                  <a:lnTo>
                    <a:pt x="97" y="48"/>
                  </a:lnTo>
                  <a:lnTo>
                    <a:pt x="97" y="48"/>
                  </a:lnTo>
                  <a:lnTo>
                    <a:pt x="49" y="144"/>
                  </a:lnTo>
                  <a:lnTo>
                    <a:pt x="1" y="288"/>
                  </a:lnTo>
                  <a:lnTo>
                    <a:pt x="49" y="384"/>
                  </a:lnTo>
                  <a:lnTo>
                    <a:pt x="97" y="576"/>
                  </a:lnTo>
                  <a:lnTo>
                    <a:pt x="289" y="913"/>
                  </a:lnTo>
                  <a:lnTo>
                    <a:pt x="625" y="1297"/>
                  </a:lnTo>
                  <a:lnTo>
                    <a:pt x="1009" y="1633"/>
                  </a:lnTo>
                  <a:lnTo>
                    <a:pt x="1442" y="1921"/>
                  </a:lnTo>
                  <a:lnTo>
                    <a:pt x="1922" y="2113"/>
                  </a:lnTo>
                  <a:lnTo>
                    <a:pt x="2114" y="2161"/>
                  </a:lnTo>
                  <a:lnTo>
                    <a:pt x="2306" y="2209"/>
                  </a:lnTo>
                  <a:lnTo>
                    <a:pt x="2306" y="2209"/>
                  </a:lnTo>
                  <a:lnTo>
                    <a:pt x="2498" y="2161"/>
                  </a:lnTo>
                  <a:lnTo>
                    <a:pt x="2642" y="2113"/>
                  </a:lnTo>
                  <a:lnTo>
                    <a:pt x="2642" y="2113"/>
                  </a:lnTo>
                  <a:lnTo>
                    <a:pt x="2786" y="2017"/>
                  </a:lnTo>
                  <a:lnTo>
                    <a:pt x="2834" y="1921"/>
                  </a:lnTo>
                  <a:lnTo>
                    <a:pt x="2834" y="1777"/>
                  </a:lnTo>
                  <a:lnTo>
                    <a:pt x="2786" y="1633"/>
                  </a:lnTo>
                  <a:lnTo>
                    <a:pt x="2690" y="1441"/>
                  </a:lnTo>
                  <a:lnTo>
                    <a:pt x="2546" y="1297"/>
                  </a:lnTo>
                  <a:lnTo>
                    <a:pt x="2162" y="913"/>
                  </a:lnTo>
                  <a:lnTo>
                    <a:pt x="1682" y="576"/>
                  </a:lnTo>
                  <a:lnTo>
                    <a:pt x="1202" y="288"/>
                  </a:lnTo>
                  <a:lnTo>
                    <a:pt x="721" y="48"/>
                  </a:lnTo>
                  <a:lnTo>
                    <a:pt x="529" y="0"/>
                  </a:lnTo>
                  <a:lnTo>
                    <a:pt x="33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7" name="Google Shape;4587;p75"/>
            <p:cNvSpPr/>
            <p:nvPr/>
          </p:nvSpPr>
          <p:spPr>
            <a:xfrm>
              <a:off x="5649350" y="3648700"/>
              <a:ext cx="43250" cy="33625"/>
            </a:xfrm>
            <a:custGeom>
              <a:avLst/>
              <a:gdLst/>
              <a:ahLst/>
              <a:cxnLst/>
              <a:rect l="l" t="t" r="r" b="b"/>
              <a:pathLst>
                <a:path w="1730" h="1345" extrusionOk="0">
                  <a:moveTo>
                    <a:pt x="241" y="0"/>
                  </a:moveTo>
                  <a:lnTo>
                    <a:pt x="145" y="48"/>
                  </a:lnTo>
                  <a:lnTo>
                    <a:pt x="49" y="144"/>
                  </a:lnTo>
                  <a:lnTo>
                    <a:pt x="1" y="192"/>
                  </a:lnTo>
                  <a:lnTo>
                    <a:pt x="1" y="384"/>
                  </a:lnTo>
                  <a:lnTo>
                    <a:pt x="97" y="624"/>
                  </a:lnTo>
                  <a:lnTo>
                    <a:pt x="241" y="817"/>
                  </a:lnTo>
                  <a:lnTo>
                    <a:pt x="481" y="1057"/>
                  </a:lnTo>
                  <a:lnTo>
                    <a:pt x="721" y="1201"/>
                  </a:lnTo>
                  <a:lnTo>
                    <a:pt x="1009" y="1297"/>
                  </a:lnTo>
                  <a:lnTo>
                    <a:pt x="1297" y="1345"/>
                  </a:lnTo>
                  <a:lnTo>
                    <a:pt x="1489" y="1345"/>
                  </a:lnTo>
                  <a:lnTo>
                    <a:pt x="1585" y="1297"/>
                  </a:lnTo>
                  <a:lnTo>
                    <a:pt x="1682" y="1201"/>
                  </a:lnTo>
                  <a:lnTo>
                    <a:pt x="1730" y="1153"/>
                  </a:lnTo>
                  <a:lnTo>
                    <a:pt x="1730" y="1057"/>
                  </a:lnTo>
                  <a:lnTo>
                    <a:pt x="1633" y="817"/>
                  </a:lnTo>
                  <a:lnTo>
                    <a:pt x="1441" y="576"/>
                  </a:lnTo>
                  <a:lnTo>
                    <a:pt x="1201" y="384"/>
                  </a:lnTo>
                  <a:lnTo>
                    <a:pt x="913" y="144"/>
                  </a:lnTo>
                  <a:lnTo>
                    <a:pt x="625" y="48"/>
                  </a:lnTo>
                  <a:lnTo>
                    <a:pt x="385"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8" name="Google Shape;4588;p75"/>
            <p:cNvSpPr/>
            <p:nvPr/>
          </p:nvSpPr>
          <p:spPr>
            <a:xfrm>
              <a:off x="5649350" y="3648700"/>
              <a:ext cx="43250" cy="33625"/>
            </a:xfrm>
            <a:custGeom>
              <a:avLst/>
              <a:gdLst/>
              <a:ahLst/>
              <a:cxnLst/>
              <a:rect l="l" t="t" r="r" b="b"/>
              <a:pathLst>
                <a:path w="1730" h="1345" fill="none" extrusionOk="0">
                  <a:moveTo>
                    <a:pt x="385" y="0"/>
                  </a:moveTo>
                  <a:lnTo>
                    <a:pt x="385" y="0"/>
                  </a:lnTo>
                  <a:lnTo>
                    <a:pt x="241" y="0"/>
                  </a:lnTo>
                  <a:lnTo>
                    <a:pt x="145" y="48"/>
                  </a:lnTo>
                  <a:lnTo>
                    <a:pt x="145" y="48"/>
                  </a:lnTo>
                  <a:lnTo>
                    <a:pt x="49" y="144"/>
                  </a:lnTo>
                  <a:lnTo>
                    <a:pt x="1" y="192"/>
                  </a:lnTo>
                  <a:lnTo>
                    <a:pt x="1" y="384"/>
                  </a:lnTo>
                  <a:lnTo>
                    <a:pt x="97" y="624"/>
                  </a:lnTo>
                  <a:lnTo>
                    <a:pt x="241" y="817"/>
                  </a:lnTo>
                  <a:lnTo>
                    <a:pt x="481" y="1057"/>
                  </a:lnTo>
                  <a:lnTo>
                    <a:pt x="721" y="1201"/>
                  </a:lnTo>
                  <a:lnTo>
                    <a:pt x="1009" y="1297"/>
                  </a:lnTo>
                  <a:lnTo>
                    <a:pt x="1297" y="1345"/>
                  </a:lnTo>
                  <a:lnTo>
                    <a:pt x="1297" y="1345"/>
                  </a:lnTo>
                  <a:lnTo>
                    <a:pt x="1489" y="1345"/>
                  </a:lnTo>
                  <a:lnTo>
                    <a:pt x="1489" y="1345"/>
                  </a:lnTo>
                  <a:lnTo>
                    <a:pt x="1585" y="1297"/>
                  </a:lnTo>
                  <a:lnTo>
                    <a:pt x="1682" y="1201"/>
                  </a:lnTo>
                  <a:lnTo>
                    <a:pt x="1730" y="1153"/>
                  </a:lnTo>
                  <a:lnTo>
                    <a:pt x="1730" y="1057"/>
                  </a:lnTo>
                  <a:lnTo>
                    <a:pt x="1633" y="817"/>
                  </a:lnTo>
                  <a:lnTo>
                    <a:pt x="1441" y="576"/>
                  </a:lnTo>
                  <a:lnTo>
                    <a:pt x="1201" y="384"/>
                  </a:lnTo>
                  <a:lnTo>
                    <a:pt x="913" y="144"/>
                  </a:lnTo>
                  <a:lnTo>
                    <a:pt x="625" y="48"/>
                  </a:lnTo>
                  <a:lnTo>
                    <a:pt x="38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75"/>
            <p:cNvSpPr/>
            <p:nvPr/>
          </p:nvSpPr>
          <p:spPr>
            <a:xfrm>
              <a:off x="5342000" y="3689500"/>
              <a:ext cx="38425" cy="50475"/>
            </a:xfrm>
            <a:custGeom>
              <a:avLst/>
              <a:gdLst/>
              <a:ahLst/>
              <a:cxnLst/>
              <a:rect l="l" t="t" r="r" b="b"/>
              <a:pathLst>
                <a:path w="1537" h="2019" extrusionOk="0">
                  <a:moveTo>
                    <a:pt x="1153" y="1"/>
                  </a:moveTo>
                  <a:lnTo>
                    <a:pt x="1009" y="49"/>
                  </a:lnTo>
                  <a:lnTo>
                    <a:pt x="865" y="97"/>
                  </a:lnTo>
                  <a:lnTo>
                    <a:pt x="576" y="337"/>
                  </a:lnTo>
                  <a:lnTo>
                    <a:pt x="288" y="625"/>
                  </a:lnTo>
                  <a:lnTo>
                    <a:pt x="96" y="961"/>
                  </a:lnTo>
                  <a:lnTo>
                    <a:pt x="0" y="1298"/>
                  </a:lnTo>
                  <a:lnTo>
                    <a:pt x="0" y="1442"/>
                  </a:lnTo>
                  <a:lnTo>
                    <a:pt x="0" y="1586"/>
                  </a:lnTo>
                  <a:lnTo>
                    <a:pt x="48" y="1730"/>
                  </a:lnTo>
                  <a:lnTo>
                    <a:pt x="96" y="1874"/>
                  </a:lnTo>
                  <a:lnTo>
                    <a:pt x="192" y="1970"/>
                  </a:lnTo>
                  <a:lnTo>
                    <a:pt x="384" y="2018"/>
                  </a:lnTo>
                  <a:lnTo>
                    <a:pt x="673" y="2018"/>
                  </a:lnTo>
                  <a:lnTo>
                    <a:pt x="817" y="1922"/>
                  </a:lnTo>
                  <a:lnTo>
                    <a:pt x="913" y="1826"/>
                  </a:lnTo>
                  <a:lnTo>
                    <a:pt x="1057" y="1730"/>
                  </a:lnTo>
                  <a:lnTo>
                    <a:pt x="1297" y="1394"/>
                  </a:lnTo>
                  <a:lnTo>
                    <a:pt x="1441" y="1009"/>
                  </a:lnTo>
                  <a:lnTo>
                    <a:pt x="1537" y="625"/>
                  </a:lnTo>
                  <a:lnTo>
                    <a:pt x="1537" y="289"/>
                  </a:lnTo>
                  <a:lnTo>
                    <a:pt x="1489" y="145"/>
                  </a:lnTo>
                  <a:lnTo>
                    <a:pt x="1441" y="49"/>
                  </a:lnTo>
                  <a:lnTo>
                    <a:pt x="1345"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0" name="Google Shape;4590;p75"/>
            <p:cNvSpPr/>
            <p:nvPr/>
          </p:nvSpPr>
          <p:spPr>
            <a:xfrm>
              <a:off x="5342000" y="3689500"/>
              <a:ext cx="38425" cy="50475"/>
            </a:xfrm>
            <a:custGeom>
              <a:avLst/>
              <a:gdLst/>
              <a:ahLst/>
              <a:cxnLst/>
              <a:rect l="l" t="t" r="r" b="b"/>
              <a:pathLst>
                <a:path w="1537" h="2019" fill="none" extrusionOk="0">
                  <a:moveTo>
                    <a:pt x="1249" y="1"/>
                  </a:moveTo>
                  <a:lnTo>
                    <a:pt x="1249" y="1"/>
                  </a:lnTo>
                  <a:lnTo>
                    <a:pt x="1153" y="1"/>
                  </a:lnTo>
                  <a:lnTo>
                    <a:pt x="1153" y="1"/>
                  </a:lnTo>
                  <a:lnTo>
                    <a:pt x="1009" y="49"/>
                  </a:lnTo>
                  <a:lnTo>
                    <a:pt x="865" y="97"/>
                  </a:lnTo>
                  <a:lnTo>
                    <a:pt x="576" y="337"/>
                  </a:lnTo>
                  <a:lnTo>
                    <a:pt x="288" y="625"/>
                  </a:lnTo>
                  <a:lnTo>
                    <a:pt x="96" y="961"/>
                  </a:lnTo>
                  <a:lnTo>
                    <a:pt x="0" y="1298"/>
                  </a:lnTo>
                  <a:lnTo>
                    <a:pt x="0" y="1442"/>
                  </a:lnTo>
                  <a:lnTo>
                    <a:pt x="0" y="1586"/>
                  </a:lnTo>
                  <a:lnTo>
                    <a:pt x="48" y="1730"/>
                  </a:lnTo>
                  <a:lnTo>
                    <a:pt x="96" y="1874"/>
                  </a:lnTo>
                  <a:lnTo>
                    <a:pt x="192" y="1970"/>
                  </a:lnTo>
                  <a:lnTo>
                    <a:pt x="384" y="2018"/>
                  </a:lnTo>
                  <a:lnTo>
                    <a:pt x="384" y="2018"/>
                  </a:lnTo>
                  <a:lnTo>
                    <a:pt x="480" y="2018"/>
                  </a:lnTo>
                  <a:lnTo>
                    <a:pt x="480" y="2018"/>
                  </a:lnTo>
                  <a:lnTo>
                    <a:pt x="673" y="2018"/>
                  </a:lnTo>
                  <a:lnTo>
                    <a:pt x="817" y="1922"/>
                  </a:lnTo>
                  <a:lnTo>
                    <a:pt x="913" y="1826"/>
                  </a:lnTo>
                  <a:lnTo>
                    <a:pt x="1057" y="1730"/>
                  </a:lnTo>
                  <a:lnTo>
                    <a:pt x="1297" y="1394"/>
                  </a:lnTo>
                  <a:lnTo>
                    <a:pt x="1441" y="1009"/>
                  </a:lnTo>
                  <a:lnTo>
                    <a:pt x="1441" y="1009"/>
                  </a:lnTo>
                  <a:lnTo>
                    <a:pt x="1537" y="625"/>
                  </a:lnTo>
                  <a:lnTo>
                    <a:pt x="1537" y="289"/>
                  </a:lnTo>
                  <a:lnTo>
                    <a:pt x="1489" y="145"/>
                  </a:lnTo>
                  <a:lnTo>
                    <a:pt x="1441" y="49"/>
                  </a:lnTo>
                  <a:lnTo>
                    <a:pt x="1345" y="1"/>
                  </a:lnTo>
                  <a:lnTo>
                    <a:pt x="124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75"/>
            <p:cNvSpPr/>
            <p:nvPr/>
          </p:nvSpPr>
          <p:spPr>
            <a:xfrm>
              <a:off x="5384025" y="3711125"/>
              <a:ext cx="26425" cy="36050"/>
            </a:xfrm>
            <a:custGeom>
              <a:avLst/>
              <a:gdLst/>
              <a:ahLst/>
              <a:cxnLst/>
              <a:rect l="l" t="t" r="r" b="b"/>
              <a:pathLst>
                <a:path w="1057" h="1442" extrusionOk="0">
                  <a:moveTo>
                    <a:pt x="816" y="0"/>
                  </a:moveTo>
                  <a:lnTo>
                    <a:pt x="576" y="96"/>
                  </a:lnTo>
                  <a:lnTo>
                    <a:pt x="384" y="241"/>
                  </a:lnTo>
                  <a:lnTo>
                    <a:pt x="192" y="433"/>
                  </a:lnTo>
                  <a:lnTo>
                    <a:pt x="48" y="673"/>
                  </a:lnTo>
                  <a:lnTo>
                    <a:pt x="0" y="913"/>
                  </a:lnTo>
                  <a:lnTo>
                    <a:pt x="0" y="1153"/>
                  </a:lnTo>
                  <a:lnTo>
                    <a:pt x="48" y="1297"/>
                  </a:lnTo>
                  <a:lnTo>
                    <a:pt x="144" y="1393"/>
                  </a:lnTo>
                  <a:lnTo>
                    <a:pt x="240" y="1441"/>
                  </a:lnTo>
                  <a:lnTo>
                    <a:pt x="432" y="1441"/>
                  </a:lnTo>
                  <a:lnTo>
                    <a:pt x="528" y="1393"/>
                  </a:lnTo>
                  <a:lnTo>
                    <a:pt x="720" y="1201"/>
                  </a:lnTo>
                  <a:lnTo>
                    <a:pt x="865" y="1009"/>
                  </a:lnTo>
                  <a:lnTo>
                    <a:pt x="1009" y="721"/>
                  </a:lnTo>
                  <a:lnTo>
                    <a:pt x="1057" y="481"/>
                  </a:lnTo>
                  <a:lnTo>
                    <a:pt x="1057" y="241"/>
                  </a:lnTo>
                  <a:lnTo>
                    <a:pt x="1009" y="48"/>
                  </a:lnTo>
                  <a:lnTo>
                    <a:pt x="913"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2" name="Google Shape;4592;p75"/>
            <p:cNvSpPr/>
            <p:nvPr/>
          </p:nvSpPr>
          <p:spPr>
            <a:xfrm>
              <a:off x="5384025" y="3711125"/>
              <a:ext cx="26425" cy="36050"/>
            </a:xfrm>
            <a:custGeom>
              <a:avLst/>
              <a:gdLst/>
              <a:ahLst/>
              <a:cxnLst/>
              <a:rect l="l" t="t" r="r" b="b"/>
              <a:pathLst>
                <a:path w="1057" h="1442" fill="none" extrusionOk="0">
                  <a:moveTo>
                    <a:pt x="865" y="0"/>
                  </a:moveTo>
                  <a:lnTo>
                    <a:pt x="865" y="0"/>
                  </a:lnTo>
                  <a:lnTo>
                    <a:pt x="816" y="0"/>
                  </a:lnTo>
                  <a:lnTo>
                    <a:pt x="816" y="0"/>
                  </a:lnTo>
                  <a:lnTo>
                    <a:pt x="576" y="96"/>
                  </a:lnTo>
                  <a:lnTo>
                    <a:pt x="384" y="241"/>
                  </a:lnTo>
                  <a:lnTo>
                    <a:pt x="192" y="433"/>
                  </a:lnTo>
                  <a:lnTo>
                    <a:pt x="48" y="673"/>
                  </a:lnTo>
                  <a:lnTo>
                    <a:pt x="0" y="913"/>
                  </a:lnTo>
                  <a:lnTo>
                    <a:pt x="0" y="1153"/>
                  </a:lnTo>
                  <a:lnTo>
                    <a:pt x="48" y="1297"/>
                  </a:lnTo>
                  <a:lnTo>
                    <a:pt x="144" y="1393"/>
                  </a:lnTo>
                  <a:lnTo>
                    <a:pt x="240" y="1441"/>
                  </a:lnTo>
                  <a:lnTo>
                    <a:pt x="240" y="1441"/>
                  </a:lnTo>
                  <a:lnTo>
                    <a:pt x="336" y="1441"/>
                  </a:lnTo>
                  <a:lnTo>
                    <a:pt x="336" y="1441"/>
                  </a:lnTo>
                  <a:lnTo>
                    <a:pt x="432" y="1441"/>
                  </a:lnTo>
                  <a:lnTo>
                    <a:pt x="528" y="1393"/>
                  </a:lnTo>
                  <a:lnTo>
                    <a:pt x="720" y="1201"/>
                  </a:lnTo>
                  <a:lnTo>
                    <a:pt x="865" y="1009"/>
                  </a:lnTo>
                  <a:lnTo>
                    <a:pt x="1009" y="721"/>
                  </a:lnTo>
                  <a:lnTo>
                    <a:pt x="1009" y="721"/>
                  </a:lnTo>
                  <a:lnTo>
                    <a:pt x="1057" y="481"/>
                  </a:lnTo>
                  <a:lnTo>
                    <a:pt x="1057" y="241"/>
                  </a:lnTo>
                  <a:lnTo>
                    <a:pt x="1009" y="48"/>
                  </a:lnTo>
                  <a:lnTo>
                    <a:pt x="913" y="0"/>
                  </a:lnTo>
                  <a:lnTo>
                    <a:pt x="8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3" name="Google Shape;4593;p75"/>
            <p:cNvSpPr/>
            <p:nvPr/>
          </p:nvSpPr>
          <p:spPr>
            <a:xfrm>
              <a:off x="5329975" y="3947650"/>
              <a:ext cx="25" cy="25"/>
            </a:xfrm>
            <a:custGeom>
              <a:avLst/>
              <a:gdLst/>
              <a:ahLst/>
              <a:cxnLst/>
              <a:rect l="l" t="t" r="r" b="b"/>
              <a:pathLst>
                <a:path w="1" h="1" extrusionOk="0">
                  <a:moveTo>
                    <a:pt x="1" y="0"/>
                  </a:moveTo>
                  <a:lnTo>
                    <a:pt x="1" y="0"/>
                  </a:ln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4" name="Google Shape;4594;p75"/>
            <p:cNvSpPr/>
            <p:nvPr/>
          </p:nvSpPr>
          <p:spPr>
            <a:xfrm>
              <a:off x="5322775" y="3938050"/>
              <a:ext cx="25" cy="1225"/>
            </a:xfrm>
            <a:custGeom>
              <a:avLst/>
              <a:gdLst/>
              <a:ahLst/>
              <a:cxnLst/>
              <a:rect l="l" t="t" r="r" b="b"/>
              <a:pathLst>
                <a:path w="1" h="49" extrusionOk="0">
                  <a:moveTo>
                    <a:pt x="1" y="48"/>
                  </a:moveTo>
                  <a:lnTo>
                    <a:pt x="1" y="0"/>
                  </a:lnTo>
                  <a:lnTo>
                    <a:pt x="1" y="48"/>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5" name="Google Shape;4595;p75"/>
            <p:cNvSpPr/>
            <p:nvPr/>
          </p:nvSpPr>
          <p:spPr>
            <a:xfrm>
              <a:off x="5441650" y="3988475"/>
              <a:ext cx="76850" cy="58850"/>
            </a:xfrm>
            <a:custGeom>
              <a:avLst/>
              <a:gdLst/>
              <a:ahLst/>
              <a:cxnLst/>
              <a:rect l="l" t="t" r="r" b="b"/>
              <a:pathLst>
                <a:path w="3074" h="2354" extrusionOk="0">
                  <a:moveTo>
                    <a:pt x="1441" y="0"/>
                  </a:moveTo>
                  <a:lnTo>
                    <a:pt x="1105" y="48"/>
                  </a:lnTo>
                  <a:lnTo>
                    <a:pt x="817" y="144"/>
                  </a:lnTo>
                  <a:lnTo>
                    <a:pt x="577" y="288"/>
                  </a:lnTo>
                  <a:lnTo>
                    <a:pt x="384" y="432"/>
                  </a:lnTo>
                  <a:lnTo>
                    <a:pt x="192" y="625"/>
                  </a:lnTo>
                  <a:lnTo>
                    <a:pt x="96" y="865"/>
                  </a:lnTo>
                  <a:lnTo>
                    <a:pt x="0" y="1057"/>
                  </a:lnTo>
                  <a:lnTo>
                    <a:pt x="0" y="1297"/>
                  </a:lnTo>
                  <a:lnTo>
                    <a:pt x="48" y="1537"/>
                  </a:lnTo>
                  <a:lnTo>
                    <a:pt x="144" y="1729"/>
                  </a:lnTo>
                  <a:lnTo>
                    <a:pt x="288" y="1921"/>
                  </a:lnTo>
                  <a:lnTo>
                    <a:pt x="481" y="2065"/>
                  </a:lnTo>
                  <a:lnTo>
                    <a:pt x="673" y="2209"/>
                  </a:lnTo>
                  <a:lnTo>
                    <a:pt x="913" y="2257"/>
                  </a:lnTo>
                  <a:lnTo>
                    <a:pt x="1153" y="2353"/>
                  </a:lnTo>
                  <a:lnTo>
                    <a:pt x="1633" y="2353"/>
                  </a:lnTo>
                  <a:lnTo>
                    <a:pt x="1969" y="2305"/>
                  </a:lnTo>
                  <a:lnTo>
                    <a:pt x="2209" y="2209"/>
                  </a:lnTo>
                  <a:lnTo>
                    <a:pt x="2498" y="2065"/>
                  </a:lnTo>
                  <a:lnTo>
                    <a:pt x="2690" y="1921"/>
                  </a:lnTo>
                  <a:lnTo>
                    <a:pt x="2882" y="1729"/>
                  </a:lnTo>
                  <a:lnTo>
                    <a:pt x="2978" y="1489"/>
                  </a:lnTo>
                  <a:lnTo>
                    <a:pt x="3074" y="1297"/>
                  </a:lnTo>
                  <a:lnTo>
                    <a:pt x="3074" y="1057"/>
                  </a:lnTo>
                  <a:lnTo>
                    <a:pt x="3026" y="817"/>
                  </a:lnTo>
                  <a:lnTo>
                    <a:pt x="2930" y="625"/>
                  </a:lnTo>
                  <a:lnTo>
                    <a:pt x="2786" y="432"/>
                  </a:lnTo>
                  <a:lnTo>
                    <a:pt x="2594" y="288"/>
                  </a:lnTo>
                  <a:lnTo>
                    <a:pt x="2402" y="192"/>
                  </a:lnTo>
                  <a:lnTo>
                    <a:pt x="2161" y="96"/>
                  </a:lnTo>
                  <a:lnTo>
                    <a:pt x="1873"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6" name="Google Shape;4596;p75"/>
            <p:cNvSpPr/>
            <p:nvPr/>
          </p:nvSpPr>
          <p:spPr>
            <a:xfrm>
              <a:off x="5441650" y="3988475"/>
              <a:ext cx="76850" cy="58850"/>
            </a:xfrm>
            <a:custGeom>
              <a:avLst/>
              <a:gdLst/>
              <a:ahLst/>
              <a:cxnLst/>
              <a:rect l="l" t="t" r="r" b="b"/>
              <a:pathLst>
                <a:path w="3074" h="2354" fill="none" extrusionOk="0">
                  <a:moveTo>
                    <a:pt x="1633" y="0"/>
                  </a:moveTo>
                  <a:lnTo>
                    <a:pt x="1633" y="0"/>
                  </a:lnTo>
                  <a:lnTo>
                    <a:pt x="1441" y="0"/>
                  </a:lnTo>
                  <a:lnTo>
                    <a:pt x="1441" y="0"/>
                  </a:lnTo>
                  <a:lnTo>
                    <a:pt x="1105" y="48"/>
                  </a:lnTo>
                  <a:lnTo>
                    <a:pt x="817" y="144"/>
                  </a:lnTo>
                  <a:lnTo>
                    <a:pt x="577" y="288"/>
                  </a:lnTo>
                  <a:lnTo>
                    <a:pt x="384" y="432"/>
                  </a:lnTo>
                  <a:lnTo>
                    <a:pt x="192" y="625"/>
                  </a:lnTo>
                  <a:lnTo>
                    <a:pt x="96" y="865"/>
                  </a:lnTo>
                  <a:lnTo>
                    <a:pt x="0" y="1057"/>
                  </a:lnTo>
                  <a:lnTo>
                    <a:pt x="0" y="1297"/>
                  </a:lnTo>
                  <a:lnTo>
                    <a:pt x="0" y="1297"/>
                  </a:lnTo>
                  <a:lnTo>
                    <a:pt x="48" y="1537"/>
                  </a:lnTo>
                  <a:lnTo>
                    <a:pt x="144" y="1729"/>
                  </a:lnTo>
                  <a:lnTo>
                    <a:pt x="288" y="1921"/>
                  </a:lnTo>
                  <a:lnTo>
                    <a:pt x="481" y="2065"/>
                  </a:lnTo>
                  <a:lnTo>
                    <a:pt x="673" y="2209"/>
                  </a:lnTo>
                  <a:lnTo>
                    <a:pt x="913" y="2257"/>
                  </a:lnTo>
                  <a:lnTo>
                    <a:pt x="1153" y="2353"/>
                  </a:lnTo>
                  <a:lnTo>
                    <a:pt x="1441" y="2353"/>
                  </a:lnTo>
                  <a:lnTo>
                    <a:pt x="1441" y="2353"/>
                  </a:lnTo>
                  <a:lnTo>
                    <a:pt x="1633" y="2353"/>
                  </a:lnTo>
                  <a:lnTo>
                    <a:pt x="1633" y="2353"/>
                  </a:lnTo>
                  <a:lnTo>
                    <a:pt x="1969" y="2305"/>
                  </a:lnTo>
                  <a:lnTo>
                    <a:pt x="2209" y="2209"/>
                  </a:lnTo>
                  <a:lnTo>
                    <a:pt x="2498" y="2065"/>
                  </a:lnTo>
                  <a:lnTo>
                    <a:pt x="2690" y="1921"/>
                  </a:lnTo>
                  <a:lnTo>
                    <a:pt x="2882" y="1729"/>
                  </a:lnTo>
                  <a:lnTo>
                    <a:pt x="2978" y="1489"/>
                  </a:lnTo>
                  <a:lnTo>
                    <a:pt x="3074" y="1297"/>
                  </a:lnTo>
                  <a:lnTo>
                    <a:pt x="3074" y="1057"/>
                  </a:lnTo>
                  <a:lnTo>
                    <a:pt x="3074" y="1057"/>
                  </a:lnTo>
                  <a:lnTo>
                    <a:pt x="3026" y="817"/>
                  </a:lnTo>
                  <a:lnTo>
                    <a:pt x="2930" y="625"/>
                  </a:lnTo>
                  <a:lnTo>
                    <a:pt x="2786" y="432"/>
                  </a:lnTo>
                  <a:lnTo>
                    <a:pt x="2594" y="288"/>
                  </a:lnTo>
                  <a:lnTo>
                    <a:pt x="2402" y="192"/>
                  </a:lnTo>
                  <a:lnTo>
                    <a:pt x="2161" y="96"/>
                  </a:lnTo>
                  <a:lnTo>
                    <a:pt x="1873" y="0"/>
                  </a:lnTo>
                  <a:lnTo>
                    <a:pt x="16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7" name="Google Shape;4597;p75"/>
            <p:cNvSpPr/>
            <p:nvPr/>
          </p:nvSpPr>
          <p:spPr>
            <a:xfrm>
              <a:off x="5648150" y="3825175"/>
              <a:ext cx="72075" cy="37250"/>
            </a:xfrm>
            <a:custGeom>
              <a:avLst/>
              <a:gdLst/>
              <a:ahLst/>
              <a:cxnLst/>
              <a:rect l="l" t="t" r="r" b="b"/>
              <a:pathLst>
                <a:path w="2883" h="1490" extrusionOk="0">
                  <a:moveTo>
                    <a:pt x="1249" y="1"/>
                  </a:moveTo>
                  <a:lnTo>
                    <a:pt x="1057" y="49"/>
                  </a:lnTo>
                  <a:lnTo>
                    <a:pt x="817" y="97"/>
                  </a:lnTo>
                  <a:lnTo>
                    <a:pt x="577" y="193"/>
                  </a:lnTo>
                  <a:lnTo>
                    <a:pt x="385" y="337"/>
                  </a:lnTo>
                  <a:lnTo>
                    <a:pt x="193" y="481"/>
                  </a:lnTo>
                  <a:lnTo>
                    <a:pt x="49" y="721"/>
                  </a:lnTo>
                  <a:lnTo>
                    <a:pt x="1" y="769"/>
                  </a:lnTo>
                  <a:lnTo>
                    <a:pt x="49" y="817"/>
                  </a:lnTo>
                  <a:lnTo>
                    <a:pt x="145" y="865"/>
                  </a:lnTo>
                  <a:lnTo>
                    <a:pt x="241" y="817"/>
                  </a:lnTo>
                  <a:lnTo>
                    <a:pt x="385" y="625"/>
                  </a:lnTo>
                  <a:lnTo>
                    <a:pt x="529" y="481"/>
                  </a:lnTo>
                  <a:lnTo>
                    <a:pt x="721" y="385"/>
                  </a:lnTo>
                  <a:lnTo>
                    <a:pt x="913" y="289"/>
                  </a:lnTo>
                  <a:lnTo>
                    <a:pt x="1105" y="241"/>
                  </a:lnTo>
                  <a:lnTo>
                    <a:pt x="1297" y="241"/>
                  </a:lnTo>
                  <a:lnTo>
                    <a:pt x="1633" y="337"/>
                  </a:lnTo>
                  <a:lnTo>
                    <a:pt x="2018" y="481"/>
                  </a:lnTo>
                  <a:lnTo>
                    <a:pt x="2306" y="721"/>
                  </a:lnTo>
                  <a:lnTo>
                    <a:pt x="2546" y="1057"/>
                  </a:lnTo>
                  <a:lnTo>
                    <a:pt x="2690" y="1442"/>
                  </a:lnTo>
                  <a:lnTo>
                    <a:pt x="2738" y="1490"/>
                  </a:lnTo>
                  <a:lnTo>
                    <a:pt x="2834" y="1490"/>
                  </a:lnTo>
                  <a:lnTo>
                    <a:pt x="2882" y="1442"/>
                  </a:lnTo>
                  <a:lnTo>
                    <a:pt x="2882" y="1346"/>
                  </a:lnTo>
                  <a:lnTo>
                    <a:pt x="2834" y="1153"/>
                  </a:lnTo>
                  <a:lnTo>
                    <a:pt x="2738" y="913"/>
                  </a:lnTo>
                  <a:lnTo>
                    <a:pt x="2594" y="721"/>
                  </a:lnTo>
                  <a:lnTo>
                    <a:pt x="2450" y="529"/>
                  </a:lnTo>
                  <a:lnTo>
                    <a:pt x="2306" y="385"/>
                  </a:lnTo>
                  <a:lnTo>
                    <a:pt x="2114" y="241"/>
                  </a:lnTo>
                  <a:lnTo>
                    <a:pt x="1922" y="145"/>
                  </a:lnTo>
                  <a:lnTo>
                    <a:pt x="1681" y="49"/>
                  </a:lnTo>
                  <a:lnTo>
                    <a:pt x="1489"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8" name="Google Shape;4598;p75"/>
            <p:cNvSpPr/>
            <p:nvPr/>
          </p:nvSpPr>
          <p:spPr>
            <a:xfrm>
              <a:off x="5466850" y="3820375"/>
              <a:ext cx="72075" cy="31250"/>
            </a:xfrm>
            <a:custGeom>
              <a:avLst/>
              <a:gdLst/>
              <a:ahLst/>
              <a:cxnLst/>
              <a:rect l="l" t="t" r="r" b="b"/>
              <a:pathLst>
                <a:path w="2883" h="1250" extrusionOk="0">
                  <a:moveTo>
                    <a:pt x="1249" y="1"/>
                  </a:moveTo>
                  <a:lnTo>
                    <a:pt x="817" y="193"/>
                  </a:lnTo>
                  <a:lnTo>
                    <a:pt x="481" y="433"/>
                  </a:lnTo>
                  <a:lnTo>
                    <a:pt x="337" y="577"/>
                  </a:lnTo>
                  <a:lnTo>
                    <a:pt x="193" y="721"/>
                  </a:lnTo>
                  <a:lnTo>
                    <a:pt x="97" y="913"/>
                  </a:lnTo>
                  <a:lnTo>
                    <a:pt x="1" y="1153"/>
                  </a:lnTo>
                  <a:lnTo>
                    <a:pt x="1" y="1201"/>
                  </a:lnTo>
                  <a:lnTo>
                    <a:pt x="49" y="1249"/>
                  </a:lnTo>
                  <a:lnTo>
                    <a:pt x="145" y="1249"/>
                  </a:lnTo>
                  <a:lnTo>
                    <a:pt x="193" y="1201"/>
                  </a:lnTo>
                  <a:lnTo>
                    <a:pt x="241" y="1009"/>
                  </a:lnTo>
                  <a:lnTo>
                    <a:pt x="337" y="865"/>
                  </a:lnTo>
                  <a:lnTo>
                    <a:pt x="625" y="625"/>
                  </a:lnTo>
                  <a:lnTo>
                    <a:pt x="961" y="433"/>
                  </a:lnTo>
                  <a:lnTo>
                    <a:pt x="1297" y="289"/>
                  </a:lnTo>
                  <a:lnTo>
                    <a:pt x="1634" y="241"/>
                  </a:lnTo>
                  <a:lnTo>
                    <a:pt x="2018" y="241"/>
                  </a:lnTo>
                  <a:lnTo>
                    <a:pt x="2210" y="289"/>
                  </a:lnTo>
                  <a:lnTo>
                    <a:pt x="2402" y="385"/>
                  </a:lnTo>
                  <a:lnTo>
                    <a:pt x="2546" y="529"/>
                  </a:lnTo>
                  <a:lnTo>
                    <a:pt x="2690" y="673"/>
                  </a:lnTo>
                  <a:lnTo>
                    <a:pt x="2738" y="721"/>
                  </a:lnTo>
                  <a:lnTo>
                    <a:pt x="2834" y="721"/>
                  </a:lnTo>
                  <a:lnTo>
                    <a:pt x="2882" y="673"/>
                  </a:lnTo>
                  <a:lnTo>
                    <a:pt x="2882" y="577"/>
                  </a:lnTo>
                  <a:lnTo>
                    <a:pt x="2738" y="385"/>
                  </a:lnTo>
                  <a:lnTo>
                    <a:pt x="2546" y="241"/>
                  </a:lnTo>
                  <a:lnTo>
                    <a:pt x="2354" y="145"/>
                  </a:lnTo>
                  <a:lnTo>
                    <a:pt x="2114" y="49"/>
                  </a:lnTo>
                  <a:lnTo>
                    <a:pt x="1682"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9" name="Google Shape;4599;p75"/>
            <p:cNvSpPr/>
            <p:nvPr/>
          </p:nvSpPr>
          <p:spPr>
            <a:xfrm>
              <a:off x="5679375" y="3966850"/>
              <a:ext cx="76850" cy="58850"/>
            </a:xfrm>
            <a:custGeom>
              <a:avLst/>
              <a:gdLst/>
              <a:ahLst/>
              <a:cxnLst/>
              <a:rect l="l" t="t" r="r" b="b"/>
              <a:pathLst>
                <a:path w="3074" h="2354" extrusionOk="0">
                  <a:moveTo>
                    <a:pt x="1441" y="1"/>
                  </a:moveTo>
                  <a:lnTo>
                    <a:pt x="1153" y="49"/>
                  </a:lnTo>
                  <a:lnTo>
                    <a:pt x="865" y="145"/>
                  </a:lnTo>
                  <a:lnTo>
                    <a:pt x="625" y="289"/>
                  </a:lnTo>
                  <a:lnTo>
                    <a:pt x="384" y="433"/>
                  </a:lnTo>
                  <a:lnTo>
                    <a:pt x="240" y="625"/>
                  </a:lnTo>
                  <a:lnTo>
                    <a:pt x="96" y="865"/>
                  </a:lnTo>
                  <a:lnTo>
                    <a:pt x="48" y="1057"/>
                  </a:lnTo>
                  <a:lnTo>
                    <a:pt x="0" y="1297"/>
                  </a:lnTo>
                  <a:lnTo>
                    <a:pt x="48" y="1538"/>
                  </a:lnTo>
                  <a:lnTo>
                    <a:pt x="144" y="1730"/>
                  </a:lnTo>
                  <a:lnTo>
                    <a:pt x="288" y="1922"/>
                  </a:lnTo>
                  <a:lnTo>
                    <a:pt x="481" y="2066"/>
                  </a:lnTo>
                  <a:lnTo>
                    <a:pt x="673" y="2162"/>
                  </a:lnTo>
                  <a:lnTo>
                    <a:pt x="913" y="2258"/>
                  </a:lnTo>
                  <a:lnTo>
                    <a:pt x="1201" y="2306"/>
                  </a:lnTo>
                  <a:lnTo>
                    <a:pt x="1489" y="2354"/>
                  </a:lnTo>
                  <a:lnTo>
                    <a:pt x="1681" y="2354"/>
                  </a:lnTo>
                  <a:lnTo>
                    <a:pt x="1969" y="2306"/>
                  </a:lnTo>
                  <a:lnTo>
                    <a:pt x="2257" y="2210"/>
                  </a:lnTo>
                  <a:lnTo>
                    <a:pt x="2498" y="2066"/>
                  </a:lnTo>
                  <a:lnTo>
                    <a:pt x="2738" y="1922"/>
                  </a:lnTo>
                  <a:lnTo>
                    <a:pt x="2882" y="1730"/>
                  </a:lnTo>
                  <a:lnTo>
                    <a:pt x="3026" y="1490"/>
                  </a:lnTo>
                  <a:lnTo>
                    <a:pt x="3074" y="1249"/>
                  </a:lnTo>
                  <a:lnTo>
                    <a:pt x="3074" y="1057"/>
                  </a:lnTo>
                  <a:lnTo>
                    <a:pt x="3026" y="817"/>
                  </a:lnTo>
                  <a:lnTo>
                    <a:pt x="2930" y="625"/>
                  </a:lnTo>
                  <a:lnTo>
                    <a:pt x="2834" y="433"/>
                  </a:lnTo>
                  <a:lnTo>
                    <a:pt x="2642" y="289"/>
                  </a:lnTo>
                  <a:lnTo>
                    <a:pt x="2402" y="145"/>
                  </a:lnTo>
                  <a:lnTo>
                    <a:pt x="2161" y="97"/>
                  </a:lnTo>
                  <a:lnTo>
                    <a:pt x="1921"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0" name="Google Shape;4600;p75"/>
            <p:cNvSpPr/>
            <p:nvPr/>
          </p:nvSpPr>
          <p:spPr>
            <a:xfrm>
              <a:off x="5679375" y="3966850"/>
              <a:ext cx="76850" cy="58850"/>
            </a:xfrm>
            <a:custGeom>
              <a:avLst/>
              <a:gdLst/>
              <a:ahLst/>
              <a:cxnLst/>
              <a:rect l="l" t="t" r="r" b="b"/>
              <a:pathLst>
                <a:path w="3074" h="2354" fill="none" extrusionOk="0">
                  <a:moveTo>
                    <a:pt x="1633" y="1"/>
                  </a:moveTo>
                  <a:lnTo>
                    <a:pt x="1633" y="1"/>
                  </a:lnTo>
                  <a:lnTo>
                    <a:pt x="1441" y="1"/>
                  </a:lnTo>
                  <a:lnTo>
                    <a:pt x="1441" y="1"/>
                  </a:lnTo>
                  <a:lnTo>
                    <a:pt x="1153" y="49"/>
                  </a:lnTo>
                  <a:lnTo>
                    <a:pt x="865" y="145"/>
                  </a:lnTo>
                  <a:lnTo>
                    <a:pt x="625" y="289"/>
                  </a:lnTo>
                  <a:lnTo>
                    <a:pt x="384" y="433"/>
                  </a:lnTo>
                  <a:lnTo>
                    <a:pt x="240" y="625"/>
                  </a:lnTo>
                  <a:lnTo>
                    <a:pt x="96" y="865"/>
                  </a:lnTo>
                  <a:lnTo>
                    <a:pt x="48" y="1057"/>
                  </a:lnTo>
                  <a:lnTo>
                    <a:pt x="0" y="1297"/>
                  </a:lnTo>
                  <a:lnTo>
                    <a:pt x="0" y="1297"/>
                  </a:lnTo>
                  <a:lnTo>
                    <a:pt x="48" y="1538"/>
                  </a:lnTo>
                  <a:lnTo>
                    <a:pt x="144" y="1730"/>
                  </a:lnTo>
                  <a:lnTo>
                    <a:pt x="288" y="1922"/>
                  </a:lnTo>
                  <a:lnTo>
                    <a:pt x="481" y="2066"/>
                  </a:lnTo>
                  <a:lnTo>
                    <a:pt x="673" y="2162"/>
                  </a:lnTo>
                  <a:lnTo>
                    <a:pt x="913" y="2258"/>
                  </a:lnTo>
                  <a:lnTo>
                    <a:pt x="1201" y="2306"/>
                  </a:lnTo>
                  <a:lnTo>
                    <a:pt x="1489" y="2354"/>
                  </a:lnTo>
                  <a:lnTo>
                    <a:pt x="1489" y="2354"/>
                  </a:lnTo>
                  <a:lnTo>
                    <a:pt x="1681" y="2354"/>
                  </a:lnTo>
                  <a:lnTo>
                    <a:pt x="1681" y="2354"/>
                  </a:lnTo>
                  <a:lnTo>
                    <a:pt x="1969" y="2306"/>
                  </a:lnTo>
                  <a:lnTo>
                    <a:pt x="2257" y="2210"/>
                  </a:lnTo>
                  <a:lnTo>
                    <a:pt x="2498" y="2066"/>
                  </a:lnTo>
                  <a:lnTo>
                    <a:pt x="2738" y="1922"/>
                  </a:lnTo>
                  <a:lnTo>
                    <a:pt x="2882" y="1730"/>
                  </a:lnTo>
                  <a:lnTo>
                    <a:pt x="3026" y="1490"/>
                  </a:lnTo>
                  <a:lnTo>
                    <a:pt x="3074" y="1249"/>
                  </a:lnTo>
                  <a:lnTo>
                    <a:pt x="3074" y="1057"/>
                  </a:lnTo>
                  <a:lnTo>
                    <a:pt x="3074" y="1057"/>
                  </a:lnTo>
                  <a:lnTo>
                    <a:pt x="3026" y="817"/>
                  </a:lnTo>
                  <a:lnTo>
                    <a:pt x="2930" y="625"/>
                  </a:lnTo>
                  <a:lnTo>
                    <a:pt x="2834" y="433"/>
                  </a:lnTo>
                  <a:lnTo>
                    <a:pt x="2642" y="289"/>
                  </a:lnTo>
                  <a:lnTo>
                    <a:pt x="2402" y="145"/>
                  </a:lnTo>
                  <a:lnTo>
                    <a:pt x="2161" y="97"/>
                  </a:lnTo>
                  <a:lnTo>
                    <a:pt x="1921" y="1"/>
                  </a:lnTo>
                  <a:lnTo>
                    <a:pt x="163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1" name="Google Shape;4601;p75"/>
            <p:cNvSpPr/>
            <p:nvPr/>
          </p:nvSpPr>
          <p:spPr>
            <a:xfrm>
              <a:off x="5591725" y="3923625"/>
              <a:ext cx="19225" cy="20450"/>
            </a:xfrm>
            <a:custGeom>
              <a:avLst/>
              <a:gdLst/>
              <a:ahLst/>
              <a:cxnLst/>
              <a:rect l="l" t="t" r="r" b="b"/>
              <a:pathLst>
                <a:path w="769" h="818" extrusionOk="0">
                  <a:moveTo>
                    <a:pt x="48" y="1"/>
                  </a:moveTo>
                  <a:lnTo>
                    <a:pt x="0" y="49"/>
                  </a:lnTo>
                  <a:lnTo>
                    <a:pt x="0" y="145"/>
                  </a:lnTo>
                  <a:lnTo>
                    <a:pt x="144" y="577"/>
                  </a:lnTo>
                  <a:lnTo>
                    <a:pt x="241" y="625"/>
                  </a:lnTo>
                  <a:lnTo>
                    <a:pt x="337" y="577"/>
                  </a:lnTo>
                  <a:lnTo>
                    <a:pt x="481" y="385"/>
                  </a:lnTo>
                  <a:lnTo>
                    <a:pt x="577" y="241"/>
                  </a:lnTo>
                  <a:lnTo>
                    <a:pt x="577" y="289"/>
                  </a:lnTo>
                  <a:lnTo>
                    <a:pt x="577" y="433"/>
                  </a:lnTo>
                  <a:lnTo>
                    <a:pt x="577" y="577"/>
                  </a:lnTo>
                  <a:lnTo>
                    <a:pt x="529" y="673"/>
                  </a:lnTo>
                  <a:lnTo>
                    <a:pt x="577" y="769"/>
                  </a:lnTo>
                  <a:lnTo>
                    <a:pt x="625" y="817"/>
                  </a:lnTo>
                  <a:lnTo>
                    <a:pt x="721" y="769"/>
                  </a:lnTo>
                  <a:lnTo>
                    <a:pt x="721" y="673"/>
                  </a:lnTo>
                  <a:lnTo>
                    <a:pt x="721" y="577"/>
                  </a:lnTo>
                  <a:lnTo>
                    <a:pt x="769" y="433"/>
                  </a:lnTo>
                  <a:lnTo>
                    <a:pt x="721" y="97"/>
                  </a:lnTo>
                  <a:lnTo>
                    <a:pt x="721" y="49"/>
                  </a:lnTo>
                  <a:lnTo>
                    <a:pt x="625" y="49"/>
                  </a:lnTo>
                  <a:lnTo>
                    <a:pt x="529" y="145"/>
                  </a:lnTo>
                  <a:lnTo>
                    <a:pt x="385" y="241"/>
                  </a:lnTo>
                  <a:lnTo>
                    <a:pt x="281" y="370"/>
                  </a:lnTo>
                  <a:lnTo>
                    <a:pt x="144" y="97"/>
                  </a:lnTo>
                  <a:lnTo>
                    <a:pt x="96"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2" name="Google Shape;4602;p75"/>
            <p:cNvSpPr/>
            <p:nvPr/>
          </p:nvSpPr>
          <p:spPr>
            <a:xfrm>
              <a:off x="5452450" y="4203375"/>
              <a:ext cx="374625" cy="195725"/>
            </a:xfrm>
            <a:custGeom>
              <a:avLst/>
              <a:gdLst/>
              <a:ahLst/>
              <a:cxnLst/>
              <a:rect l="l" t="t" r="r" b="b"/>
              <a:pathLst>
                <a:path w="14985" h="7829" extrusionOk="0">
                  <a:moveTo>
                    <a:pt x="3602" y="1"/>
                  </a:moveTo>
                  <a:lnTo>
                    <a:pt x="0" y="1009"/>
                  </a:lnTo>
                  <a:lnTo>
                    <a:pt x="385" y="1826"/>
                  </a:lnTo>
                  <a:lnTo>
                    <a:pt x="817" y="2546"/>
                  </a:lnTo>
                  <a:lnTo>
                    <a:pt x="1249" y="3170"/>
                  </a:lnTo>
                  <a:lnTo>
                    <a:pt x="1729" y="3795"/>
                  </a:lnTo>
                  <a:lnTo>
                    <a:pt x="2210" y="4371"/>
                  </a:lnTo>
                  <a:lnTo>
                    <a:pt x="2786" y="4851"/>
                  </a:lnTo>
                  <a:lnTo>
                    <a:pt x="3314" y="5284"/>
                  </a:lnTo>
                  <a:lnTo>
                    <a:pt x="3891" y="5716"/>
                  </a:lnTo>
                  <a:lnTo>
                    <a:pt x="4467" y="6052"/>
                  </a:lnTo>
                  <a:lnTo>
                    <a:pt x="5091" y="6388"/>
                  </a:lnTo>
                  <a:lnTo>
                    <a:pt x="5715" y="6676"/>
                  </a:lnTo>
                  <a:lnTo>
                    <a:pt x="6340" y="6916"/>
                  </a:lnTo>
                  <a:lnTo>
                    <a:pt x="6964" y="7108"/>
                  </a:lnTo>
                  <a:lnTo>
                    <a:pt x="7588" y="7301"/>
                  </a:lnTo>
                  <a:lnTo>
                    <a:pt x="8789" y="7589"/>
                  </a:lnTo>
                  <a:lnTo>
                    <a:pt x="9990" y="7733"/>
                  </a:lnTo>
                  <a:lnTo>
                    <a:pt x="11094" y="7829"/>
                  </a:lnTo>
                  <a:lnTo>
                    <a:pt x="12103" y="7829"/>
                  </a:lnTo>
                  <a:lnTo>
                    <a:pt x="13015" y="7781"/>
                  </a:lnTo>
                  <a:lnTo>
                    <a:pt x="13736" y="7733"/>
                  </a:lnTo>
                  <a:lnTo>
                    <a:pt x="14312" y="7685"/>
                  </a:lnTo>
                  <a:lnTo>
                    <a:pt x="14792" y="7589"/>
                  </a:lnTo>
                  <a:lnTo>
                    <a:pt x="14984" y="5476"/>
                  </a:lnTo>
                  <a:lnTo>
                    <a:pt x="12871" y="5091"/>
                  </a:lnTo>
                  <a:lnTo>
                    <a:pt x="11046" y="4707"/>
                  </a:lnTo>
                  <a:lnTo>
                    <a:pt x="9461" y="4275"/>
                  </a:lnTo>
                  <a:lnTo>
                    <a:pt x="8117" y="3795"/>
                  </a:lnTo>
                  <a:lnTo>
                    <a:pt x="7012" y="3363"/>
                  </a:lnTo>
                  <a:lnTo>
                    <a:pt x="6100" y="2882"/>
                  </a:lnTo>
                  <a:lnTo>
                    <a:pt x="5331" y="2450"/>
                  </a:lnTo>
                  <a:lnTo>
                    <a:pt x="4755" y="2018"/>
                  </a:lnTo>
                  <a:lnTo>
                    <a:pt x="4323" y="1634"/>
                  </a:lnTo>
                  <a:lnTo>
                    <a:pt x="4035" y="1249"/>
                  </a:lnTo>
                  <a:lnTo>
                    <a:pt x="3843" y="913"/>
                  </a:lnTo>
                  <a:lnTo>
                    <a:pt x="3698" y="577"/>
                  </a:lnTo>
                  <a:lnTo>
                    <a:pt x="3650" y="337"/>
                  </a:lnTo>
                  <a:lnTo>
                    <a:pt x="3602" y="193"/>
                  </a:lnTo>
                  <a:lnTo>
                    <a:pt x="3602"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3" name="Google Shape;4603;p75"/>
            <p:cNvSpPr/>
            <p:nvPr/>
          </p:nvSpPr>
          <p:spPr>
            <a:xfrm>
              <a:off x="5452450" y="4203375"/>
              <a:ext cx="374625" cy="195725"/>
            </a:xfrm>
            <a:custGeom>
              <a:avLst/>
              <a:gdLst/>
              <a:ahLst/>
              <a:cxnLst/>
              <a:rect l="l" t="t" r="r" b="b"/>
              <a:pathLst>
                <a:path w="14985" h="7829" fill="none" extrusionOk="0">
                  <a:moveTo>
                    <a:pt x="3602" y="1"/>
                  </a:moveTo>
                  <a:lnTo>
                    <a:pt x="3602" y="1"/>
                  </a:lnTo>
                  <a:lnTo>
                    <a:pt x="3602" y="193"/>
                  </a:lnTo>
                  <a:lnTo>
                    <a:pt x="3650" y="337"/>
                  </a:lnTo>
                  <a:lnTo>
                    <a:pt x="3698" y="577"/>
                  </a:lnTo>
                  <a:lnTo>
                    <a:pt x="3843" y="913"/>
                  </a:lnTo>
                  <a:lnTo>
                    <a:pt x="4035" y="1249"/>
                  </a:lnTo>
                  <a:lnTo>
                    <a:pt x="4323" y="1634"/>
                  </a:lnTo>
                  <a:lnTo>
                    <a:pt x="4755" y="2018"/>
                  </a:lnTo>
                  <a:lnTo>
                    <a:pt x="5331" y="2450"/>
                  </a:lnTo>
                  <a:lnTo>
                    <a:pt x="6100" y="2882"/>
                  </a:lnTo>
                  <a:lnTo>
                    <a:pt x="7012" y="3363"/>
                  </a:lnTo>
                  <a:lnTo>
                    <a:pt x="8117" y="3795"/>
                  </a:lnTo>
                  <a:lnTo>
                    <a:pt x="9461" y="4275"/>
                  </a:lnTo>
                  <a:lnTo>
                    <a:pt x="11046" y="4707"/>
                  </a:lnTo>
                  <a:lnTo>
                    <a:pt x="12871" y="5091"/>
                  </a:lnTo>
                  <a:lnTo>
                    <a:pt x="14984" y="5476"/>
                  </a:lnTo>
                  <a:lnTo>
                    <a:pt x="14792" y="7589"/>
                  </a:lnTo>
                  <a:lnTo>
                    <a:pt x="14792" y="7589"/>
                  </a:lnTo>
                  <a:lnTo>
                    <a:pt x="14312" y="7685"/>
                  </a:lnTo>
                  <a:lnTo>
                    <a:pt x="13736" y="7733"/>
                  </a:lnTo>
                  <a:lnTo>
                    <a:pt x="13015" y="7781"/>
                  </a:lnTo>
                  <a:lnTo>
                    <a:pt x="12103" y="7829"/>
                  </a:lnTo>
                  <a:lnTo>
                    <a:pt x="11094" y="7829"/>
                  </a:lnTo>
                  <a:lnTo>
                    <a:pt x="9990" y="7733"/>
                  </a:lnTo>
                  <a:lnTo>
                    <a:pt x="8789" y="7589"/>
                  </a:lnTo>
                  <a:lnTo>
                    <a:pt x="7588" y="7301"/>
                  </a:lnTo>
                  <a:lnTo>
                    <a:pt x="6964" y="7108"/>
                  </a:lnTo>
                  <a:lnTo>
                    <a:pt x="6340" y="6916"/>
                  </a:lnTo>
                  <a:lnTo>
                    <a:pt x="5715" y="6676"/>
                  </a:lnTo>
                  <a:lnTo>
                    <a:pt x="5091" y="6388"/>
                  </a:lnTo>
                  <a:lnTo>
                    <a:pt x="4467" y="6052"/>
                  </a:lnTo>
                  <a:lnTo>
                    <a:pt x="3891" y="5716"/>
                  </a:lnTo>
                  <a:lnTo>
                    <a:pt x="3314" y="5284"/>
                  </a:lnTo>
                  <a:lnTo>
                    <a:pt x="2786" y="4851"/>
                  </a:lnTo>
                  <a:lnTo>
                    <a:pt x="2210" y="4371"/>
                  </a:lnTo>
                  <a:lnTo>
                    <a:pt x="1729" y="3795"/>
                  </a:lnTo>
                  <a:lnTo>
                    <a:pt x="1249" y="3170"/>
                  </a:lnTo>
                  <a:lnTo>
                    <a:pt x="817" y="2546"/>
                  </a:lnTo>
                  <a:lnTo>
                    <a:pt x="385" y="1826"/>
                  </a:lnTo>
                  <a:lnTo>
                    <a:pt x="0" y="1009"/>
                  </a:lnTo>
                  <a:lnTo>
                    <a:pt x="360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4" name="Google Shape;4604;p75"/>
            <p:cNvSpPr/>
            <p:nvPr/>
          </p:nvSpPr>
          <p:spPr>
            <a:xfrm>
              <a:off x="5546100" y="4221400"/>
              <a:ext cx="42050" cy="44450"/>
            </a:xfrm>
            <a:custGeom>
              <a:avLst/>
              <a:gdLst/>
              <a:ahLst/>
              <a:cxnLst/>
              <a:rect l="l" t="t" r="r" b="b"/>
              <a:pathLst>
                <a:path w="1682" h="1778" extrusionOk="0">
                  <a:moveTo>
                    <a:pt x="0" y="0"/>
                  </a:moveTo>
                  <a:lnTo>
                    <a:pt x="0" y="0"/>
                  </a:lnTo>
                  <a:lnTo>
                    <a:pt x="0" y="0"/>
                  </a:lnTo>
                  <a:lnTo>
                    <a:pt x="193" y="384"/>
                  </a:lnTo>
                  <a:lnTo>
                    <a:pt x="529" y="817"/>
                  </a:lnTo>
                  <a:lnTo>
                    <a:pt x="1009" y="1297"/>
                  </a:lnTo>
                  <a:lnTo>
                    <a:pt x="1681" y="1777"/>
                  </a:lnTo>
                  <a:lnTo>
                    <a:pt x="1681" y="1777"/>
                  </a:lnTo>
                  <a:lnTo>
                    <a:pt x="1681" y="1777"/>
                  </a:lnTo>
                  <a:lnTo>
                    <a:pt x="1009" y="1297"/>
                  </a:lnTo>
                  <a:lnTo>
                    <a:pt x="529" y="817"/>
                  </a:lnTo>
                  <a:lnTo>
                    <a:pt x="193" y="384"/>
                  </a:lnTo>
                  <a:lnTo>
                    <a:pt x="0" y="0"/>
                  </a:lnTo>
                  <a:close/>
                </a:path>
              </a:pathLst>
            </a:custGeom>
            <a:solidFill>
              <a:srgbClr val="FFCA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5" name="Google Shape;4605;p75"/>
            <p:cNvSpPr/>
            <p:nvPr/>
          </p:nvSpPr>
          <p:spPr>
            <a:xfrm>
              <a:off x="5546100" y="4221400"/>
              <a:ext cx="42050" cy="44450"/>
            </a:xfrm>
            <a:custGeom>
              <a:avLst/>
              <a:gdLst/>
              <a:ahLst/>
              <a:cxnLst/>
              <a:rect l="l" t="t" r="r" b="b"/>
              <a:pathLst>
                <a:path w="1682" h="1778" fill="none" extrusionOk="0">
                  <a:moveTo>
                    <a:pt x="0" y="0"/>
                  </a:moveTo>
                  <a:lnTo>
                    <a:pt x="0" y="0"/>
                  </a:lnTo>
                  <a:lnTo>
                    <a:pt x="0" y="0"/>
                  </a:lnTo>
                  <a:lnTo>
                    <a:pt x="193" y="384"/>
                  </a:lnTo>
                  <a:lnTo>
                    <a:pt x="529" y="817"/>
                  </a:lnTo>
                  <a:lnTo>
                    <a:pt x="1009" y="1297"/>
                  </a:lnTo>
                  <a:lnTo>
                    <a:pt x="1681" y="1777"/>
                  </a:lnTo>
                  <a:lnTo>
                    <a:pt x="1681" y="1777"/>
                  </a:lnTo>
                  <a:lnTo>
                    <a:pt x="1681" y="1777"/>
                  </a:lnTo>
                  <a:lnTo>
                    <a:pt x="1009" y="1297"/>
                  </a:lnTo>
                  <a:lnTo>
                    <a:pt x="529" y="817"/>
                  </a:lnTo>
                  <a:lnTo>
                    <a:pt x="193" y="384"/>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75"/>
            <p:cNvSpPr/>
            <p:nvPr/>
          </p:nvSpPr>
          <p:spPr>
            <a:xfrm>
              <a:off x="5470450" y="4221400"/>
              <a:ext cx="117700" cy="105675"/>
            </a:xfrm>
            <a:custGeom>
              <a:avLst/>
              <a:gdLst/>
              <a:ahLst/>
              <a:cxnLst/>
              <a:rect l="l" t="t" r="r" b="b"/>
              <a:pathLst>
                <a:path w="4708" h="4227" extrusionOk="0">
                  <a:moveTo>
                    <a:pt x="3026" y="0"/>
                  </a:moveTo>
                  <a:lnTo>
                    <a:pt x="1" y="1681"/>
                  </a:lnTo>
                  <a:lnTo>
                    <a:pt x="481" y="2449"/>
                  </a:lnTo>
                  <a:lnTo>
                    <a:pt x="1009" y="3122"/>
                  </a:lnTo>
                  <a:lnTo>
                    <a:pt x="1586" y="3698"/>
                  </a:lnTo>
                  <a:lnTo>
                    <a:pt x="2162" y="4226"/>
                  </a:lnTo>
                  <a:lnTo>
                    <a:pt x="4707" y="1777"/>
                  </a:lnTo>
                  <a:lnTo>
                    <a:pt x="4035" y="1297"/>
                  </a:lnTo>
                  <a:lnTo>
                    <a:pt x="3555" y="817"/>
                  </a:lnTo>
                  <a:lnTo>
                    <a:pt x="3219" y="384"/>
                  </a:lnTo>
                  <a:lnTo>
                    <a:pt x="3026"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75"/>
            <p:cNvSpPr/>
            <p:nvPr/>
          </p:nvSpPr>
          <p:spPr>
            <a:xfrm>
              <a:off x="5470450" y="4221400"/>
              <a:ext cx="117700" cy="105675"/>
            </a:xfrm>
            <a:custGeom>
              <a:avLst/>
              <a:gdLst/>
              <a:ahLst/>
              <a:cxnLst/>
              <a:rect l="l" t="t" r="r" b="b"/>
              <a:pathLst>
                <a:path w="4708" h="4227" fill="none" extrusionOk="0">
                  <a:moveTo>
                    <a:pt x="3026" y="0"/>
                  </a:moveTo>
                  <a:lnTo>
                    <a:pt x="1" y="1681"/>
                  </a:lnTo>
                  <a:lnTo>
                    <a:pt x="1" y="1681"/>
                  </a:lnTo>
                  <a:lnTo>
                    <a:pt x="1" y="1681"/>
                  </a:lnTo>
                  <a:lnTo>
                    <a:pt x="481" y="2449"/>
                  </a:lnTo>
                  <a:lnTo>
                    <a:pt x="1009" y="3122"/>
                  </a:lnTo>
                  <a:lnTo>
                    <a:pt x="1586" y="3698"/>
                  </a:lnTo>
                  <a:lnTo>
                    <a:pt x="2162" y="4226"/>
                  </a:lnTo>
                  <a:lnTo>
                    <a:pt x="4707" y="1777"/>
                  </a:lnTo>
                  <a:lnTo>
                    <a:pt x="4707" y="1777"/>
                  </a:lnTo>
                  <a:lnTo>
                    <a:pt x="4035" y="1297"/>
                  </a:lnTo>
                  <a:lnTo>
                    <a:pt x="3555" y="817"/>
                  </a:lnTo>
                  <a:lnTo>
                    <a:pt x="3219" y="384"/>
                  </a:lnTo>
                  <a:lnTo>
                    <a:pt x="302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75"/>
            <p:cNvSpPr/>
            <p:nvPr/>
          </p:nvSpPr>
          <p:spPr>
            <a:xfrm>
              <a:off x="5792225" y="4297025"/>
              <a:ext cx="133300" cy="121300"/>
            </a:xfrm>
            <a:custGeom>
              <a:avLst/>
              <a:gdLst/>
              <a:ahLst/>
              <a:cxnLst/>
              <a:rect l="l" t="t" r="r" b="b"/>
              <a:pathLst>
                <a:path w="5332" h="4852" extrusionOk="0">
                  <a:moveTo>
                    <a:pt x="2738" y="1"/>
                  </a:moveTo>
                  <a:lnTo>
                    <a:pt x="2498" y="49"/>
                  </a:lnTo>
                  <a:lnTo>
                    <a:pt x="2210" y="193"/>
                  </a:lnTo>
                  <a:lnTo>
                    <a:pt x="1682" y="529"/>
                  </a:lnTo>
                  <a:lnTo>
                    <a:pt x="1249" y="817"/>
                  </a:lnTo>
                  <a:lnTo>
                    <a:pt x="1009" y="913"/>
                  </a:lnTo>
                  <a:lnTo>
                    <a:pt x="769" y="1009"/>
                  </a:lnTo>
                  <a:lnTo>
                    <a:pt x="529" y="1153"/>
                  </a:lnTo>
                  <a:lnTo>
                    <a:pt x="385" y="1345"/>
                  </a:lnTo>
                  <a:lnTo>
                    <a:pt x="193" y="1586"/>
                  </a:lnTo>
                  <a:lnTo>
                    <a:pt x="97" y="1826"/>
                  </a:lnTo>
                  <a:lnTo>
                    <a:pt x="49" y="2066"/>
                  </a:lnTo>
                  <a:lnTo>
                    <a:pt x="1" y="2354"/>
                  </a:lnTo>
                  <a:lnTo>
                    <a:pt x="1" y="3122"/>
                  </a:lnTo>
                  <a:lnTo>
                    <a:pt x="49" y="3410"/>
                  </a:lnTo>
                  <a:lnTo>
                    <a:pt x="145" y="3699"/>
                  </a:lnTo>
                  <a:lnTo>
                    <a:pt x="289" y="3987"/>
                  </a:lnTo>
                  <a:lnTo>
                    <a:pt x="481" y="4227"/>
                  </a:lnTo>
                  <a:lnTo>
                    <a:pt x="721" y="4419"/>
                  </a:lnTo>
                  <a:lnTo>
                    <a:pt x="961" y="4515"/>
                  </a:lnTo>
                  <a:lnTo>
                    <a:pt x="1249" y="4611"/>
                  </a:lnTo>
                  <a:lnTo>
                    <a:pt x="1585" y="4659"/>
                  </a:lnTo>
                  <a:lnTo>
                    <a:pt x="1826" y="4659"/>
                  </a:lnTo>
                  <a:lnTo>
                    <a:pt x="2066" y="4563"/>
                  </a:lnTo>
                  <a:lnTo>
                    <a:pt x="2258" y="4515"/>
                  </a:lnTo>
                  <a:lnTo>
                    <a:pt x="2450" y="4371"/>
                  </a:lnTo>
                  <a:lnTo>
                    <a:pt x="2930" y="4563"/>
                  </a:lnTo>
                  <a:lnTo>
                    <a:pt x="3410" y="4755"/>
                  </a:lnTo>
                  <a:lnTo>
                    <a:pt x="3843" y="4851"/>
                  </a:lnTo>
                  <a:lnTo>
                    <a:pt x="3987" y="4851"/>
                  </a:lnTo>
                  <a:lnTo>
                    <a:pt x="4035" y="4803"/>
                  </a:lnTo>
                  <a:lnTo>
                    <a:pt x="4083" y="4755"/>
                  </a:lnTo>
                  <a:lnTo>
                    <a:pt x="4083" y="4707"/>
                  </a:lnTo>
                  <a:lnTo>
                    <a:pt x="3987" y="4563"/>
                  </a:lnTo>
                  <a:lnTo>
                    <a:pt x="3843" y="4371"/>
                  </a:lnTo>
                  <a:lnTo>
                    <a:pt x="3651" y="4227"/>
                  </a:lnTo>
                  <a:lnTo>
                    <a:pt x="3266" y="3939"/>
                  </a:lnTo>
                  <a:lnTo>
                    <a:pt x="2978" y="3747"/>
                  </a:lnTo>
                  <a:lnTo>
                    <a:pt x="3362" y="3843"/>
                  </a:lnTo>
                  <a:lnTo>
                    <a:pt x="3939" y="3939"/>
                  </a:lnTo>
                  <a:lnTo>
                    <a:pt x="4227" y="3987"/>
                  </a:lnTo>
                  <a:lnTo>
                    <a:pt x="4515" y="3987"/>
                  </a:lnTo>
                  <a:lnTo>
                    <a:pt x="4755" y="3939"/>
                  </a:lnTo>
                  <a:lnTo>
                    <a:pt x="4899" y="3843"/>
                  </a:lnTo>
                  <a:lnTo>
                    <a:pt x="4899" y="3795"/>
                  </a:lnTo>
                  <a:lnTo>
                    <a:pt x="4899" y="3747"/>
                  </a:lnTo>
                  <a:lnTo>
                    <a:pt x="4707" y="3603"/>
                  </a:lnTo>
                  <a:lnTo>
                    <a:pt x="4419" y="3459"/>
                  </a:lnTo>
                  <a:lnTo>
                    <a:pt x="4083" y="3362"/>
                  </a:lnTo>
                  <a:lnTo>
                    <a:pt x="3410" y="3170"/>
                  </a:lnTo>
                  <a:lnTo>
                    <a:pt x="3122" y="3074"/>
                  </a:lnTo>
                  <a:lnTo>
                    <a:pt x="4131" y="3074"/>
                  </a:lnTo>
                  <a:lnTo>
                    <a:pt x="4563" y="3026"/>
                  </a:lnTo>
                  <a:lnTo>
                    <a:pt x="4899" y="2930"/>
                  </a:lnTo>
                  <a:lnTo>
                    <a:pt x="5187" y="2834"/>
                  </a:lnTo>
                  <a:lnTo>
                    <a:pt x="5283" y="2786"/>
                  </a:lnTo>
                  <a:lnTo>
                    <a:pt x="5331" y="2690"/>
                  </a:lnTo>
                  <a:lnTo>
                    <a:pt x="5331" y="2642"/>
                  </a:lnTo>
                  <a:lnTo>
                    <a:pt x="5331" y="2546"/>
                  </a:lnTo>
                  <a:lnTo>
                    <a:pt x="5139" y="2450"/>
                  </a:lnTo>
                  <a:lnTo>
                    <a:pt x="4803" y="2306"/>
                  </a:lnTo>
                  <a:lnTo>
                    <a:pt x="4419" y="2210"/>
                  </a:lnTo>
                  <a:lnTo>
                    <a:pt x="3603" y="2114"/>
                  </a:lnTo>
                  <a:lnTo>
                    <a:pt x="3074" y="2066"/>
                  </a:lnTo>
                  <a:lnTo>
                    <a:pt x="3074" y="2018"/>
                  </a:lnTo>
                  <a:lnTo>
                    <a:pt x="3506" y="1970"/>
                  </a:lnTo>
                  <a:lnTo>
                    <a:pt x="4131" y="1826"/>
                  </a:lnTo>
                  <a:lnTo>
                    <a:pt x="4707" y="1634"/>
                  </a:lnTo>
                  <a:lnTo>
                    <a:pt x="4947" y="1489"/>
                  </a:lnTo>
                  <a:lnTo>
                    <a:pt x="5091" y="1393"/>
                  </a:lnTo>
                  <a:lnTo>
                    <a:pt x="5091" y="1345"/>
                  </a:lnTo>
                  <a:lnTo>
                    <a:pt x="5043" y="1297"/>
                  </a:lnTo>
                  <a:lnTo>
                    <a:pt x="4851" y="1201"/>
                  </a:lnTo>
                  <a:lnTo>
                    <a:pt x="4179" y="1201"/>
                  </a:lnTo>
                  <a:lnTo>
                    <a:pt x="3362" y="1249"/>
                  </a:lnTo>
                  <a:lnTo>
                    <a:pt x="2738" y="1297"/>
                  </a:lnTo>
                  <a:lnTo>
                    <a:pt x="2402" y="1057"/>
                  </a:lnTo>
                  <a:lnTo>
                    <a:pt x="2690" y="817"/>
                  </a:lnTo>
                  <a:lnTo>
                    <a:pt x="2930" y="577"/>
                  </a:lnTo>
                  <a:lnTo>
                    <a:pt x="3026" y="433"/>
                  </a:lnTo>
                  <a:lnTo>
                    <a:pt x="3074" y="337"/>
                  </a:lnTo>
                  <a:lnTo>
                    <a:pt x="3074" y="193"/>
                  </a:lnTo>
                  <a:lnTo>
                    <a:pt x="3074" y="97"/>
                  </a:lnTo>
                  <a:lnTo>
                    <a:pt x="302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75"/>
            <p:cNvSpPr/>
            <p:nvPr/>
          </p:nvSpPr>
          <p:spPr>
            <a:xfrm>
              <a:off x="5429650" y="4152950"/>
              <a:ext cx="153700" cy="176525"/>
            </a:xfrm>
            <a:custGeom>
              <a:avLst/>
              <a:gdLst/>
              <a:ahLst/>
              <a:cxnLst/>
              <a:rect l="l" t="t" r="r" b="b"/>
              <a:pathLst>
                <a:path w="6148" h="7061" extrusionOk="0">
                  <a:moveTo>
                    <a:pt x="1489" y="1"/>
                  </a:moveTo>
                  <a:lnTo>
                    <a:pt x="1153" y="97"/>
                  </a:lnTo>
                  <a:lnTo>
                    <a:pt x="864" y="241"/>
                  </a:lnTo>
                  <a:lnTo>
                    <a:pt x="528" y="433"/>
                  </a:lnTo>
                  <a:lnTo>
                    <a:pt x="336" y="577"/>
                  </a:lnTo>
                  <a:lnTo>
                    <a:pt x="240" y="721"/>
                  </a:lnTo>
                  <a:lnTo>
                    <a:pt x="144" y="865"/>
                  </a:lnTo>
                  <a:lnTo>
                    <a:pt x="48" y="1057"/>
                  </a:lnTo>
                  <a:lnTo>
                    <a:pt x="0" y="1489"/>
                  </a:lnTo>
                  <a:lnTo>
                    <a:pt x="48" y="1970"/>
                  </a:lnTo>
                  <a:lnTo>
                    <a:pt x="144" y="2498"/>
                  </a:lnTo>
                  <a:lnTo>
                    <a:pt x="336" y="3074"/>
                  </a:lnTo>
                  <a:lnTo>
                    <a:pt x="576" y="3651"/>
                  </a:lnTo>
                  <a:lnTo>
                    <a:pt x="816" y="4179"/>
                  </a:lnTo>
                  <a:lnTo>
                    <a:pt x="1393" y="5283"/>
                  </a:lnTo>
                  <a:lnTo>
                    <a:pt x="1969" y="6196"/>
                  </a:lnTo>
                  <a:lnTo>
                    <a:pt x="2545" y="7060"/>
                  </a:lnTo>
                  <a:lnTo>
                    <a:pt x="6147" y="3362"/>
                  </a:lnTo>
                  <a:lnTo>
                    <a:pt x="5235" y="2354"/>
                  </a:lnTo>
                  <a:lnTo>
                    <a:pt x="4370" y="1489"/>
                  </a:lnTo>
                  <a:lnTo>
                    <a:pt x="3650" y="817"/>
                  </a:lnTo>
                  <a:lnTo>
                    <a:pt x="3314" y="577"/>
                  </a:lnTo>
                  <a:lnTo>
                    <a:pt x="2978" y="337"/>
                  </a:lnTo>
                  <a:lnTo>
                    <a:pt x="2689" y="193"/>
                  </a:lnTo>
                  <a:lnTo>
                    <a:pt x="2401" y="49"/>
                  </a:lnTo>
                  <a:lnTo>
                    <a:pt x="20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75"/>
            <p:cNvSpPr/>
            <p:nvPr/>
          </p:nvSpPr>
          <p:spPr>
            <a:xfrm>
              <a:off x="5456050" y="4196175"/>
              <a:ext cx="100875" cy="93675"/>
            </a:xfrm>
            <a:custGeom>
              <a:avLst/>
              <a:gdLst/>
              <a:ahLst/>
              <a:cxnLst/>
              <a:rect l="l" t="t" r="r" b="b"/>
              <a:pathLst>
                <a:path w="4035" h="3747" extrusionOk="0">
                  <a:moveTo>
                    <a:pt x="3554" y="1"/>
                  </a:moveTo>
                  <a:lnTo>
                    <a:pt x="1" y="2930"/>
                  </a:lnTo>
                  <a:lnTo>
                    <a:pt x="481" y="3747"/>
                  </a:lnTo>
                  <a:lnTo>
                    <a:pt x="4035" y="481"/>
                  </a:lnTo>
                  <a:lnTo>
                    <a:pt x="35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75"/>
            <p:cNvSpPr/>
            <p:nvPr/>
          </p:nvSpPr>
          <p:spPr>
            <a:xfrm>
              <a:off x="5475250" y="4215375"/>
              <a:ext cx="103300" cy="98500"/>
            </a:xfrm>
            <a:custGeom>
              <a:avLst/>
              <a:gdLst/>
              <a:ahLst/>
              <a:cxnLst/>
              <a:rect l="l" t="t" r="r" b="b"/>
              <a:pathLst>
                <a:path w="4132" h="3940" extrusionOk="0">
                  <a:moveTo>
                    <a:pt x="3507" y="1"/>
                  </a:moveTo>
                  <a:lnTo>
                    <a:pt x="1" y="3507"/>
                  </a:lnTo>
                  <a:lnTo>
                    <a:pt x="289" y="3939"/>
                  </a:lnTo>
                  <a:lnTo>
                    <a:pt x="4131" y="625"/>
                  </a:lnTo>
                  <a:lnTo>
                    <a:pt x="35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 name="Google Shape;4386;p74"/>
          <p:cNvSpPr txBox="1">
            <a:spLocks/>
          </p:cNvSpPr>
          <p:nvPr/>
        </p:nvSpPr>
        <p:spPr>
          <a:xfrm>
            <a:off x="533400" y="876376"/>
            <a:ext cx="7772400" cy="857174"/>
          </a:xfrm>
          <a:prstGeom prst="rect">
            <a:avLst/>
          </a:prstGeom>
          <a:noFill/>
          <a:ln>
            <a:noFill/>
          </a:ln>
        </p:spPr>
        <p:txBody>
          <a:bodyPr spcFirstLastPara="1" wrap="square" lIns="91425" tIns="91425" rIns="91425" bIns="91425" anchor="ctr" anchorCtr="0">
            <a:noAutofit/>
          </a:bodyPr>
          <a:lstStyle/>
          <a:p>
            <a:pPr marL="0" marR="0" lvl="0" indent="457200" algn="l" defTabSz="914400" rtl="0" eaLnBrk="1" fontAlgn="auto" latinLnBrk="0" hangingPunct="1">
              <a:lnSpc>
                <a:spcPct val="115000"/>
              </a:lnSpc>
              <a:spcBef>
                <a:spcPts val="0"/>
              </a:spcBef>
              <a:spcAft>
                <a:spcPts val="0"/>
              </a:spcAft>
              <a:buClr>
                <a:schemeClr val="dk1"/>
              </a:buClr>
              <a:buSzPts val="3600"/>
              <a:buFont typeface="Fredoka One"/>
              <a:buNone/>
              <a:tabLst/>
              <a:defRPr/>
            </a:pPr>
            <a:r>
              <a:rPr lang="en-US" sz="2400" b="1" dirty="0">
                <a:solidFill>
                  <a:srgbClr val="FF0000"/>
                </a:solidFill>
                <a:latin typeface="Times New Roman"/>
                <a:ea typeface="Calibri"/>
                <a:cs typeface="Times New Roman"/>
                <a:sym typeface="Fredoka One"/>
              </a:rPr>
              <a:t>         </a:t>
            </a:r>
            <a:r>
              <a:rPr kumimoji="0" lang="en-US" sz="2400" b="1" i="0" u="none" strike="noStrike" kern="0" cap="none" spc="0" normalizeH="0" baseline="0" noProof="0" dirty="0">
                <a:ln>
                  <a:noFill/>
                </a:ln>
                <a:solidFill>
                  <a:srgbClr val="FF0000"/>
                </a:solidFill>
                <a:effectLst/>
                <a:uLnTx/>
                <a:uFillTx/>
                <a:latin typeface="Times New Roman"/>
                <a:ea typeface="Calibri"/>
                <a:cs typeface="Times New Roman"/>
                <a:sym typeface="Fredoka One"/>
              </a:rPr>
              <a:t>HĐ 1: KHỞI  ĐỘNG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43200000">
                                      <p:cBhvr>
                                        <p:cTn id="6" dur="2000" fill="hold"/>
                                        <p:tgtEl>
                                          <p:spTgt spid="4454"/>
                                        </p:tgtEl>
                                        <p:attrNameLst>
                                          <p:attrName>r</p:attrName>
                                        </p:attrNameLst>
                                      </p:cBhvr>
                                    </p:animRot>
                                  </p:childTnLst>
                                </p:cTn>
                              </p:par>
                              <p:par>
                                <p:cTn id="7" presetID="3" presetClass="entr" presetSubtype="10" fill="hold" nodeType="withEffect">
                                  <p:stCondLst>
                                    <p:cond delay="0"/>
                                  </p:stCondLst>
                                  <p:childTnLst>
                                    <p:set>
                                      <p:cBhvr>
                                        <p:cTn id="8" dur="1" fill="hold">
                                          <p:stCondLst>
                                            <p:cond delay="0"/>
                                          </p:stCondLst>
                                        </p:cTn>
                                        <p:tgtEl>
                                          <p:spTgt spid="4484"/>
                                        </p:tgtEl>
                                        <p:attrNameLst>
                                          <p:attrName>style.visibility</p:attrName>
                                        </p:attrNameLst>
                                      </p:cBhvr>
                                      <p:to>
                                        <p:strVal val="visible"/>
                                      </p:to>
                                    </p:set>
                                    <p:animEffect transition="in" filter="blinds(horizontal)">
                                      <p:cBhvr>
                                        <p:cTn id="9" dur="500"/>
                                        <p:tgtEl>
                                          <p:spTgt spid="4484"/>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64"/>
                                        </p:tgtEl>
                                        <p:attrNameLst>
                                          <p:attrName>style.visibility</p:attrName>
                                        </p:attrNameLst>
                                      </p:cBhvr>
                                      <p:to>
                                        <p:strVal val="visible"/>
                                      </p:to>
                                    </p:set>
                                    <p:animEffect transition="in" filter="blinds(horizontal)">
                                      <p:cBhvr>
                                        <p:cTn id="14" dur="500"/>
                                        <p:tgtEl>
                                          <p:spTgt spid="164"/>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451"/>
                                        </p:tgtEl>
                                        <p:attrNameLst>
                                          <p:attrName>style.visibility</p:attrName>
                                        </p:attrNameLst>
                                      </p:cBhvr>
                                      <p:to>
                                        <p:strVal val="visible"/>
                                      </p:to>
                                    </p:set>
                                    <p:animEffect transition="in" filter="blinds(horizontal)">
                                      <p:cBhvr>
                                        <p:cTn id="19" dur="500"/>
                                        <p:tgtEl>
                                          <p:spTgt spid="4451"/>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4453">
                                            <p:txEl>
                                              <p:pRg st="0" end="0"/>
                                            </p:txEl>
                                          </p:spTgt>
                                        </p:tgtEl>
                                        <p:attrNameLst>
                                          <p:attrName>style.visibility</p:attrName>
                                        </p:attrNameLst>
                                      </p:cBhvr>
                                      <p:to>
                                        <p:strVal val="visible"/>
                                      </p:to>
                                    </p:set>
                                    <p:animEffect transition="in" filter="blinds(horizontal)">
                                      <p:cBhvr>
                                        <p:cTn id="24" dur="500"/>
                                        <p:tgtEl>
                                          <p:spTgt spid="445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453">
                                            <p:txEl>
                                              <p:pRg st="1" end="1"/>
                                            </p:txEl>
                                          </p:spTgt>
                                        </p:tgtEl>
                                        <p:attrNameLst>
                                          <p:attrName>style.visibility</p:attrName>
                                        </p:attrNameLst>
                                      </p:cBhvr>
                                      <p:to>
                                        <p:strVal val="visible"/>
                                      </p:to>
                                    </p:set>
                                    <p:animEffect transition="in" filter="blinds(horizontal)">
                                      <p:cBhvr>
                                        <p:cTn id="29" dur="500"/>
                                        <p:tgtEl>
                                          <p:spTgt spid="44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1" grpId="0"/>
      <p:bldP spid="4453" grpId="0" build="p"/>
      <p:bldP spid="1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637"/>
        <p:cNvGrpSpPr/>
        <p:nvPr/>
      </p:nvGrpSpPr>
      <p:grpSpPr>
        <a:xfrm>
          <a:off x="0" y="0"/>
          <a:ext cx="0" cy="0"/>
          <a:chOff x="0" y="0"/>
          <a:chExt cx="0" cy="0"/>
        </a:xfrm>
      </p:grpSpPr>
      <p:sp>
        <p:nvSpPr>
          <p:cNvPr id="5645" name="Google Shape;5645;p93"/>
          <p:cNvSpPr/>
          <p:nvPr/>
        </p:nvSpPr>
        <p:spPr>
          <a:xfrm>
            <a:off x="7084173" y="609399"/>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6" name="Google Shape;5646;p93"/>
          <p:cNvSpPr txBox="1">
            <a:spLocks noGrp="1"/>
          </p:cNvSpPr>
          <p:nvPr>
            <p:ph type="title"/>
          </p:nvPr>
        </p:nvSpPr>
        <p:spPr>
          <a:xfrm>
            <a:off x="3048000" y="868700"/>
            <a:ext cx="3886200" cy="788650"/>
          </a:xfrm>
          <a:prstGeom prst="rect">
            <a:avLst/>
          </a:prstGeom>
        </p:spPr>
        <p:txBody>
          <a:bodyPr spcFirstLastPara="1" wrap="square" lIns="91425" tIns="91425" rIns="91425" bIns="91425" anchor="ctr" anchorCtr="0">
            <a:noAutofit/>
          </a:bodyPr>
          <a:lstStyle/>
          <a:p>
            <a:pPr lvl="0"/>
            <a:r>
              <a:rPr lang="en-US" sz="2400" b="1" dirty="0">
                <a:solidFill>
                  <a:srgbClr val="0000FF"/>
                </a:solidFill>
                <a:latin typeface="Times New Roman"/>
                <a:ea typeface="MS Mincho"/>
              </a:rPr>
              <a:t>HĐ 2: </a:t>
            </a:r>
            <a:r>
              <a:rPr lang="en-US" sz="2400" b="1" dirty="0" err="1">
                <a:solidFill>
                  <a:srgbClr val="0000FF"/>
                </a:solidFill>
                <a:latin typeface="Times New Roman"/>
                <a:ea typeface="MS Mincho"/>
              </a:rPr>
              <a:t>Hình</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thành</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kiến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thức</a:t>
            </a:r>
            <a:endParaRPr sz="2400"/>
          </a:p>
        </p:txBody>
      </p:sp>
      <p:sp>
        <p:nvSpPr>
          <p:cNvPr id="5647" name="Google Shape;5647;p93"/>
          <p:cNvSpPr txBox="1">
            <a:spLocks noGrp="1"/>
          </p:cNvSpPr>
          <p:nvPr>
            <p:ph type="title" idx="2"/>
          </p:nvPr>
        </p:nvSpPr>
        <p:spPr>
          <a:xfrm>
            <a:off x="2057400" y="806900"/>
            <a:ext cx="1008300" cy="8820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a:t>02</a:t>
            </a:r>
            <a:endParaRPr/>
          </a:p>
        </p:txBody>
      </p:sp>
      <p:sp>
        <p:nvSpPr>
          <p:cNvPr id="5648" name="Google Shape;5648;p93"/>
          <p:cNvSpPr txBox="1">
            <a:spLocks noGrp="1"/>
          </p:cNvSpPr>
          <p:nvPr>
            <p:ph type="subTitle" idx="1"/>
          </p:nvPr>
        </p:nvSpPr>
        <p:spPr>
          <a:xfrm>
            <a:off x="1905000" y="1733550"/>
            <a:ext cx="5486400" cy="457200"/>
          </a:xfrm>
          <a:prstGeom prst="rect">
            <a:avLst/>
          </a:prstGeom>
        </p:spPr>
        <p:txBody>
          <a:bodyPr spcFirstLastPara="1" wrap="square" lIns="91425" tIns="91425" rIns="91425" bIns="91425" anchor="ctr" anchorCtr="0">
            <a:noAutofit/>
          </a:bodyPr>
          <a:lstStyle/>
          <a:p>
            <a:pPr algn="just">
              <a:lnSpc>
                <a:spcPct val="115000"/>
              </a:lnSpc>
            </a:pPr>
            <a:r>
              <a:rPr lang="fr-FR" sz="2400" b="1" dirty="0">
                <a:latin typeface="Times New Roman"/>
                <a:ea typeface="Calibri"/>
                <a:cs typeface="Times New Roman"/>
              </a:rPr>
              <a:t>A.VIẾT BÀI THUYẾT MINH GIỚI THIỆU CUỐN SÁCH YÊU THÍCH</a:t>
            </a:r>
            <a:endParaRPr lang="en-US" sz="2400" dirty="0">
              <a:latin typeface="Times New Roman"/>
              <a:ea typeface="Calibri"/>
              <a:cs typeface="Times New Roman"/>
            </a:endParaRPr>
          </a:p>
        </p:txBody>
      </p:sp>
      <p:grpSp>
        <p:nvGrpSpPr>
          <p:cNvPr id="5649" name="Google Shape;5649;p93"/>
          <p:cNvGrpSpPr/>
          <p:nvPr/>
        </p:nvGrpSpPr>
        <p:grpSpPr>
          <a:xfrm rot="3427686">
            <a:off x="6878408" y="528548"/>
            <a:ext cx="1404888" cy="994876"/>
            <a:chOff x="1374195" y="2402425"/>
            <a:chExt cx="295105" cy="208950"/>
          </a:xfrm>
        </p:grpSpPr>
        <p:sp>
          <p:nvSpPr>
            <p:cNvPr id="5650" name="Google Shape;5650;p93"/>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1" name="Google Shape;5651;p93"/>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2" name="Google Shape;5652;p93"/>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3" name="Google Shape;5653;p93"/>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4" name="Google Shape;5654;p93"/>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5" name="Google Shape;5655;p93"/>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6" name="Google Shape;5656;p93"/>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7" name="Google Shape;5657;p93"/>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8" name="Google Shape;5658;p93"/>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9" name="Google Shape;5659;p9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0" name="Google Shape;5660;p9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1" name="Google Shape;5661;p9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2" name="Google Shape;5662;p93"/>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3" name="Google Shape;5663;p9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4" name="Google Shape;5664;p9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5" name="Google Shape;5665;p93"/>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6" name="Google Shape;5666;p9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7" name="Google Shape;5667;p9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8" name="Google Shape;5668;p9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9" name="Google Shape;5669;p93"/>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0" name="Google Shape;5670;p9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1" name="Google Shape;5671;p9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2" name="Google Shape;5672;p9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3" name="Google Shape;5673;p9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4" name="Google Shape;5674;p93"/>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5" name="Google Shape;5675;p93"/>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6" name="Google Shape;5676;p93"/>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7" name="Google Shape;5677;p93"/>
            <p:cNvSpPr/>
            <p:nvPr/>
          </p:nvSpPr>
          <p:spPr>
            <a:xfrm>
              <a:off x="1374195" y="2448759"/>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78" name="Google Shape;5678;p93"/>
          <p:cNvGrpSpPr/>
          <p:nvPr/>
        </p:nvGrpSpPr>
        <p:grpSpPr>
          <a:xfrm>
            <a:off x="-304800" y="453260"/>
            <a:ext cx="2362200" cy="3642490"/>
            <a:chOff x="239325" y="2558525"/>
            <a:chExt cx="1132200" cy="1389150"/>
          </a:xfrm>
        </p:grpSpPr>
        <p:sp>
          <p:nvSpPr>
            <p:cNvPr id="5679" name="Google Shape;5679;p93"/>
            <p:cNvSpPr/>
            <p:nvPr/>
          </p:nvSpPr>
          <p:spPr>
            <a:xfrm>
              <a:off x="665525" y="3597075"/>
              <a:ext cx="527125" cy="217325"/>
            </a:xfrm>
            <a:custGeom>
              <a:avLst/>
              <a:gdLst/>
              <a:ahLst/>
              <a:cxnLst/>
              <a:rect l="l" t="t" r="r" b="b"/>
              <a:pathLst>
                <a:path w="21085" h="8693" extrusionOk="0">
                  <a:moveTo>
                    <a:pt x="21084" y="0"/>
                  </a:moveTo>
                  <a:lnTo>
                    <a:pt x="9990" y="1825"/>
                  </a:lnTo>
                  <a:lnTo>
                    <a:pt x="1" y="6916"/>
                  </a:lnTo>
                  <a:lnTo>
                    <a:pt x="145" y="7060"/>
                  </a:lnTo>
                  <a:lnTo>
                    <a:pt x="577" y="7396"/>
                  </a:lnTo>
                  <a:lnTo>
                    <a:pt x="913" y="7588"/>
                  </a:lnTo>
                  <a:lnTo>
                    <a:pt x="1298" y="7828"/>
                  </a:lnTo>
                  <a:lnTo>
                    <a:pt x="1778" y="8020"/>
                  </a:lnTo>
                  <a:lnTo>
                    <a:pt x="2354" y="8212"/>
                  </a:lnTo>
                  <a:lnTo>
                    <a:pt x="2979" y="8404"/>
                  </a:lnTo>
                  <a:lnTo>
                    <a:pt x="3747" y="8549"/>
                  </a:lnTo>
                  <a:lnTo>
                    <a:pt x="4563" y="8693"/>
                  </a:lnTo>
                  <a:lnTo>
                    <a:pt x="6484" y="8693"/>
                  </a:lnTo>
                  <a:lnTo>
                    <a:pt x="7637" y="8597"/>
                  </a:lnTo>
                  <a:lnTo>
                    <a:pt x="8838" y="8404"/>
                  </a:lnTo>
                  <a:lnTo>
                    <a:pt x="10182" y="8068"/>
                  </a:lnTo>
                  <a:lnTo>
                    <a:pt x="11479" y="7684"/>
                  </a:lnTo>
                  <a:lnTo>
                    <a:pt x="12728" y="7156"/>
                  </a:lnTo>
                  <a:lnTo>
                    <a:pt x="13880" y="6627"/>
                  </a:lnTo>
                  <a:lnTo>
                    <a:pt x="14985" y="6003"/>
                  </a:lnTo>
                  <a:lnTo>
                    <a:pt x="15945" y="5331"/>
                  </a:lnTo>
                  <a:lnTo>
                    <a:pt x="16858" y="4658"/>
                  </a:lnTo>
                  <a:lnTo>
                    <a:pt x="17674" y="3986"/>
                  </a:lnTo>
                  <a:lnTo>
                    <a:pt x="18395" y="3314"/>
                  </a:lnTo>
                  <a:lnTo>
                    <a:pt x="19019" y="2641"/>
                  </a:lnTo>
                  <a:lnTo>
                    <a:pt x="19547" y="2065"/>
                  </a:lnTo>
                  <a:lnTo>
                    <a:pt x="20412" y="1009"/>
                  </a:lnTo>
                  <a:lnTo>
                    <a:pt x="20892" y="288"/>
                  </a:lnTo>
                  <a:lnTo>
                    <a:pt x="210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0" name="Google Shape;5680;p93"/>
            <p:cNvSpPr/>
            <p:nvPr/>
          </p:nvSpPr>
          <p:spPr>
            <a:xfrm>
              <a:off x="665525" y="3597075"/>
              <a:ext cx="527125" cy="217325"/>
            </a:xfrm>
            <a:custGeom>
              <a:avLst/>
              <a:gdLst/>
              <a:ahLst/>
              <a:cxnLst/>
              <a:rect l="l" t="t" r="r" b="b"/>
              <a:pathLst>
                <a:path w="21085" h="8693" fill="none" extrusionOk="0">
                  <a:moveTo>
                    <a:pt x="1" y="6916"/>
                  </a:moveTo>
                  <a:lnTo>
                    <a:pt x="1" y="6916"/>
                  </a:lnTo>
                  <a:lnTo>
                    <a:pt x="145" y="7060"/>
                  </a:lnTo>
                  <a:lnTo>
                    <a:pt x="577" y="7396"/>
                  </a:lnTo>
                  <a:lnTo>
                    <a:pt x="913" y="7588"/>
                  </a:lnTo>
                  <a:lnTo>
                    <a:pt x="1298" y="7828"/>
                  </a:lnTo>
                  <a:lnTo>
                    <a:pt x="1778" y="8020"/>
                  </a:lnTo>
                  <a:lnTo>
                    <a:pt x="2354" y="8212"/>
                  </a:lnTo>
                  <a:lnTo>
                    <a:pt x="2979" y="8404"/>
                  </a:lnTo>
                  <a:lnTo>
                    <a:pt x="3747" y="8549"/>
                  </a:lnTo>
                  <a:lnTo>
                    <a:pt x="4563" y="8693"/>
                  </a:lnTo>
                  <a:lnTo>
                    <a:pt x="5476" y="8693"/>
                  </a:lnTo>
                  <a:lnTo>
                    <a:pt x="6484" y="8693"/>
                  </a:lnTo>
                  <a:lnTo>
                    <a:pt x="7637" y="8597"/>
                  </a:lnTo>
                  <a:lnTo>
                    <a:pt x="8838" y="8404"/>
                  </a:lnTo>
                  <a:lnTo>
                    <a:pt x="10182" y="8068"/>
                  </a:lnTo>
                  <a:lnTo>
                    <a:pt x="10182" y="8068"/>
                  </a:lnTo>
                  <a:lnTo>
                    <a:pt x="11479" y="7684"/>
                  </a:lnTo>
                  <a:lnTo>
                    <a:pt x="12728" y="7156"/>
                  </a:lnTo>
                  <a:lnTo>
                    <a:pt x="13880" y="6627"/>
                  </a:lnTo>
                  <a:lnTo>
                    <a:pt x="14985" y="6003"/>
                  </a:lnTo>
                  <a:lnTo>
                    <a:pt x="15945" y="5331"/>
                  </a:lnTo>
                  <a:lnTo>
                    <a:pt x="16858" y="4658"/>
                  </a:lnTo>
                  <a:lnTo>
                    <a:pt x="17674" y="3986"/>
                  </a:lnTo>
                  <a:lnTo>
                    <a:pt x="18395" y="3314"/>
                  </a:lnTo>
                  <a:lnTo>
                    <a:pt x="19019" y="2641"/>
                  </a:lnTo>
                  <a:lnTo>
                    <a:pt x="19547" y="2065"/>
                  </a:lnTo>
                  <a:lnTo>
                    <a:pt x="20412" y="1009"/>
                  </a:lnTo>
                  <a:lnTo>
                    <a:pt x="20892" y="288"/>
                  </a:lnTo>
                  <a:lnTo>
                    <a:pt x="21084" y="0"/>
                  </a:lnTo>
                  <a:lnTo>
                    <a:pt x="9990" y="1825"/>
                  </a:lnTo>
                  <a:lnTo>
                    <a:pt x="1" y="691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1" name="Google Shape;5681;p93"/>
            <p:cNvSpPr/>
            <p:nvPr/>
          </p:nvSpPr>
          <p:spPr>
            <a:xfrm>
              <a:off x="1082150" y="3708725"/>
              <a:ext cx="1225" cy="4825"/>
            </a:xfrm>
            <a:custGeom>
              <a:avLst/>
              <a:gdLst/>
              <a:ahLst/>
              <a:cxnLst/>
              <a:rect l="l" t="t" r="r" b="b"/>
              <a:pathLst>
                <a:path w="49" h="193" extrusionOk="0">
                  <a:moveTo>
                    <a:pt x="49" y="0"/>
                  </a:moveTo>
                  <a:lnTo>
                    <a:pt x="49" y="0"/>
                  </a:lnTo>
                  <a:lnTo>
                    <a:pt x="1" y="192"/>
                  </a:lnTo>
                  <a:lnTo>
                    <a:pt x="1" y="192"/>
                  </a:lnTo>
                  <a:lnTo>
                    <a:pt x="1" y="192"/>
                  </a:lnTo>
                  <a:lnTo>
                    <a:pt x="1" y="192"/>
                  </a:lnTo>
                  <a:lnTo>
                    <a:pt x="4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2" name="Google Shape;5682;p93"/>
            <p:cNvSpPr/>
            <p:nvPr/>
          </p:nvSpPr>
          <p:spPr>
            <a:xfrm>
              <a:off x="1082150" y="3708725"/>
              <a:ext cx="1225" cy="4825"/>
            </a:xfrm>
            <a:custGeom>
              <a:avLst/>
              <a:gdLst/>
              <a:ahLst/>
              <a:cxnLst/>
              <a:rect l="l" t="t" r="r" b="b"/>
              <a:pathLst>
                <a:path w="49" h="193" fill="none" extrusionOk="0">
                  <a:moveTo>
                    <a:pt x="49" y="0"/>
                  </a:moveTo>
                  <a:lnTo>
                    <a:pt x="49" y="0"/>
                  </a:lnTo>
                  <a:lnTo>
                    <a:pt x="1" y="192"/>
                  </a:lnTo>
                  <a:lnTo>
                    <a:pt x="1" y="192"/>
                  </a:lnTo>
                  <a:lnTo>
                    <a:pt x="1" y="192"/>
                  </a:lnTo>
                  <a:lnTo>
                    <a:pt x="1" y="192"/>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3" name="Google Shape;5683;p93"/>
            <p:cNvSpPr/>
            <p:nvPr/>
          </p:nvSpPr>
          <p:spPr>
            <a:xfrm>
              <a:off x="701550" y="3795175"/>
              <a:ext cx="218550" cy="19225"/>
            </a:xfrm>
            <a:custGeom>
              <a:avLst/>
              <a:gdLst/>
              <a:ahLst/>
              <a:cxnLst/>
              <a:rect l="l" t="t" r="r" b="b"/>
              <a:pathLst>
                <a:path w="8742" h="769" extrusionOk="0">
                  <a:moveTo>
                    <a:pt x="1" y="0"/>
                  </a:moveTo>
                  <a:lnTo>
                    <a:pt x="337" y="144"/>
                  </a:lnTo>
                  <a:lnTo>
                    <a:pt x="385" y="144"/>
                  </a:lnTo>
                  <a:lnTo>
                    <a:pt x="241" y="48"/>
                  </a:lnTo>
                  <a:lnTo>
                    <a:pt x="1" y="0"/>
                  </a:lnTo>
                  <a:close/>
                  <a:moveTo>
                    <a:pt x="8741" y="144"/>
                  </a:moveTo>
                  <a:lnTo>
                    <a:pt x="7925" y="336"/>
                  </a:lnTo>
                  <a:lnTo>
                    <a:pt x="7272" y="500"/>
                  </a:lnTo>
                  <a:lnTo>
                    <a:pt x="7272" y="500"/>
                  </a:lnTo>
                  <a:lnTo>
                    <a:pt x="7925" y="384"/>
                  </a:lnTo>
                  <a:lnTo>
                    <a:pt x="8741" y="144"/>
                  </a:lnTo>
                  <a:close/>
                  <a:moveTo>
                    <a:pt x="7272" y="500"/>
                  </a:moveTo>
                  <a:lnTo>
                    <a:pt x="7108" y="528"/>
                  </a:lnTo>
                  <a:lnTo>
                    <a:pt x="7012" y="548"/>
                  </a:lnTo>
                  <a:lnTo>
                    <a:pt x="7012" y="548"/>
                  </a:lnTo>
                  <a:lnTo>
                    <a:pt x="7156" y="528"/>
                  </a:lnTo>
                  <a:lnTo>
                    <a:pt x="7272" y="500"/>
                  </a:lnTo>
                  <a:close/>
                  <a:moveTo>
                    <a:pt x="7012" y="548"/>
                  </a:moveTo>
                  <a:lnTo>
                    <a:pt x="6436" y="625"/>
                  </a:lnTo>
                  <a:lnTo>
                    <a:pt x="5716" y="721"/>
                  </a:lnTo>
                  <a:lnTo>
                    <a:pt x="5668" y="769"/>
                  </a:lnTo>
                  <a:lnTo>
                    <a:pt x="6388" y="673"/>
                  </a:lnTo>
                  <a:lnTo>
                    <a:pt x="7012" y="54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4" name="Google Shape;5684;p93"/>
            <p:cNvSpPr/>
            <p:nvPr/>
          </p:nvSpPr>
          <p:spPr>
            <a:xfrm>
              <a:off x="843225" y="3798775"/>
              <a:ext cx="76875" cy="15625"/>
            </a:xfrm>
            <a:custGeom>
              <a:avLst/>
              <a:gdLst/>
              <a:ahLst/>
              <a:cxnLst/>
              <a:rect l="l" t="t" r="r" b="b"/>
              <a:pathLst>
                <a:path w="3075" h="625" fill="none" extrusionOk="0">
                  <a:moveTo>
                    <a:pt x="3074" y="0"/>
                  </a:moveTo>
                  <a:lnTo>
                    <a:pt x="3074" y="0"/>
                  </a:lnTo>
                  <a:lnTo>
                    <a:pt x="2258" y="192"/>
                  </a:lnTo>
                  <a:lnTo>
                    <a:pt x="1489" y="384"/>
                  </a:lnTo>
                  <a:lnTo>
                    <a:pt x="769" y="481"/>
                  </a:lnTo>
                  <a:lnTo>
                    <a:pt x="49" y="577"/>
                  </a:lnTo>
                  <a:lnTo>
                    <a:pt x="49" y="577"/>
                  </a:lnTo>
                  <a:lnTo>
                    <a:pt x="1" y="625"/>
                  </a:lnTo>
                  <a:lnTo>
                    <a:pt x="1" y="625"/>
                  </a:lnTo>
                  <a:lnTo>
                    <a:pt x="721" y="529"/>
                  </a:lnTo>
                  <a:lnTo>
                    <a:pt x="1441" y="384"/>
                  </a:lnTo>
                  <a:lnTo>
                    <a:pt x="2258" y="240"/>
                  </a:lnTo>
                  <a:lnTo>
                    <a:pt x="307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5" name="Google Shape;5685;p93"/>
            <p:cNvSpPr/>
            <p:nvPr/>
          </p:nvSpPr>
          <p:spPr>
            <a:xfrm>
              <a:off x="701550" y="3795175"/>
              <a:ext cx="9625" cy="3625"/>
            </a:xfrm>
            <a:custGeom>
              <a:avLst/>
              <a:gdLst/>
              <a:ahLst/>
              <a:cxnLst/>
              <a:rect l="l" t="t" r="r" b="b"/>
              <a:pathLst>
                <a:path w="385" h="145" fill="none" extrusionOk="0">
                  <a:moveTo>
                    <a:pt x="1" y="0"/>
                  </a:moveTo>
                  <a:lnTo>
                    <a:pt x="1" y="0"/>
                  </a:lnTo>
                  <a:lnTo>
                    <a:pt x="337" y="144"/>
                  </a:lnTo>
                  <a:lnTo>
                    <a:pt x="337" y="144"/>
                  </a:lnTo>
                  <a:lnTo>
                    <a:pt x="385" y="144"/>
                  </a:lnTo>
                  <a:lnTo>
                    <a:pt x="385" y="144"/>
                  </a:lnTo>
                  <a:lnTo>
                    <a:pt x="241" y="48"/>
                  </a:lnTo>
                  <a:lnTo>
                    <a:pt x="24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6" name="Google Shape;5686;p93"/>
            <p:cNvSpPr/>
            <p:nvPr/>
          </p:nvSpPr>
          <p:spPr>
            <a:xfrm>
              <a:off x="707550" y="3715925"/>
              <a:ext cx="285775" cy="97275"/>
            </a:xfrm>
            <a:custGeom>
              <a:avLst/>
              <a:gdLst/>
              <a:ahLst/>
              <a:cxnLst/>
              <a:rect l="l" t="t" r="r" b="b"/>
              <a:pathLst>
                <a:path w="11431" h="3891" extrusionOk="0">
                  <a:moveTo>
                    <a:pt x="1" y="3218"/>
                  </a:moveTo>
                  <a:lnTo>
                    <a:pt x="145" y="3314"/>
                  </a:lnTo>
                  <a:lnTo>
                    <a:pt x="193" y="3266"/>
                  </a:lnTo>
                  <a:lnTo>
                    <a:pt x="1" y="3218"/>
                  </a:lnTo>
                  <a:close/>
                  <a:moveTo>
                    <a:pt x="11431" y="1"/>
                  </a:moveTo>
                  <a:lnTo>
                    <a:pt x="10951" y="385"/>
                  </a:lnTo>
                  <a:lnTo>
                    <a:pt x="10422" y="721"/>
                  </a:lnTo>
                  <a:lnTo>
                    <a:pt x="9894" y="961"/>
                  </a:lnTo>
                  <a:lnTo>
                    <a:pt x="9366" y="1153"/>
                  </a:lnTo>
                  <a:lnTo>
                    <a:pt x="8982" y="1249"/>
                  </a:lnTo>
                  <a:lnTo>
                    <a:pt x="8597" y="1297"/>
                  </a:lnTo>
                  <a:lnTo>
                    <a:pt x="7829" y="1345"/>
                  </a:lnTo>
                  <a:lnTo>
                    <a:pt x="6965" y="1297"/>
                  </a:lnTo>
                  <a:lnTo>
                    <a:pt x="6676" y="2018"/>
                  </a:lnTo>
                  <a:lnTo>
                    <a:pt x="6340" y="2642"/>
                  </a:lnTo>
                  <a:lnTo>
                    <a:pt x="5956" y="3314"/>
                  </a:lnTo>
                  <a:lnTo>
                    <a:pt x="5476" y="3891"/>
                  </a:lnTo>
                  <a:lnTo>
                    <a:pt x="6196" y="3795"/>
                  </a:lnTo>
                  <a:lnTo>
                    <a:pt x="6916" y="3698"/>
                  </a:lnTo>
                  <a:lnTo>
                    <a:pt x="7685" y="3506"/>
                  </a:lnTo>
                  <a:lnTo>
                    <a:pt x="8501" y="3314"/>
                  </a:lnTo>
                  <a:lnTo>
                    <a:pt x="9174" y="3122"/>
                  </a:lnTo>
                  <a:lnTo>
                    <a:pt x="9846" y="2834"/>
                  </a:lnTo>
                  <a:lnTo>
                    <a:pt x="10182" y="2546"/>
                  </a:lnTo>
                  <a:lnTo>
                    <a:pt x="10470" y="2210"/>
                  </a:lnTo>
                  <a:lnTo>
                    <a:pt x="10807" y="1681"/>
                  </a:lnTo>
                  <a:lnTo>
                    <a:pt x="11095" y="1153"/>
                  </a:lnTo>
                  <a:lnTo>
                    <a:pt x="11287" y="625"/>
                  </a:lnTo>
                  <a:lnTo>
                    <a:pt x="1143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7" name="Google Shape;5687;p93"/>
            <p:cNvSpPr/>
            <p:nvPr/>
          </p:nvSpPr>
          <p:spPr>
            <a:xfrm>
              <a:off x="707550" y="3796375"/>
              <a:ext cx="4825" cy="2425"/>
            </a:xfrm>
            <a:custGeom>
              <a:avLst/>
              <a:gdLst/>
              <a:ahLst/>
              <a:cxnLst/>
              <a:rect l="l" t="t" r="r" b="b"/>
              <a:pathLst>
                <a:path w="193" h="97" fill="none" extrusionOk="0">
                  <a:moveTo>
                    <a:pt x="1" y="0"/>
                  </a:moveTo>
                  <a:lnTo>
                    <a:pt x="1" y="0"/>
                  </a:lnTo>
                  <a:lnTo>
                    <a:pt x="145" y="96"/>
                  </a:lnTo>
                  <a:lnTo>
                    <a:pt x="145" y="96"/>
                  </a:lnTo>
                  <a:lnTo>
                    <a:pt x="193" y="48"/>
                  </a:lnTo>
                  <a:lnTo>
                    <a:pt x="193"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8" name="Google Shape;5688;p93"/>
            <p:cNvSpPr/>
            <p:nvPr/>
          </p:nvSpPr>
          <p:spPr>
            <a:xfrm>
              <a:off x="844425" y="3715925"/>
              <a:ext cx="148900" cy="97275"/>
            </a:xfrm>
            <a:custGeom>
              <a:avLst/>
              <a:gdLst/>
              <a:ahLst/>
              <a:cxnLst/>
              <a:rect l="l" t="t" r="r" b="b"/>
              <a:pathLst>
                <a:path w="5956" h="3891" fill="none" extrusionOk="0">
                  <a:moveTo>
                    <a:pt x="5956" y="1"/>
                  </a:moveTo>
                  <a:lnTo>
                    <a:pt x="5956" y="1"/>
                  </a:lnTo>
                  <a:lnTo>
                    <a:pt x="5476" y="385"/>
                  </a:lnTo>
                  <a:lnTo>
                    <a:pt x="4947" y="721"/>
                  </a:lnTo>
                  <a:lnTo>
                    <a:pt x="4419" y="961"/>
                  </a:lnTo>
                  <a:lnTo>
                    <a:pt x="3891" y="1153"/>
                  </a:lnTo>
                  <a:lnTo>
                    <a:pt x="3891" y="1153"/>
                  </a:lnTo>
                  <a:lnTo>
                    <a:pt x="3507" y="1249"/>
                  </a:lnTo>
                  <a:lnTo>
                    <a:pt x="3122" y="1297"/>
                  </a:lnTo>
                  <a:lnTo>
                    <a:pt x="2354" y="1345"/>
                  </a:lnTo>
                  <a:lnTo>
                    <a:pt x="2354" y="1345"/>
                  </a:lnTo>
                  <a:lnTo>
                    <a:pt x="1490" y="1297"/>
                  </a:lnTo>
                  <a:lnTo>
                    <a:pt x="1490" y="1297"/>
                  </a:lnTo>
                  <a:lnTo>
                    <a:pt x="1201" y="2018"/>
                  </a:lnTo>
                  <a:lnTo>
                    <a:pt x="865" y="2642"/>
                  </a:lnTo>
                  <a:lnTo>
                    <a:pt x="481" y="3314"/>
                  </a:lnTo>
                  <a:lnTo>
                    <a:pt x="1" y="3891"/>
                  </a:lnTo>
                  <a:lnTo>
                    <a:pt x="1" y="3891"/>
                  </a:lnTo>
                  <a:lnTo>
                    <a:pt x="721" y="3795"/>
                  </a:lnTo>
                  <a:lnTo>
                    <a:pt x="1441" y="3698"/>
                  </a:lnTo>
                  <a:lnTo>
                    <a:pt x="2210" y="3506"/>
                  </a:lnTo>
                  <a:lnTo>
                    <a:pt x="3026" y="3314"/>
                  </a:lnTo>
                  <a:lnTo>
                    <a:pt x="3026" y="3314"/>
                  </a:lnTo>
                  <a:lnTo>
                    <a:pt x="3026" y="3314"/>
                  </a:lnTo>
                  <a:lnTo>
                    <a:pt x="3699" y="3122"/>
                  </a:lnTo>
                  <a:lnTo>
                    <a:pt x="4371" y="2834"/>
                  </a:lnTo>
                  <a:lnTo>
                    <a:pt x="4371" y="2834"/>
                  </a:lnTo>
                  <a:lnTo>
                    <a:pt x="4707" y="2546"/>
                  </a:lnTo>
                  <a:lnTo>
                    <a:pt x="4995" y="2210"/>
                  </a:lnTo>
                  <a:lnTo>
                    <a:pt x="4995" y="2210"/>
                  </a:lnTo>
                  <a:lnTo>
                    <a:pt x="4995" y="2210"/>
                  </a:lnTo>
                  <a:lnTo>
                    <a:pt x="4995" y="2210"/>
                  </a:lnTo>
                  <a:lnTo>
                    <a:pt x="5332" y="1681"/>
                  </a:lnTo>
                  <a:lnTo>
                    <a:pt x="5620" y="1153"/>
                  </a:lnTo>
                  <a:lnTo>
                    <a:pt x="5812" y="625"/>
                  </a:lnTo>
                  <a:lnTo>
                    <a:pt x="595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9" name="Google Shape;5689;p93"/>
            <p:cNvSpPr/>
            <p:nvPr/>
          </p:nvSpPr>
          <p:spPr>
            <a:xfrm>
              <a:off x="870850" y="3466200"/>
              <a:ext cx="216125" cy="452650"/>
            </a:xfrm>
            <a:custGeom>
              <a:avLst/>
              <a:gdLst/>
              <a:ahLst/>
              <a:cxnLst/>
              <a:rect l="l" t="t" r="r" b="b"/>
              <a:pathLst>
                <a:path w="8645" h="18106" extrusionOk="0">
                  <a:moveTo>
                    <a:pt x="3506" y="0"/>
                  </a:moveTo>
                  <a:lnTo>
                    <a:pt x="0" y="3170"/>
                  </a:lnTo>
                  <a:lnTo>
                    <a:pt x="961" y="3842"/>
                  </a:lnTo>
                  <a:lnTo>
                    <a:pt x="1777" y="4467"/>
                  </a:lnTo>
                  <a:lnTo>
                    <a:pt x="2498" y="5139"/>
                  </a:lnTo>
                  <a:lnTo>
                    <a:pt x="3122" y="5715"/>
                  </a:lnTo>
                  <a:lnTo>
                    <a:pt x="3650" y="6340"/>
                  </a:lnTo>
                  <a:lnTo>
                    <a:pt x="4082" y="6916"/>
                  </a:lnTo>
                  <a:lnTo>
                    <a:pt x="4371" y="7492"/>
                  </a:lnTo>
                  <a:lnTo>
                    <a:pt x="4659" y="8020"/>
                  </a:lnTo>
                  <a:lnTo>
                    <a:pt x="4803" y="8549"/>
                  </a:lnTo>
                  <a:lnTo>
                    <a:pt x="4899" y="9077"/>
                  </a:lnTo>
                  <a:lnTo>
                    <a:pt x="4947" y="9557"/>
                  </a:lnTo>
                  <a:lnTo>
                    <a:pt x="4899" y="9990"/>
                  </a:lnTo>
                  <a:lnTo>
                    <a:pt x="4803" y="10470"/>
                  </a:lnTo>
                  <a:lnTo>
                    <a:pt x="4659" y="10902"/>
                  </a:lnTo>
                  <a:lnTo>
                    <a:pt x="4515" y="11286"/>
                  </a:lnTo>
                  <a:lnTo>
                    <a:pt x="4275" y="11670"/>
                  </a:lnTo>
                  <a:lnTo>
                    <a:pt x="4034" y="12055"/>
                  </a:lnTo>
                  <a:lnTo>
                    <a:pt x="3746" y="12391"/>
                  </a:lnTo>
                  <a:lnTo>
                    <a:pt x="3170" y="13015"/>
                  </a:lnTo>
                  <a:lnTo>
                    <a:pt x="2498" y="13543"/>
                  </a:lnTo>
                  <a:lnTo>
                    <a:pt x="1873" y="14024"/>
                  </a:lnTo>
                  <a:lnTo>
                    <a:pt x="1297" y="14360"/>
                  </a:lnTo>
                  <a:lnTo>
                    <a:pt x="865" y="14600"/>
                  </a:lnTo>
                  <a:lnTo>
                    <a:pt x="433" y="14792"/>
                  </a:lnTo>
                  <a:lnTo>
                    <a:pt x="769" y="16377"/>
                  </a:lnTo>
                  <a:lnTo>
                    <a:pt x="1057" y="17481"/>
                  </a:lnTo>
                  <a:lnTo>
                    <a:pt x="1201" y="17914"/>
                  </a:lnTo>
                  <a:lnTo>
                    <a:pt x="1249" y="18010"/>
                  </a:lnTo>
                  <a:lnTo>
                    <a:pt x="1297" y="18106"/>
                  </a:lnTo>
                  <a:lnTo>
                    <a:pt x="1393" y="18106"/>
                  </a:lnTo>
                  <a:lnTo>
                    <a:pt x="1441" y="18058"/>
                  </a:lnTo>
                  <a:lnTo>
                    <a:pt x="1585" y="17866"/>
                  </a:lnTo>
                  <a:lnTo>
                    <a:pt x="1681" y="17529"/>
                  </a:lnTo>
                  <a:lnTo>
                    <a:pt x="1825" y="17193"/>
                  </a:lnTo>
                  <a:lnTo>
                    <a:pt x="1969" y="16473"/>
                  </a:lnTo>
                  <a:lnTo>
                    <a:pt x="2065" y="16137"/>
                  </a:lnTo>
                  <a:lnTo>
                    <a:pt x="3314" y="15464"/>
                  </a:lnTo>
                  <a:lnTo>
                    <a:pt x="4371" y="14792"/>
                  </a:lnTo>
                  <a:lnTo>
                    <a:pt x="5331" y="14120"/>
                  </a:lnTo>
                  <a:lnTo>
                    <a:pt x="6148" y="13447"/>
                  </a:lnTo>
                  <a:lnTo>
                    <a:pt x="6820" y="12727"/>
                  </a:lnTo>
                  <a:lnTo>
                    <a:pt x="7396" y="12055"/>
                  </a:lnTo>
                  <a:lnTo>
                    <a:pt x="7828" y="11334"/>
                  </a:lnTo>
                  <a:lnTo>
                    <a:pt x="8165" y="10662"/>
                  </a:lnTo>
                  <a:lnTo>
                    <a:pt x="8405" y="9990"/>
                  </a:lnTo>
                  <a:lnTo>
                    <a:pt x="8597" y="9317"/>
                  </a:lnTo>
                  <a:lnTo>
                    <a:pt x="8645" y="8645"/>
                  </a:lnTo>
                  <a:lnTo>
                    <a:pt x="8645" y="7972"/>
                  </a:lnTo>
                  <a:lnTo>
                    <a:pt x="8597" y="7300"/>
                  </a:lnTo>
                  <a:lnTo>
                    <a:pt x="8453" y="6676"/>
                  </a:lnTo>
                  <a:lnTo>
                    <a:pt x="8261" y="6051"/>
                  </a:lnTo>
                  <a:lnTo>
                    <a:pt x="8020" y="5475"/>
                  </a:lnTo>
                  <a:lnTo>
                    <a:pt x="7732" y="4851"/>
                  </a:lnTo>
                  <a:lnTo>
                    <a:pt x="7444" y="4323"/>
                  </a:lnTo>
                  <a:lnTo>
                    <a:pt x="7108" y="3794"/>
                  </a:lnTo>
                  <a:lnTo>
                    <a:pt x="6724" y="3266"/>
                  </a:lnTo>
                  <a:lnTo>
                    <a:pt x="6003" y="2354"/>
                  </a:lnTo>
                  <a:lnTo>
                    <a:pt x="5235" y="1537"/>
                  </a:lnTo>
                  <a:lnTo>
                    <a:pt x="4563" y="913"/>
                  </a:lnTo>
                  <a:lnTo>
                    <a:pt x="4034" y="433"/>
                  </a:lnTo>
                  <a:lnTo>
                    <a:pt x="3506"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0" name="Google Shape;5690;p93"/>
            <p:cNvSpPr/>
            <p:nvPr/>
          </p:nvSpPr>
          <p:spPr>
            <a:xfrm>
              <a:off x="870850" y="3466200"/>
              <a:ext cx="216125" cy="452650"/>
            </a:xfrm>
            <a:custGeom>
              <a:avLst/>
              <a:gdLst/>
              <a:ahLst/>
              <a:cxnLst/>
              <a:rect l="l" t="t" r="r" b="b"/>
              <a:pathLst>
                <a:path w="8645" h="18106" fill="none" extrusionOk="0">
                  <a:moveTo>
                    <a:pt x="3506" y="0"/>
                  </a:moveTo>
                  <a:lnTo>
                    <a:pt x="3506" y="0"/>
                  </a:lnTo>
                  <a:lnTo>
                    <a:pt x="4034" y="433"/>
                  </a:lnTo>
                  <a:lnTo>
                    <a:pt x="4563" y="913"/>
                  </a:lnTo>
                  <a:lnTo>
                    <a:pt x="5235" y="1537"/>
                  </a:lnTo>
                  <a:lnTo>
                    <a:pt x="6003" y="2354"/>
                  </a:lnTo>
                  <a:lnTo>
                    <a:pt x="6724" y="3266"/>
                  </a:lnTo>
                  <a:lnTo>
                    <a:pt x="7108" y="3794"/>
                  </a:lnTo>
                  <a:lnTo>
                    <a:pt x="7444" y="4323"/>
                  </a:lnTo>
                  <a:lnTo>
                    <a:pt x="7732" y="4851"/>
                  </a:lnTo>
                  <a:lnTo>
                    <a:pt x="8020" y="5475"/>
                  </a:lnTo>
                  <a:lnTo>
                    <a:pt x="8261" y="6051"/>
                  </a:lnTo>
                  <a:lnTo>
                    <a:pt x="8453" y="6676"/>
                  </a:lnTo>
                  <a:lnTo>
                    <a:pt x="8597" y="7300"/>
                  </a:lnTo>
                  <a:lnTo>
                    <a:pt x="8645" y="7972"/>
                  </a:lnTo>
                  <a:lnTo>
                    <a:pt x="8645" y="8645"/>
                  </a:lnTo>
                  <a:lnTo>
                    <a:pt x="8597" y="9317"/>
                  </a:lnTo>
                  <a:lnTo>
                    <a:pt x="8405" y="9990"/>
                  </a:lnTo>
                  <a:lnTo>
                    <a:pt x="8165" y="10662"/>
                  </a:lnTo>
                  <a:lnTo>
                    <a:pt x="7828" y="11334"/>
                  </a:lnTo>
                  <a:lnTo>
                    <a:pt x="7396" y="12055"/>
                  </a:lnTo>
                  <a:lnTo>
                    <a:pt x="6820" y="12727"/>
                  </a:lnTo>
                  <a:lnTo>
                    <a:pt x="6148" y="13447"/>
                  </a:lnTo>
                  <a:lnTo>
                    <a:pt x="5331" y="14120"/>
                  </a:lnTo>
                  <a:lnTo>
                    <a:pt x="4371" y="14792"/>
                  </a:lnTo>
                  <a:lnTo>
                    <a:pt x="3314" y="15464"/>
                  </a:lnTo>
                  <a:lnTo>
                    <a:pt x="2065" y="16137"/>
                  </a:lnTo>
                  <a:lnTo>
                    <a:pt x="2065" y="16137"/>
                  </a:lnTo>
                  <a:lnTo>
                    <a:pt x="1969" y="16473"/>
                  </a:lnTo>
                  <a:lnTo>
                    <a:pt x="1825" y="17193"/>
                  </a:lnTo>
                  <a:lnTo>
                    <a:pt x="1681" y="17529"/>
                  </a:lnTo>
                  <a:lnTo>
                    <a:pt x="1585" y="17866"/>
                  </a:lnTo>
                  <a:lnTo>
                    <a:pt x="1441" y="18058"/>
                  </a:lnTo>
                  <a:lnTo>
                    <a:pt x="1393" y="18106"/>
                  </a:lnTo>
                  <a:lnTo>
                    <a:pt x="1297" y="18106"/>
                  </a:lnTo>
                  <a:lnTo>
                    <a:pt x="1297" y="18106"/>
                  </a:lnTo>
                  <a:lnTo>
                    <a:pt x="1249" y="18010"/>
                  </a:lnTo>
                  <a:lnTo>
                    <a:pt x="1201" y="17914"/>
                  </a:lnTo>
                  <a:lnTo>
                    <a:pt x="1057" y="17481"/>
                  </a:lnTo>
                  <a:lnTo>
                    <a:pt x="769" y="16377"/>
                  </a:lnTo>
                  <a:lnTo>
                    <a:pt x="433" y="14792"/>
                  </a:lnTo>
                  <a:lnTo>
                    <a:pt x="433" y="14792"/>
                  </a:lnTo>
                  <a:lnTo>
                    <a:pt x="865" y="14600"/>
                  </a:lnTo>
                  <a:lnTo>
                    <a:pt x="1297" y="14360"/>
                  </a:lnTo>
                  <a:lnTo>
                    <a:pt x="1873" y="14024"/>
                  </a:lnTo>
                  <a:lnTo>
                    <a:pt x="2498" y="13543"/>
                  </a:lnTo>
                  <a:lnTo>
                    <a:pt x="3170" y="13015"/>
                  </a:lnTo>
                  <a:lnTo>
                    <a:pt x="3746" y="12391"/>
                  </a:lnTo>
                  <a:lnTo>
                    <a:pt x="4034" y="12055"/>
                  </a:lnTo>
                  <a:lnTo>
                    <a:pt x="4275" y="11670"/>
                  </a:lnTo>
                  <a:lnTo>
                    <a:pt x="4515" y="11286"/>
                  </a:lnTo>
                  <a:lnTo>
                    <a:pt x="4659" y="10902"/>
                  </a:lnTo>
                  <a:lnTo>
                    <a:pt x="4803" y="10470"/>
                  </a:lnTo>
                  <a:lnTo>
                    <a:pt x="4899" y="9990"/>
                  </a:lnTo>
                  <a:lnTo>
                    <a:pt x="4947" y="9557"/>
                  </a:lnTo>
                  <a:lnTo>
                    <a:pt x="4899" y="9077"/>
                  </a:lnTo>
                  <a:lnTo>
                    <a:pt x="4803" y="8549"/>
                  </a:lnTo>
                  <a:lnTo>
                    <a:pt x="4659" y="8020"/>
                  </a:lnTo>
                  <a:lnTo>
                    <a:pt x="4371" y="7492"/>
                  </a:lnTo>
                  <a:lnTo>
                    <a:pt x="4082" y="6916"/>
                  </a:lnTo>
                  <a:lnTo>
                    <a:pt x="3650" y="6340"/>
                  </a:lnTo>
                  <a:lnTo>
                    <a:pt x="3122" y="5715"/>
                  </a:lnTo>
                  <a:lnTo>
                    <a:pt x="2498" y="5139"/>
                  </a:lnTo>
                  <a:lnTo>
                    <a:pt x="1777" y="4467"/>
                  </a:lnTo>
                  <a:lnTo>
                    <a:pt x="961" y="3842"/>
                  </a:lnTo>
                  <a:lnTo>
                    <a:pt x="0" y="3170"/>
                  </a:lnTo>
                  <a:lnTo>
                    <a:pt x="350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1" name="Google Shape;5691;p93"/>
            <p:cNvSpPr/>
            <p:nvPr/>
          </p:nvSpPr>
          <p:spPr>
            <a:xfrm>
              <a:off x="873250" y="3819175"/>
              <a:ext cx="76850" cy="128500"/>
            </a:xfrm>
            <a:custGeom>
              <a:avLst/>
              <a:gdLst/>
              <a:ahLst/>
              <a:cxnLst/>
              <a:rect l="l" t="t" r="r" b="b"/>
              <a:pathLst>
                <a:path w="3074" h="5140" extrusionOk="0">
                  <a:moveTo>
                    <a:pt x="1009" y="1"/>
                  </a:moveTo>
                  <a:lnTo>
                    <a:pt x="625" y="49"/>
                  </a:lnTo>
                  <a:lnTo>
                    <a:pt x="240" y="97"/>
                  </a:lnTo>
                  <a:lnTo>
                    <a:pt x="96" y="145"/>
                  </a:lnTo>
                  <a:lnTo>
                    <a:pt x="0" y="193"/>
                  </a:lnTo>
                  <a:lnTo>
                    <a:pt x="0" y="433"/>
                  </a:lnTo>
                  <a:lnTo>
                    <a:pt x="48" y="1009"/>
                  </a:lnTo>
                  <a:lnTo>
                    <a:pt x="144" y="1826"/>
                  </a:lnTo>
                  <a:lnTo>
                    <a:pt x="240" y="2690"/>
                  </a:lnTo>
                  <a:lnTo>
                    <a:pt x="385" y="3603"/>
                  </a:lnTo>
                  <a:lnTo>
                    <a:pt x="577" y="4371"/>
                  </a:lnTo>
                  <a:lnTo>
                    <a:pt x="721" y="4659"/>
                  </a:lnTo>
                  <a:lnTo>
                    <a:pt x="817" y="4899"/>
                  </a:lnTo>
                  <a:lnTo>
                    <a:pt x="913" y="5091"/>
                  </a:lnTo>
                  <a:lnTo>
                    <a:pt x="1057" y="5139"/>
                  </a:lnTo>
                  <a:lnTo>
                    <a:pt x="1201" y="5139"/>
                  </a:lnTo>
                  <a:lnTo>
                    <a:pt x="1297" y="5091"/>
                  </a:lnTo>
                  <a:lnTo>
                    <a:pt x="1537" y="4899"/>
                  </a:lnTo>
                  <a:lnTo>
                    <a:pt x="1729" y="4659"/>
                  </a:lnTo>
                  <a:lnTo>
                    <a:pt x="1921" y="4371"/>
                  </a:lnTo>
                  <a:lnTo>
                    <a:pt x="2209" y="3795"/>
                  </a:lnTo>
                  <a:lnTo>
                    <a:pt x="2306" y="3507"/>
                  </a:lnTo>
                  <a:lnTo>
                    <a:pt x="2450" y="3410"/>
                  </a:lnTo>
                  <a:lnTo>
                    <a:pt x="2786" y="3122"/>
                  </a:lnTo>
                  <a:lnTo>
                    <a:pt x="2930" y="2978"/>
                  </a:lnTo>
                  <a:lnTo>
                    <a:pt x="3026" y="2786"/>
                  </a:lnTo>
                  <a:lnTo>
                    <a:pt x="3074" y="2642"/>
                  </a:lnTo>
                  <a:lnTo>
                    <a:pt x="3026" y="2498"/>
                  </a:lnTo>
                  <a:lnTo>
                    <a:pt x="2834" y="2306"/>
                  </a:lnTo>
                  <a:lnTo>
                    <a:pt x="2594" y="2114"/>
                  </a:lnTo>
                  <a:lnTo>
                    <a:pt x="2450" y="2018"/>
                  </a:lnTo>
                  <a:lnTo>
                    <a:pt x="2306" y="1970"/>
                  </a:lnTo>
                  <a:lnTo>
                    <a:pt x="2161" y="1970"/>
                  </a:lnTo>
                  <a:lnTo>
                    <a:pt x="2017" y="2018"/>
                  </a:lnTo>
                  <a:lnTo>
                    <a:pt x="1921" y="2114"/>
                  </a:lnTo>
                  <a:lnTo>
                    <a:pt x="1825" y="2258"/>
                  </a:lnTo>
                  <a:lnTo>
                    <a:pt x="1681" y="2546"/>
                  </a:lnTo>
                  <a:lnTo>
                    <a:pt x="1585" y="2882"/>
                  </a:lnTo>
                  <a:lnTo>
                    <a:pt x="1489" y="1441"/>
                  </a:lnTo>
                  <a:lnTo>
                    <a:pt x="1393" y="481"/>
                  </a:lnTo>
                  <a:lnTo>
                    <a:pt x="1345" y="145"/>
                  </a:lnTo>
                  <a:lnTo>
                    <a:pt x="1297" y="49"/>
                  </a:lnTo>
                  <a:lnTo>
                    <a:pt x="129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2" name="Google Shape;5692;p93"/>
            <p:cNvSpPr/>
            <p:nvPr/>
          </p:nvSpPr>
          <p:spPr>
            <a:xfrm>
              <a:off x="873250" y="3819175"/>
              <a:ext cx="76850" cy="128500"/>
            </a:xfrm>
            <a:custGeom>
              <a:avLst/>
              <a:gdLst/>
              <a:ahLst/>
              <a:cxnLst/>
              <a:rect l="l" t="t" r="r" b="b"/>
              <a:pathLst>
                <a:path w="3074" h="5140" fill="none" extrusionOk="0">
                  <a:moveTo>
                    <a:pt x="3026" y="2498"/>
                  </a:moveTo>
                  <a:lnTo>
                    <a:pt x="3026" y="2498"/>
                  </a:lnTo>
                  <a:lnTo>
                    <a:pt x="2834" y="2306"/>
                  </a:lnTo>
                  <a:lnTo>
                    <a:pt x="2594" y="2114"/>
                  </a:lnTo>
                  <a:lnTo>
                    <a:pt x="2450" y="2018"/>
                  </a:lnTo>
                  <a:lnTo>
                    <a:pt x="2306" y="1970"/>
                  </a:lnTo>
                  <a:lnTo>
                    <a:pt x="2161" y="1970"/>
                  </a:lnTo>
                  <a:lnTo>
                    <a:pt x="2017" y="2018"/>
                  </a:lnTo>
                  <a:lnTo>
                    <a:pt x="2017" y="2018"/>
                  </a:lnTo>
                  <a:lnTo>
                    <a:pt x="1921" y="2114"/>
                  </a:lnTo>
                  <a:lnTo>
                    <a:pt x="1825" y="2258"/>
                  </a:lnTo>
                  <a:lnTo>
                    <a:pt x="1681" y="2546"/>
                  </a:lnTo>
                  <a:lnTo>
                    <a:pt x="1585" y="2882"/>
                  </a:lnTo>
                  <a:lnTo>
                    <a:pt x="1585" y="2882"/>
                  </a:lnTo>
                  <a:lnTo>
                    <a:pt x="1489" y="1441"/>
                  </a:lnTo>
                  <a:lnTo>
                    <a:pt x="1393" y="481"/>
                  </a:lnTo>
                  <a:lnTo>
                    <a:pt x="1345" y="145"/>
                  </a:lnTo>
                  <a:lnTo>
                    <a:pt x="1297" y="49"/>
                  </a:lnTo>
                  <a:lnTo>
                    <a:pt x="1297" y="1"/>
                  </a:lnTo>
                  <a:lnTo>
                    <a:pt x="1297" y="1"/>
                  </a:lnTo>
                  <a:lnTo>
                    <a:pt x="1009" y="1"/>
                  </a:lnTo>
                  <a:lnTo>
                    <a:pt x="625" y="49"/>
                  </a:lnTo>
                  <a:lnTo>
                    <a:pt x="240" y="97"/>
                  </a:lnTo>
                  <a:lnTo>
                    <a:pt x="96" y="145"/>
                  </a:lnTo>
                  <a:lnTo>
                    <a:pt x="0" y="193"/>
                  </a:lnTo>
                  <a:lnTo>
                    <a:pt x="0" y="193"/>
                  </a:lnTo>
                  <a:lnTo>
                    <a:pt x="0" y="433"/>
                  </a:lnTo>
                  <a:lnTo>
                    <a:pt x="48" y="1009"/>
                  </a:lnTo>
                  <a:lnTo>
                    <a:pt x="144" y="1826"/>
                  </a:lnTo>
                  <a:lnTo>
                    <a:pt x="240" y="2690"/>
                  </a:lnTo>
                  <a:lnTo>
                    <a:pt x="385" y="3603"/>
                  </a:lnTo>
                  <a:lnTo>
                    <a:pt x="577" y="4371"/>
                  </a:lnTo>
                  <a:lnTo>
                    <a:pt x="721" y="4659"/>
                  </a:lnTo>
                  <a:lnTo>
                    <a:pt x="817" y="4899"/>
                  </a:lnTo>
                  <a:lnTo>
                    <a:pt x="913" y="5091"/>
                  </a:lnTo>
                  <a:lnTo>
                    <a:pt x="1057" y="5139"/>
                  </a:lnTo>
                  <a:lnTo>
                    <a:pt x="1057" y="5139"/>
                  </a:lnTo>
                  <a:lnTo>
                    <a:pt x="1201" y="5139"/>
                  </a:lnTo>
                  <a:lnTo>
                    <a:pt x="1297" y="5091"/>
                  </a:lnTo>
                  <a:lnTo>
                    <a:pt x="1537" y="4899"/>
                  </a:lnTo>
                  <a:lnTo>
                    <a:pt x="1729" y="4659"/>
                  </a:lnTo>
                  <a:lnTo>
                    <a:pt x="1921" y="4371"/>
                  </a:lnTo>
                  <a:lnTo>
                    <a:pt x="2209" y="3795"/>
                  </a:lnTo>
                  <a:lnTo>
                    <a:pt x="2306" y="3507"/>
                  </a:lnTo>
                  <a:lnTo>
                    <a:pt x="2306" y="3507"/>
                  </a:lnTo>
                  <a:lnTo>
                    <a:pt x="2450" y="3410"/>
                  </a:lnTo>
                  <a:lnTo>
                    <a:pt x="2786" y="3122"/>
                  </a:lnTo>
                  <a:lnTo>
                    <a:pt x="2930" y="2978"/>
                  </a:lnTo>
                  <a:lnTo>
                    <a:pt x="3026" y="2786"/>
                  </a:lnTo>
                  <a:lnTo>
                    <a:pt x="3074" y="2642"/>
                  </a:lnTo>
                  <a:lnTo>
                    <a:pt x="3026" y="249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3" name="Google Shape;5693;p93"/>
            <p:cNvSpPr/>
            <p:nvPr/>
          </p:nvSpPr>
          <p:spPr>
            <a:xfrm>
              <a:off x="873250" y="3819175"/>
              <a:ext cx="76850" cy="128500"/>
            </a:xfrm>
            <a:custGeom>
              <a:avLst/>
              <a:gdLst/>
              <a:ahLst/>
              <a:cxnLst/>
              <a:rect l="l" t="t" r="r" b="b"/>
              <a:pathLst>
                <a:path w="3074" h="5140" extrusionOk="0">
                  <a:moveTo>
                    <a:pt x="1057" y="1"/>
                  </a:moveTo>
                  <a:lnTo>
                    <a:pt x="433" y="49"/>
                  </a:lnTo>
                  <a:lnTo>
                    <a:pt x="144" y="97"/>
                  </a:lnTo>
                  <a:lnTo>
                    <a:pt x="48" y="145"/>
                  </a:lnTo>
                  <a:lnTo>
                    <a:pt x="0" y="193"/>
                  </a:lnTo>
                  <a:lnTo>
                    <a:pt x="0" y="337"/>
                  </a:lnTo>
                  <a:lnTo>
                    <a:pt x="96" y="1393"/>
                  </a:lnTo>
                  <a:lnTo>
                    <a:pt x="288" y="3026"/>
                  </a:lnTo>
                  <a:lnTo>
                    <a:pt x="433" y="3795"/>
                  </a:lnTo>
                  <a:lnTo>
                    <a:pt x="625" y="4467"/>
                  </a:lnTo>
                  <a:lnTo>
                    <a:pt x="721" y="4755"/>
                  </a:lnTo>
                  <a:lnTo>
                    <a:pt x="817" y="4947"/>
                  </a:lnTo>
                  <a:lnTo>
                    <a:pt x="961" y="5091"/>
                  </a:lnTo>
                  <a:lnTo>
                    <a:pt x="1057" y="5139"/>
                  </a:lnTo>
                  <a:lnTo>
                    <a:pt x="1201" y="5139"/>
                  </a:lnTo>
                  <a:lnTo>
                    <a:pt x="1345" y="5091"/>
                  </a:lnTo>
                  <a:lnTo>
                    <a:pt x="1537" y="4899"/>
                  </a:lnTo>
                  <a:lnTo>
                    <a:pt x="1777" y="4611"/>
                  </a:lnTo>
                  <a:lnTo>
                    <a:pt x="1921" y="4323"/>
                  </a:lnTo>
                  <a:lnTo>
                    <a:pt x="2209" y="3795"/>
                  </a:lnTo>
                  <a:lnTo>
                    <a:pt x="2306" y="3507"/>
                  </a:lnTo>
                  <a:lnTo>
                    <a:pt x="2690" y="3218"/>
                  </a:lnTo>
                  <a:lnTo>
                    <a:pt x="2978" y="2882"/>
                  </a:lnTo>
                  <a:lnTo>
                    <a:pt x="3074" y="2738"/>
                  </a:lnTo>
                  <a:lnTo>
                    <a:pt x="3074" y="2642"/>
                  </a:lnTo>
                  <a:lnTo>
                    <a:pt x="3026" y="2498"/>
                  </a:lnTo>
                  <a:lnTo>
                    <a:pt x="2882" y="2354"/>
                  </a:lnTo>
                  <a:lnTo>
                    <a:pt x="2690" y="2162"/>
                  </a:lnTo>
                  <a:lnTo>
                    <a:pt x="2450" y="2018"/>
                  </a:lnTo>
                  <a:lnTo>
                    <a:pt x="2258" y="1970"/>
                  </a:lnTo>
                  <a:lnTo>
                    <a:pt x="2017" y="2018"/>
                  </a:lnTo>
                  <a:lnTo>
                    <a:pt x="1921" y="2114"/>
                  </a:lnTo>
                  <a:lnTo>
                    <a:pt x="1777" y="2306"/>
                  </a:lnTo>
                  <a:lnTo>
                    <a:pt x="1681" y="2594"/>
                  </a:lnTo>
                  <a:lnTo>
                    <a:pt x="1585" y="2882"/>
                  </a:lnTo>
                  <a:lnTo>
                    <a:pt x="1537" y="1730"/>
                  </a:lnTo>
                  <a:lnTo>
                    <a:pt x="1441" y="817"/>
                  </a:lnTo>
                  <a:lnTo>
                    <a:pt x="1345" y="145"/>
                  </a:lnTo>
                  <a:lnTo>
                    <a:pt x="1297" y="49"/>
                  </a:lnTo>
                  <a:lnTo>
                    <a:pt x="129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4" name="Google Shape;5694;p93"/>
            <p:cNvSpPr/>
            <p:nvPr/>
          </p:nvSpPr>
          <p:spPr>
            <a:xfrm>
              <a:off x="873250" y="3819175"/>
              <a:ext cx="76850" cy="128500"/>
            </a:xfrm>
            <a:custGeom>
              <a:avLst/>
              <a:gdLst/>
              <a:ahLst/>
              <a:cxnLst/>
              <a:rect l="l" t="t" r="r" b="b"/>
              <a:pathLst>
                <a:path w="3074" h="5140" fill="none" extrusionOk="0">
                  <a:moveTo>
                    <a:pt x="1057" y="1"/>
                  </a:moveTo>
                  <a:lnTo>
                    <a:pt x="1057" y="1"/>
                  </a:lnTo>
                  <a:lnTo>
                    <a:pt x="433" y="49"/>
                  </a:lnTo>
                  <a:lnTo>
                    <a:pt x="144" y="97"/>
                  </a:lnTo>
                  <a:lnTo>
                    <a:pt x="48" y="145"/>
                  </a:lnTo>
                  <a:lnTo>
                    <a:pt x="0" y="193"/>
                  </a:lnTo>
                  <a:lnTo>
                    <a:pt x="0" y="193"/>
                  </a:lnTo>
                  <a:lnTo>
                    <a:pt x="0" y="337"/>
                  </a:lnTo>
                  <a:lnTo>
                    <a:pt x="0" y="337"/>
                  </a:lnTo>
                  <a:lnTo>
                    <a:pt x="96" y="1393"/>
                  </a:lnTo>
                  <a:lnTo>
                    <a:pt x="288" y="3026"/>
                  </a:lnTo>
                  <a:lnTo>
                    <a:pt x="433" y="3795"/>
                  </a:lnTo>
                  <a:lnTo>
                    <a:pt x="625" y="4467"/>
                  </a:lnTo>
                  <a:lnTo>
                    <a:pt x="721" y="4755"/>
                  </a:lnTo>
                  <a:lnTo>
                    <a:pt x="817" y="4947"/>
                  </a:lnTo>
                  <a:lnTo>
                    <a:pt x="961" y="5091"/>
                  </a:lnTo>
                  <a:lnTo>
                    <a:pt x="1057" y="5139"/>
                  </a:lnTo>
                  <a:lnTo>
                    <a:pt x="1057" y="5139"/>
                  </a:lnTo>
                  <a:lnTo>
                    <a:pt x="1105" y="5139"/>
                  </a:lnTo>
                  <a:lnTo>
                    <a:pt x="1105" y="5139"/>
                  </a:lnTo>
                  <a:lnTo>
                    <a:pt x="1201" y="5139"/>
                  </a:lnTo>
                  <a:lnTo>
                    <a:pt x="1345" y="5091"/>
                  </a:lnTo>
                  <a:lnTo>
                    <a:pt x="1537" y="4899"/>
                  </a:lnTo>
                  <a:lnTo>
                    <a:pt x="1777" y="4611"/>
                  </a:lnTo>
                  <a:lnTo>
                    <a:pt x="1921" y="4323"/>
                  </a:lnTo>
                  <a:lnTo>
                    <a:pt x="2209" y="3795"/>
                  </a:lnTo>
                  <a:lnTo>
                    <a:pt x="2306" y="3507"/>
                  </a:lnTo>
                  <a:lnTo>
                    <a:pt x="2306" y="3507"/>
                  </a:lnTo>
                  <a:lnTo>
                    <a:pt x="2690" y="3218"/>
                  </a:lnTo>
                  <a:lnTo>
                    <a:pt x="2978" y="2882"/>
                  </a:lnTo>
                  <a:lnTo>
                    <a:pt x="3074" y="2738"/>
                  </a:lnTo>
                  <a:lnTo>
                    <a:pt x="3074" y="2642"/>
                  </a:lnTo>
                  <a:lnTo>
                    <a:pt x="3074" y="2642"/>
                  </a:lnTo>
                  <a:lnTo>
                    <a:pt x="3026" y="2498"/>
                  </a:lnTo>
                  <a:lnTo>
                    <a:pt x="3026" y="2498"/>
                  </a:lnTo>
                  <a:lnTo>
                    <a:pt x="2882" y="2354"/>
                  </a:lnTo>
                  <a:lnTo>
                    <a:pt x="2690" y="2162"/>
                  </a:lnTo>
                  <a:lnTo>
                    <a:pt x="2450" y="2018"/>
                  </a:lnTo>
                  <a:lnTo>
                    <a:pt x="2258" y="1970"/>
                  </a:lnTo>
                  <a:lnTo>
                    <a:pt x="2258" y="1970"/>
                  </a:lnTo>
                  <a:lnTo>
                    <a:pt x="2017" y="2018"/>
                  </a:lnTo>
                  <a:lnTo>
                    <a:pt x="2017" y="2018"/>
                  </a:lnTo>
                  <a:lnTo>
                    <a:pt x="1921" y="2114"/>
                  </a:lnTo>
                  <a:lnTo>
                    <a:pt x="1921" y="2114"/>
                  </a:lnTo>
                  <a:lnTo>
                    <a:pt x="1777" y="2306"/>
                  </a:lnTo>
                  <a:lnTo>
                    <a:pt x="1681" y="2594"/>
                  </a:lnTo>
                  <a:lnTo>
                    <a:pt x="1585" y="2882"/>
                  </a:lnTo>
                  <a:lnTo>
                    <a:pt x="1585" y="2882"/>
                  </a:lnTo>
                  <a:lnTo>
                    <a:pt x="1537" y="1730"/>
                  </a:lnTo>
                  <a:lnTo>
                    <a:pt x="1441" y="817"/>
                  </a:lnTo>
                  <a:lnTo>
                    <a:pt x="1345" y="145"/>
                  </a:lnTo>
                  <a:lnTo>
                    <a:pt x="1345" y="145"/>
                  </a:lnTo>
                  <a:lnTo>
                    <a:pt x="1297" y="49"/>
                  </a:lnTo>
                  <a:lnTo>
                    <a:pt x="1297" y="1"/>
                  </a:lnTo>
                  <a:lnTo>
                    <a:pt x="1297" y="1"/>
                  </a:lnTo>
                  <a:lnTo>
                    <a:pt x="105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5" name="Google Shape;5695;p93"/>
            <p:cNvSpPr/>
            <p:nvPr/>
          </p:nvSpPr>
          <p:spPr>
            <a:xfrm>
              <a:off x="882850" y="3819175"/>
              <a:ext cx="67250" cy="127300"/>
            </a:xfrm>
            <a:custGeom>
              <a:avLst/>
              <a:gdLst/>
              <a:ahLst/>
              <a:cxnLst/>
              <a:rect l="l" t="t" r="r" b="b"/>
              <a:pathLst>
                <a:path w="2690" h="5092" extrusionOk="0">
                  <a:moveTo>
                    <a:pt x="529" y="1"/>
                  </a:moveTo>
                  <a:lnTo>
                    <a:pt x="1" y="49"/>
                  </a:lnTo>
                  <a:lnTo>
                    <a:pt x="97" y="1057"/>
                  </a:lnTo>
                  <a:lnTo>
                    <a:pt x="289" y="2546"/>
                  </a:lnTo>
                  <a:lnTo>
                    <a:pt x="433" y="3266"/>
                  </a:lnTo>
                  <a:lnTo>
                    <a:pt x="577" y="3987"/>
                  </a:lnTo>
                  <a:lnTo>
                    <a:pt x="721" y="4611"/>
                  </a:lnTo>
                  <a:lnTo>
                    <a:pt x="961" y="5091"/>
                  </a:lnTo>
                  <a:lnTo>
                    <a:pt x="1153" y="4899"/>
                  </a:lnTo>
                  <a:lnTo>
                    <a:pt x="1297" y="4707"/>
                  </a:lnTo>
                  <a:lnTo>
                    <a:pt x="1633" y="4179"/>
                  </a:lnTo>
                  <a:lnTo>
                    <a:pt x="1874" y="3699"/>
                  </a:lnTo>
                  <a:lnTo>
                    <a:pt x="1922" y="3507"/>
                  </a:lnTo>
                  <a:lnTo>
                    <a:pt x="2066" y="3410"/>
                  </a:lnTo>
                  <a:lnTo>
                    <a:pt x="2402" y="3122"/>
                  </a:lnTo>
                  <a:lnTo>
                    <a:pt x="2546" y="2978"/>
                  </a:lnTo>
                  <a:lnTo>
                    <a:pt x="2642" y="2786"/>
                  </a:lnTo>
                  <a:lnTo>
                    <a:pt x="2690" y="2642"/>
                  </a:lnTo>
                  <a:lnTo>
                    <a:pt x="2642" y="2498"/>
                  </a:lnTo>
                  <a:lnTo>
                    <a:pt x="2450" y="2306"/>
                  </a:lnTo>
                  <a:lnTo>
                    <a:pt x="2210" y="2114"/>
                  </a:lnTo>
                  <a:lnTo>
                    <a:pt x="2066" y="2018"/>
                  </a:lnTo>
                  <a:lnTo>
                    <a:pt x="1922" y="1970"/>
                  </a:lnTo>
                  <a:lnTo>
                    <a:pt x="1777" y="1970"/>
                  </a:lnTo>
                  <a:lnTo>
                    <a:pt x="1633" y="2018"/>
                  </a:lnTo>
                  <a:lnTo>
                    <a:pt x="1537" y="2114"/>
                  </a:lnTo>
                  <a:lnTo>
                    <a:pt x="1441" y="2258"/>
                  </a:lnTo>
                  <a:lnTo>
                    <a:pt x="1297" y="2546"/>
                  </a:lnTo>
                  <a:lnTo>
                    <a:pt x="1201" y="2882"/>
                  </a:lnTo>
                  <a:lnTo>
                    <a:pt x="1105" y="1441"/>
                  </a:lnTo>
                  <a:lnTo>
                    <a:pt x="1009" y="481"/>
                  </a:lnTo>
                  <a:lnTo>
                    <a:pt x="961" y="145"/>
                  </a:lnTo>
                  <a:lnTo>
                    <a:pt x="913" y="49"/>
                  </a:lnTo>
                  <a:lnTo>
                    <a:pt x="91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6" name="Google Shape;5696;p93"/>
            <p:cNvSpPr/>
            <p:nvPr/>
          </p:nvSpPr>
          <p:spPr>
            <a:xfrm>
              <a:off x="894850" y="3910425"/>
              <a:ext cx="33650" cy="36050"/>
            </a:xfrm>
            <a:custGeom>
              <a:avLst/>
              <a:gdLst/>
              <a:ahLst/>
              <a:cxnLst/>
              <a:rect l="l" t="t" r="r" b="b"/>
              <a:pathLst>
                <a:path w="1346" h="1442" extrusionOk="0">
                  <a:moveTo>
                    <a:pt x="1" y="1"/>
                  </a:moveTo>
                  <a:lnTo>
                    <a:pt x="193" y="817"/>
                  </a:lnTo>
                  <a:lnTo>
                    <a:pt x="337" y="1153"/>
                  </a:lnTo>
                  <a:lnTo>
                    <a:pt x="481" y="1441"/>
                  </a:lnTo>
                  <a:lnTo>
                    <a:pt x="577" y="1297"/>
                  </a:lnTo>
                  <a:lnTo>
                    <a:pt x="721" y="1201"/>
                  </a:lnTo>
                  <a:lnTo>
                    <a:pt x="961" y="865"/>
                  </a:lnTo>
                  <a:lnTo>
                    <a:pt x="1201" y="481"/>
                  </a:lnTo>
                  <a:lnTo>
                    <a:pt x="1345" y="145"/>
                  </a:lnTo>
                  <a:lnTo>
                    <a:pt x="72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7" name="Google Shape;5697;p93"/>
            <p:cNvSpPr/>
            <p:nvPr/>
          </p:nvSpPr>
          <p:spPr>
            <a:xfrm>
              <a:off x="969300" y="3715925"/>
              <a:ext cx="24025" cy="55250"/>
            </a:xfrm>
            <a:custGeom>
              <a:avLst/>
              <a:gdLst/>
              <a:ahLst/>
              <a:cxnLst/>
              <a:rect l="l" t="t" r="r" b="b"/>
              <a:pathLst>
                <a:path w="961" h="2210" extrusionOk="0">
                  <a:moveTo>
                    <a:pt x="961" y="1"/>
                  </a:moveTo>
                  <a:lnTo>
                    <a:pt x="961" y="1"/>
                  </a:lnTo>
                  <a:lnTo>
                    <a:pt x="961" y="1"/>
                  </a:lnTo>
                  <a:lnTo>
                    <a:pt x="961" y="1"/>
                  </a:lnTo>
                  <a:lnTo>
                    <a:pt x="817" y="625"/>
                  </a:lnTo>
                  <a:lnTo>
                    <a:pt x="625" y="1153"/>
                  </a:lnTo>
                  <a:lnTo>
                    <a:pt x="337" y="1681"/>
                  </a:lnTo>
                  <a:lnTo>
                    <a:pt x="0" y="2210"/>
                  </a:lnTo>
                  <a:lnTo>
                    <a:pt x="0" y="2210"/>
                  </a:lnTo>
                  <a:lnTo>
                    <a:pt x="0" y="2210"/>
                  </a:lnTo>
                  <a:lnTo>
                    <a:pt x="0" y="2210"/>
                  </a:lnTo>
                  <a:lnTo>
                    <a:pt x="337" y="1681"/>
                  </a:lnTo>
                  <a:lnTo>
                    <a:pt x="625" y="1153"/>
                  </a:lnTo>
                  <a:lnTo>
                    <a:pt x="817" y="625"/>
                  </a:lnTo>
                  <a:lnTo>
                    <a:pt x="961" y="1"/>
                  </a:lnTo>
                  <a:close/>
                </a:path>
              </a:pathLst>
            </a:custGeom>
            <a:solidFill>
              <a:srgbClr val="D651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8" name="Google Shape;5698;p93"/>
            <p:cNvSpPr/>
            <p:nvPr/>
          </p:nvSpPr>
          <p:spPr>
            <a:xfrm>
              <a:off x="969300" y="3715925"/>
              <a:ext cx="24025" cy="55250"/>
            </a:xfrm>
            <a:custGeom>
              <a:avLst/>
              <a:gdLst/>
              <a:ahLst/>
              <a:cxnLst/>
              <a:rect l="l" t="t" r="r" b="b"/>
              <a:pathLst>
                <a:path w="961" h="2210" fill="none" extrusionOk="0">
                  <a:moveTo>
                    <a:pt x="961" y="1"/>
                  </a:moveTo>
                  <a:lnTo>
                    <a:pt x="961" y="1"/>
                  </a:lnTo>
                  <a:lnTo>
                    <a:pt x="961" y="1"/>
                  </a:lnTo>
                  <a:lnTo>
                    <a:pt x="961" y="1"/>
                  </a:lnTo>
                  <a:lnTo>
                    <a:pt x="817" y="625"/>
                  </a:lnTo>
                  <a:lnTo>
                    <a:pt x="625" y="1153"/>
                  </a:lnTo>
                  <a:lnTo>
                    <a:pt x="337" y="1681"/>
                  </a:lnTo>
                  <a:lnTo>
                    <a:pt x="0" y="2210"/>
                  </a:lnTo>
                  <a:lnTo>
                    <a:pt x="0" y="2210"/>
                  </a:lnTo>
                  <a:lnTo>
                    <a:pt x="0" y="2210"/>
                  </a:lnTo>
                  <a:lnTo>
                    <a:pt x="0" y="2210"/>
                  </a:lnTo>
                  <a:lnTo>
                    <a:pt x="337" y="1681"/>
                  </a:lnTo>
                  <a:lnTo>
                    <a:pt x="625" y="1153"/>
                  </a:lnTo>
                  <a:lnTo>
                    <a:pt x="817" y="625"/>
                  </a:lnTo>
                  <a:lnTo>
                    <a:pt x="96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9" name="Google Shape;5699;p93"/>
            <p:cNvSpPr/>
            <p:nvPr/>
          </p:nvSpPr>
          <p:spPr>
            <a:xfrm>
              <a:off x="969300" y="3642675"/>
              <a:ext cx="117675" cy="128500"/>
            </a:xfrm>
            <a:custGeom>
              <a:avLst/>
              <a:gdLst/>
              <a:ahLst/>
              <a:cxnLst/>
              <a:rect l="l" t="t" r="r" b="b"/>
              <a:pathLst>
                <a:path w="4707" h="5140" extrusionOk="0">
                  <a:moveTo>
                    <a:pt x="4323" y="1"/>
                  </a:moveTo>
                  <a:lnTo>
                    <a:pt x="4179" y="49"/>
                  </a:lnTo>
                  <a:lnTo>
                    <a:pt x="4082" y="97"/>
                  </a:lnTo>
                  <a:lnTo>
                    <a:pt x="3794" y="289"/>
                  </a:lnTo>
                  <a:lnTo>
                    <a:pt x="3410" y="625"/>
                  </a:lnTo>
                  <a:lnTo>
                    <a:pt x="3026" y="1010"/>
                  </a:lnTo>
                  <a:lnTo>
                    <a:pt x="2065" y="1970"/>
                  </a:lnTo>
                  <a:lnTo>
                    <a:pt x="1537" y="2450"/>
                  </a:lnTo>
                  <a:lnTo>
                    <a:pt x="961" y="2931"/>
                  </a:lnTo>
                  <a:lnTo>
                    <a:pt x="817" y="3555"/>
                  </a:lnTo>
                  <a:lnTo>
                    <a:pt x="625" y="4083"/>
                  </a:lnTo>
                  <a:lnTo>
                    <a:pt x="337" y="4611"/>
                  </a:lnTo>
                  <a:lnTo>
                    <a:pt x="0" y="5140"/>
                  </a:lnTo>
                  <a:lnTo>
                    <a:pt x="1153" y="4755"/>
                  </a:lnTo>
                  <a:lnTo>
                    <a:pt x="2306" y="4275"/>
                  </a:lnTo>
                  <a:lnTo>
                    <a:pt x="2882" y="4035"/>
                  </a:lnTo>
                  <a:lnTo>
                    <a:pt x="3410" y="3747"/>
                  </a:lnTo>
                  <a:lnTo>
                    <a:pt x="3938" y="3411"/>
                  </a:lnTo>
                  <a:lnTo>
                    <a:pt x="4419" y="3075"/>
                  </a:lnTo>
                  <a:lnTo>
                    <a:pt x="4563" y="2594"/>
                  </a:lnTo>
                  <a:lnTo>
                    <a:pt x="4611" y="2258"/>
                  </a:lnTo>
                  <a:lnTo>
                    <a:pt x="4707" y="1490"/>
                  </a:lnTo>
                  <a:lnTo>
                    <a:pt x="4707" y="1058"/>
                  </a:lnTo>
                  <a:lnTo>
                    <a:pt x="4659" y="721"/>
                  </a:lnTo>
                  <a:lnTo>
                    <a:pt x="4659" y="673"/>
                  </a:lnTo>
                  <a:lnTo>
                    <a:pt x="4659" y="625"/>
                  </a:lnTo>
                  <a:lnTo>
                    <a:pt x="4611" y="289"/>
                  </a:lnTo>
                  <a:lnTo>
                    <a:pt x="4467" y="97"/>
                  </a:lnTo>
                  <a:lnTo>
                    <a:pt x="4467" y="49"/>
                  </a:lnTo>
                  <a:lnTo>
                    <a:pt x="4371" y="49"/>
                  </a:lnTo>
                  <a:lnTo>
                    <a:pt x="4323"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0" name="Google Shape;5700;p93"/>
            <p:cNvSpPr/>
            <p:nvPr/>
          </p:nvSpPr>
          <p:spPr>
            <a:xfrm>
              <a:off x="969300" y="3642675"/>
              <a:ext cx="117675" cy="128500"/>
            </a:xfrm>
            <a:custGeom>
              <a:avLst/>
              <a:gdLst/>
              <a:ahLst/>
              <a:cxnLst/>
              <a:rect l="l" t="t" r="r" b="b"/>
              <a:pathLst>
                <a:path w="4707" h="5140" fill="none" extrusionOk="0">
                  <a:moveTo>
                    <a:pt x="4323" y="1"/>
                  </a:moveTo>
                  <a:lnTo>
                    <a:pt x="4323" y="1"/>
                  </a:lnTo>
                  <a:lnTo>
                    <a:pt x="4179" y="49"/>
                  </a:lnTo>
                  <a:lnTo>
                    <a:pt x="4082" y="97"/>
                  </a:lnTo>
                  <a:lnTo>
                    <a:pt x="3794" y="289"/>
                  </a:lnTo>
                  <a:lnTo>
                    <a:pt x="3410" y="625"/>
                  </a:lnTo>
                  <a:lnTo>
                    <a:pt x="3026" y="1010"/>
                  </a:lnTo>
                  <a:lnTo>
                    <a:pt x="2065" y="1970"/>
                  </a:lnTo>
                  <a:lnTo>
                    <a:pt x="1537" y="2450"/>
                  </a:lnTo>
                  <a:lnTo>
                    <a:pt x="961" y="2931"/>
                  </a:lnTo>
                  <a:lnTo>
                    <a:pt x="961" y="2931"/>
                  </a:lnTo>
                  <a:lnTo>
                    <a:pt x="817" y="3555"/>
                  </a:lnTo>
                  <a:lnTo>
                    <a:pt x="625" y="4083"/>
                  </a:lnTo>
                  <a:lnTo>
                    <a:pt x="337" y="4611"/>
                  </a:lnTo>
                  <a:lnTo>
                    <a:pt x="0" y="5140"/>
                  </a:lnTo>
                  <a:lnTo>
                    <a:pt x="0" y="5140"/>
                  </a:lnTo>
                  <a:lnTo>
                    <a:pt x="1153" y="4755"/>
                  </a:lnTo>
                  <a:lnTo>
                    <a:pt x="2306" y="4275"/>
                  </a:lnTo>
                  <a:lnTo>
                    <a:pt x="2882" y="4035"/>
                  </a:lnTo>
                  <a:lnTo>
                    <a:pt x="3410" y="3747"/>
                  </a:lnTo>
                  <a:lnTo>
                    <a:pt x="3938" y="3411"/>
                  </a:lnTo>
                  <a:lnTo>
                    <a:pt x="4419" y="3075"/>
                  </a:lnTo>
                  <a:lnTo>
                    <a:pt x="4419" y="3075"/>
                  </a:lnTo>
                  <a:lnTo>
                    <a:pt x="4563" y="2594"/>
                  </a:lnTo>
                  <a:lnTo>
                    <a:pt x="4563" y="2594"/>
                  </a:lnTo>
                  <a:lnTo>
                    <a:pt x="4611" y="2258"/>
                  </a:lnTo>
                  <a:lnTo>
                    <a:pt x="4611" y="2258"/>
                  </a:lnTo>
                  <a:lnTo>
                    <a:pt x="4611" y="2258"/>
                  </a:lnTo>
                  <a:lnTo>
                    <a:pt x="4611" y="2258"/>
                  </a:lnTo>
                  <a:lnTo>
                    <a:pt x="4611" y="2258"/>
                  </a:lnTo>
                  <a:lnTo>
                    <a:pt x="4611" y="2258"/>
                  </a:lnTo>
                  <a:lnTo>
                    <a:pt x="4611" y="2258"/>
                  </a:lnTo>
                  <a:lnTo>
                    <a:pt x="4611" y="2258"/>
                  </a:lnTo>
                  <a:lnTo>
                    <a:pt x="4611" y="2258"/>
                  </a:lnTo>
                  <a:lnTo>
                    <a:pt x="4611" y="2258"/>
                  </a:lnTo>
                  <a:lnTo>
                    <a:pt x="4707" y="1490"/>
                  </a:lnTo>
                  <a:lnTo>
                    <a:pt x="4707" y="1058"/>
                  </a:lnTo>
                  <a:lnTo>
                    <a:pt x="4659" y="721"/>
                  </a:lnTo>
                  <a:lnTo>
                    <a:pt x="4659" y="721"/>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11" y="289"/>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49"/>
                  </a:lnTo>
                  <a:lnTo>
                    <a:pt x="4467" y="49"/>
                  </a:lnTo>
                  <a:lnTo>
                    <a:pt x="4371" y="49"/>
                  </a:lnTo>
                  <a:lnTo>
                    <a:pt x="432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1" name="Google Shape;5701;p93"/>
            <p:cNvSpPr/>
            <p:nvPr/>
          </p:nvSpPr>
          <p:spPr>
            <a:xfrm>
              <a:off x="538275" y="3574250"/>
              <a:ext cx="359000" cy="290575"/>
            </a:xfrm>
            <a:custGeom>
              <a:avLst/>
              <a:gdLst/>
              <a:ahLst/>
              <a:cxnLst/>
              <a:rect l="l" t="t" r="r" b="b"/>
              <a:pathLst>
                <a:path w="14360" h="11623" extrusionOk="0">
                  <a:moveTo>
                    <a:pt x="9509" y="1"/>
                  </a:moveTo>
                  <a:lnTo>
                    <a:pt x="9701" y="1153"/>
                  </a:lnTo>
                  <a:lnTo>
                    <a:pt x="9845" y="2210"/>
                  </a:lnTo>
                  <a:lnTo>
                    <a:pt x="9942" y="3170"/>
                  </a:lnTo>
                  <a:lnTo>
                    <a:pt x="9942" y="4035"/>
                  </a:lnTo>
                  <a:lnTo>
                    <a:pt x="9893" y="4803"/>
                  </a:lnTo>
                  <a:lnTo>
                    <a:pt x="9797" y="5523"/>
                  </a:lnTo>
                  <a:lnTo>
                    <a:pt x="9653" y="6148"/>
                  </a:lnTo>
                  <a:lnTo>
                    <a:pt x="9461" y="6676"/>
                  </a:lnTo>
                  <a:lnTo>
                    <a:pt x="9221" y="7156"/>
                  </a:lnTo>
                  <a:lnTo>
                    <a:pt x="8981" y="7589"/>
                  </a:lnTo>
                  <a:lnTo>
                    <a:pt x="8645" y="7973"/>
                  </a:lnTo>
                  <a:lnTo>
                    <a:pt x="8309" y="8261"/>
                  </a:lnTo>
                  <a:lnTo>
                    <a:pt x="7972" y="8501"/>
                  </a:lnTo>
                  <a:lnTo>
                    <a:pt x="7588" y="8741"/>
                  </a:lnTo>
                  <a:lnTo>
                    <a:pt x="7204" y="8885"/>
                  </a:lnTo>
                  <a:lnTo>
                    <a:pt x="6772" y="8981"/>
                  </a:lnTo>
                  <a:lnTo>
                    <a:pt x="6340" y="9077"/>
                  </a:lnTo>
                  <a:lnTo>
                    <a:pt x="5907" y="9125"/>
                  </a:lnTo>
                  <a:lnTo>
                    <a:pt x="5091" y="9125"/>
                  </a:lnTo>
                  <a:lnTo>
                    <a:pt x="4275" y="9029"/>
                  </a:lnTo>
                  <a:lnTo>
                    <a:pt x="3554" y="8933"/>
                  </a:lnTo>
                  <a:lnTo>
                    <a:pt x="2930" y="8741"/>
                  </a:lnTo>
                  <a:lnTo>
                    <a:pt x="2450" y="8597"/>
                  </a:lnTo>
                  <a:lnTo>
                    <a:pt x="2017" y="8453"/>
                  </a:lnTo>
                  <a:lnTo>
                    <a:pt x="961" y="9894"/>
                  </a:lnTo>
                  <a:lnTo>
                    <a:pt x="288" y="10950"/>
                  </a:lnTo>
                  <a:lnTo>
                    <a:pt x="48" y="11334"/>
                  </a:lnTo>
                  <a:lnTo>
                    <a:pt x="0" y="11479"/>
                  </a:lnTo>
                  <a:lnTo>
                    <a:pt x="0" y="11575"/>
                  </a:lnTo>
                  <a:lnTo>
                    <a:pt x="48" y="11623"/>
                  </a:lnTo>
                  <a:lnTo>
                    <a:pt x="96" y="11623"/>
                  </a:lnTo>
                  <a:lnTo>
                    <a:pt x="336" y="11575"/>
                  </a:lnTo>
                  <a:lnTo>
                    <a:pt x="625" y="11431"/>
                  </a:lnTo>
                  <a:lnTo>
                    <a:pt x="961" y="11238"/>
                  </a:lnTo>
                  <a:lnTo>
                    <a:pt x="1633" y="10854"/>
                  </a:lnTo>
                  <a:lnTo>
                    <a:pt x="1921" y="10710"/>
                  </a:lnTo>
                  <a:lnTo>
                    <a:pt x="3266" y="11094"/>
                  </a:lnTo>
                  <a:lnTo>
                    <a:pt x="4467" y="11383"/>
                  </a:lnTo>
                  <a:lnTo>
                    <a:pt x="5619" y="11527"/>
                  </a:lnTo>
                  <a:lnTo>
                    <a:pt x="6676" y="11623"/>
                  </a:lnTo>
                  <a:lnTo>
                    <a:pt x="7684" y="11623"/>
                  </a:lnTo>
                  <a:lnTo>
                    <a:pt x="8549" y="11479"/>
                  </a:lnTo>
                  <a:lnTo>
                    <a:pt x="9365" y="11334"/>
                  </a:lnTo>
                  <a:lnTo>
                    <a:pt x="10086" y="11094"/>
                  </a:lnTo>
                  <a:lnTo>
                    <a:pt x="10758" y="10758"/>
                  </a:lnTo>
                  <a:lnTo>
                    <a:pt x="11334" y="10374"/>
                  </a:lnTo>
                  <a:lnTo>
                    <a:pt x="11863" y="9942"/>
                  </a:lnTo>
                  <a:lnTo>
                    <a:pt x="12343" y="9462"/>
                  </a:lnTo>
                  <a:lnTo>
                    <a:pt x="12727" y="8981"/>
                  </a:lnTo>
                  <a:lnTo>
                    <a:pt x="13063" y="8405"/>
                  </a:lnTo>
                  <a:lnTo>
                    <a:pt x="13351" y="7829"/>
                  </a:lnTo>
                  <a:lnTo>
                    <a:pt x="13639" y="7252"/>
                  </a:lnTo>
                  <a:lnTo>
                    <a:pt x="13832" y="6628"/>
                  </a:lnTo>
                  <a:lnTo>
                    <a:pt x="14024" y="6004"/>
                  </a:lnTo>
                  <a:lnTo>
                    <a:pt x="14120" y="5379"/>
                  </a:lnTo>
                  <a:lnTo>
                    <a:pt x="14216" y="4803"/>
                  </a:lnTo>
                  <a:lnTo>
                    <a:pt x="14360" y="3602"/>
                  </a:lnTo>
                  <a:lnTo>
                    <a:pt x="14360" y="2498"/>
                  </a:lnTo>
                  <a:lnTo>
                    <a:pt x="14360" y="1585"/>
                  </a:lnTo>
                  <a:lnTo>
                    <a:pt x="14312" y="865"/>
                  </a:lnTo>
                  <a:lnTo>
                    <a:pt x="14216" y="193"/>
                  </a:lnTo>
                  <a:lnTo>
                    <a:pt x="9509"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2" name="Google Shape;5702;p93"/>
            <p:cNvSpPr/>
            <p:nvPr/>
          </p:nvSpPr>
          <p:spPr>
            <a:xfrm>
              <a:off x="538275" y="3574250"/>
              <a:ext cx="359000" cy="290575"/>
            </a:xfrm>
            <a:custGeom>
              <a:avLst/>
              <a:gdLst/>
              <a:ahLst/>
              <a:cxnLst/>
              <a:rect l="l" t="t" r="r" b="b"/>
              <a:pathLst>
                <a:path w="14360" h="11623" fill="none" extrusionOk="0">
                  <a:moveTo>
                    <a:pt x="14216" y="193"/>
                  </a:moveTo>
                  <a:lnTo>
                    <a:pt x="14216" y="193"/>
                  </a:lnTo>
                  <a:lnTo>
                    <a:pt x="14312" y="865"/>
                  </a:lnTo>
                  <a:lnTo>
                    <a:pt x="14360" y="1585"/>
                  </a:lnTo>
                  <a:lnTo>
                    <a:pt x="14360" y="2498"/>
                  </a:lnTo>
                  <a:lnTo>
                    <a:pt x="14360" y="3602"/>
                  </a:lnTo>
                  <a:lnTo>
                    <a:pt x="14216" y="4803"/>
                  </a:lnTo>
                  <a:lnTo>
                    <a:pt x="14120" y="5379"/>
                  </a:lnTo>
                  <a:lnTo>
                    <a:pt x="14024" y="6004"/>
                  </a:lnTo>
                  <a:lnTo>
                    <a:pt x="13832" y="6628"/>
                  </a:lnTo>
                  <a:lnTo>
                    <a:pt x="13639" y="7252"/>
                  </a:lnTo>
                  <a:lnTo>
                    <a:pt x="13351" y="7829"/>
                  </a:lnTo>
                  <a:lnTo>
                    <a:pt x="13063" y="8405"/>
                  </a:lnTo>
                  <a:lnTo>
                    <a:pt x="12727" y="8981"/>
                  </a:lnTo>
                  <a:lnTo>
                    <a:pt x="12343" y="9462"/>
                  </a:lnTo>
                  <a:lnTo>
                    <a:pt x="11863" y="9942"/>
                  </a:lnTo>
                  <a:lnTo>
                    <a:pt x="11334" y="10374"/>
                  </a:lnTo>
                  <a:lnTo>
                    <a:pt x="10758" y="10758"/>
                  </a:lnTo>
                  <a:lnTo>
                    <a:pt x="10086" y="11094"/>
                  </a:lnTo>
                  <a:lnTo>
                    <a:pt x="9365" y="11334"/>
                  </a:lnTo>
                  <a:lnTo>
                    <a:pt x="8549" y="11479"/>
                  </a:lnTo>
                  <a:lnTo>
                    <a:pt x="7684" y="11623"/>
                  </a:lnTo>
                  <a:lnTo>
                    <a:pt x="6676" y="11623"/>
                  </a:lnTo>
                  <a:lnTo>
                    <a:pt x="5619" y="11527"/>
                  </a:lnTo>
                  <a:lnTo>
                    <a:pt x="4467" y="11383"/>
                  </a:lnTo>
                  <a:lnTo>
                    <a:pt x="3266" y="11094"/>
                  </a:lnTo>
                  <a:lnTo>
                    <a:pt x="1921" y="10710"/>
                  </a:lnTo>
                  <a:lnTo>
                    <a:pt x="1921" y="10710"/>
                  </a:lnTo>
                  <a:lnTo>
                    <a:pt x="1633" y="10854"/>
                  </a:lnTo>
                  <a:lnTo>
                    <a:pt x="961" y="11238"/>
                  </a:lnTo>
                  <a:lnTo>
                    <a:pt x="625" y="11431"/>
                  </a:lnTo>
                  <a:lnTo>
                    <a:pt x="336" y="11575"/>
                  </a:lnTo>
                  <a:lnTo>
                    <a:pt x="96" y="11623"/>
                  </a:lnTo>
                  <a:lnTo>
                    <a:pt x="48" y="11623"/>
                  </a:lnTo>
                  <a:lnTo>
                    <a:pt x="0" y="11575"/>
                  </a:lnTo>
                  <a:lnTo>
                    <a:pt x="0" y="11575"/>
                  </a:lnTo>
                  <a:lnTo>
                    <a:pt x="0" y="11479"/>
                  </a:lnTo>
                  <a:lnTo>
                    <a:pt x="48" y="11334"/>
                  </a:lnTo>
                  <a:lnTo>
                    <a:pt x="288" y="10950"/>
                  </a:lnTo>
                  <a:lnTo>
                    <a:pt x="961" y="9894"/>
                  </a:lnTo>
                  <a:lnTo>
                    <a:pt x="2017" y="8453"/>
                  </a:lnTo>
                  <a:lnTo>
                    <a:pt x="2017" y="8453"/>
                  </a:lnTo>
                  <a:lnTo>
                    <a:pt x="2450" y="8597"/>
                  </a:lnTo>
                  <a:lnTo>
                    <a:pt x="2930" y="8741"/>
                  </a:lnTo>
                  <a:lnTo>
                    <a:pt x="3554" y="8933"/>
                  </a:lnTo>
                  <a:lnTo>
                    <a:pt x="4275" y="9029"/>
                  </a:lnTo>
                  <a:lnTo>
                    <a:pt x="5091" y="9125"/>
                  </a:lnTo>
                  <a:lnTo>
                    <a:pt x="5907" y="9125"/>
                  </a:lnTo>
                  <a:lnTo>
                    <a:pt x="6340" y="9077"/>
                  </a:lnTo>
                  <a:lnTo>
                    <a:pt x="6772" y="8981"/>
                  </a:lnTo>
                  <a:lnTo>
                    <a:pt x="7204" y="8885"/>
                  </a:lnTo>
                  <a:lnTo>
                    <a:pt x="7588" y="8741"/>
                  </a:lnTo>
                  <a:lnTo>
                    <a:pt x="7972" y="8501"/>
                  </a:lnTo>
                  <a:lnTo>
                    <a:pt x="8309" y="8261"/>
                  </a:lnTo>
                  <a:lnTo>
                    <a:pt x="8645" y="7973"/>
                  </a:lnTo>
                  <a:lnTo>
                    <a:pt x="8981" y="7589"/>
                  </a:lnTo>
                  <a:lnTo>
                    <a:pt x="9221" y="7156"/>
                  </a:lnTo>
                  <a:lnTo>
                    <a:pt x="9461" y="6676"/>
                  </a:lnTo>
                  <a:lnTo>
                    <a:pt x="9653" y="6148"/>
                  </a:lnTo>
                  <a:lnTo>
                    <a:pt x="9797" y="5523"/>
                  </a:lnTo>
                  <a:lnTo>
                    <a:pt x="9893" y="4803"/>
                  </a:lnTo>
                  <a:lnTo>
                    <a:pt x="9942" y="4035"/>
                  </a:lnTo>
                  <a:lnTo>
                    <a:pt x="9942" y="3170"/>
                  </a:lnTo>
                  <a:lnTo>
                    <a:pt x="9845" y="2210"/>
                  </a:lnTo>
                  <a:lnTo>
                    <a:pt x="9701" y="1153"/>
                  </a:lnTo>
                  <a:lnTo>
                    <a:pt x="9509" y="1"/>
                  </a:lnTo>
                  <a:lnTo>
                    <a:pt x="14216" y="1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3" name="Google Shape;5703;p93"/>
            <p:cNvSpPr/>
            <p:nvPr/>
          </p:nvSpPr>
          <p:spPr>
            <a:xfrm>
              <a:off x="751975" y="3729125"/>
              <a:ext cx="27650" cy="46850"/>
            </a:xfrm>
            <a:custGeom>
              <a:avLst/>
              <a:gdLst/>
              <a:ahLst/>
              <a:cxnLst/>
              <a:rect l="l" t="t" r="r" b="b"/>
              <a:pathLst>
                <a:path w="1106" h="1874" extrusionOk="0">
                  <a:moveTo>
                    <a:pt x="1057" y="1"/>
                  </a:moveTo>
                  <a:lnTo>
                    <a:pt x="987" y="315"/>
                  </a:lnTo>
                  <a:lnTo>
                    <a:pt x="987" y="315"/>
                  </a:lnTo>
                  <a:lnTo>
                    <a:pt x="1105" y="1"/>
                  </a:lnTo>
                  <a:close/>
                  <a:moveTo>
                    <a:pt x="987" y="315"/>
                  </a:moveTo>
                  <a:lnTo>
                    <a:pt x="961" y="385"/>
                  </a:lnTo>
                  <a:lnTo>
                    <a:pt x="879" y="577"/>
                  </a:lnTo>
                  <a:lnTo>
                    <a:pt x="879" y="577"/>
                  </a:lnTo>
                  <a:lnTo>
                    <a:pt x="961" y="433"/>
                  </a:lnTo>
                  <a:lnTo>
                    <a:pt x="987" y="315"/>
                  </a:lnTo>
                  <a:close/>
                  <a:moveTo>
                    <a:pt x="879" y="577"/>
                  </a:moveTo>
                  <a:lnTo>
                    <a:pt x="769" y="769"/>
                  </a:lnTo>
                  <a:lnTo>
                    <a:pt x="707" y="913"/>
                  </a:lnTo>
                  <a:lnTo>
                    <a:pt x="817" y="721"/>
                  </a:lnTo>
                  <a:lnTo>
                    <a:pt x="879" y="577"/>
                  </a:lnTo>
                  <a:close/>
                  <a:moveTo>
                    <a:pt x="707" y="913"/>
                  </a:moveTo>
                  <a:lnTo>
                    <a:pt x="625" y="1057"/>
                  </a:lnTo>
                  <a:lnTo>
                    <a:pt x="433" y="1345"/>
                  </a:lnTo>
                  <a:lnTo>
                    <a:pt x="337" y="1490"/>
                  </a:lnTo>
                  <a:lnTo>
                    <a:pt x="337" y="1490"/>
                  </a:lnTo>
                  <a:lnTo>
                    <a:pt x="433" y="1394"/>
                  </a:lnTo>
                  <a:lnTo>
                    <a:pt x="625" y="1105"/>
                  </a:lnTo>
                  <a:lnTo>
                    <a:pt x="707" y="913"/>
                  </a:lnTo>
                  <a:close/>
                  <a:moveTo>
                    <a:pt x="337" y="1490"/>
                  </a:moveTo>
                  <a:lnTo>
                    <a:pt x="193" y="1634"/>
                  </a:lnTo>
                  <a:lnTo>
                    <a:pt x="1" y="1874"/>
                  </a:lnTo>
                  <a:lnTo>
                    <a:pt x="1" y="1874"/>
                  </a:lnTo>
                  <a:lnTo>
                    <a:pt x="241" y="1634"/>
                  </a:lnTo>
                  <a:lnTo>
                    <a:pt x="337" y="1490"/>
                  </a:lnTo>
                  <a:close/>
                </a:path>
              </a:pathLst>
            </a:custGeom>
            <a:solidFill>
              <a:srgbClr val="D651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4" name="Google Shape;5704;p93"/>
            <p:cNvSpPr/>
            <p:nvPr/>
          </p:nvSpPr>
          <p:spPr>
            <a:xfrm>
              <a:off x="739975" y="3729125"/>
              <a:ext cx="39650" cy="56450"/>
            </a:xfrm>
            <a:custGeom>
              <a:avLst/>
              <a:gdLst/>
              <a:ahLst/>
              <a:cxnLst/>
              <a:rect l="l" t="t" r="r" b="b"/>
              <a:pathLst>
                <a:path w="1586" h="2258" fill="none" extrusionOk="0">
                  <a:moveTo>
                    <a:pt x="1585" y="1"/>
                  </a:moveTo>
                  <a:lnTo>
                    <a:pt x="1585" y="1"/>
                  </a:lnTo>
                  <a:lnTo>
                    <a:pt x="1585" y="1"/>
                  </a:lnTo>
                  <a:lnTo>
                    <a:pt x="1537" y="1"/>
                  </a:lnTo>
                  <a:lnTo>
                    <a:pt x="1537" y="1"/>
                  </a:lnTo>
                  <a:lnTo>
                    <a:pt x="1537" y="1"/>
                  </a:lnTo>
                  <a:lnTo>
                    <a:pt x="1537" y="1"/>
                  </a:lnTo>
                  <a:lnTo>
                    <a:pt x="1537" y="1"/>
                  </a:lnTo>
                  <a:lnTo>
                    <a:pt x="1537" y="1"/>
                  </a:lnTo>
                  <a:lnTo>
                    <a:pt x="1537" y="1"/>
                  </a:lnTo>
                  <a:lnTo>
                    <a:pt x="1537" y="1"/>
                  </a:lnTo>
                  <a:lnTo>
                    <a:pt x="1537" y="1"/>
                  </a:lnTo>
                  <a:lnTo>
                    <a:pt x="1537" y="1"/>
                  </a:lnTo>
                  <a:lnTo>
                    <a:pt x="1537" y="1"/>
                  </a:lnTo>
                  <a:lnTo>
                    <a:pt x="1537" y="1"/>
                  </a:lnTo>
                  <a:lnTo>
                    <a:pt x="1441" y="433"/>
                  </a:lnTo>
                  <a:lnTo>
                    <a:pt x="1249" y="769"/>
                  </a:lnTo>
                  <a:lnTo>
                    <a:pt x="1105" y="1105"/>
                  </a:lnTo>
                  <a:lnTo>
                    <a:pt x="913" y="1394"/>
                  </a:lnTo>
                  <a:lnTo>
                    <a:pt x="673" y="1634"/>
                  </a:lnTo>
                  <a:lnTo>
                    <a:pt x="481" y="1874"/>
                  </a:lnTo>
                  <a:lnTo>
                    <a:pt x="1" y="2258"/>
                  </a:lnTo>
                  <a:lnTo>
                    <a:pt x="1" y="2258"/>
                  </a:lnTo>
                  <a:lnTo>
                    <a:pt x="481" y="1874"/>
                  </a:lnTo>
                  <a:lnTo>
                    <a:pt x="721" y="1634"/>
                  </a:lnTo>
                  <a:lnTo>
                    <a:pt x="913" y="1345"/>
                  </a:lnTo>
                  <a:lnTo>
                    <a:pt x="1105" y="1057"/>
                  </a:lnTo>
                  <a:lnTo>
                    <a:pt x="1297" y="721"/>
                  </a:lnTo>
                  <a:lnTo>
                    <a:pt x="1441" y="385"/>
                  </a:lnTo>
                  <a:lnTo>
                    <a:pt x="1585" y="1"/>
                  </a:lnTo>
                  <a:lnTo>
                    <a:pt x="1585" y="1"/>
                  </a:lnTo>
                  <a:lnTo>
                    <a:pt x="1585" y="1"/>
                  </a:lnTo>
                  <a:lnTo>
                    <a:pt x="1585" y="1"/>
                  </a:lnTo>
                  <a:lnTo>
                    <a:pt x="158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5" name="Google Shape;5705;p93"/>
            <p:cNvSpPr/>
            <p:nvPr/>
          </p:nvSpPr>
          <p:spPr>
            <a:xfrm>
              <a:off x="739975" y="3729125"/>
              <a:ext cx="141700" cy="60075"/>
            </a:xfrm>
            <a:custGeom>
              <a:avLst/>
              <a:gdLst/>
              <a:ahLst/>
              <a:cxnLst/>
              <a:rect l="l" t="t" r="r" b="b"/>
              <a:pathLst>
                <a:path w="5668" h="2403" extrusionOk="0">
                  <a:moveTo>
                    <a:pt x="1585" y="1"/>
                  </a:moveTo>
                  <a:lnTo>
                    <a:pt x="1441" y="385"/>
                  </a:lnTo>
                  <a:lnTo>
                    <a:pt x="1297" y="721"/>
                  </a:lnTo>
                  <a:lnTo>
                    <a:pt x="1105" y="1057"/>
                  </a:lnTo>
                  <a:lnTo>
                    <a:pt x="913" y="1345"/>
                  </a:lnTo>
                  <a:lnTo>
                    <a:pt x="721" y="1634"/>
                  </a:lnTo>
                  <a:lnTo>
                    <a:pt x="481" y="1874"/>
                  </a:lnTo>
                  <a:lnTo>
                    <a:pt x="1" y="2258"/>
                  </a:lnTo>
                  <a:lnTo>
                    <a:pt x="1393" y="2354"/>
                  </a:lnTo>
                  <a:lnTo>
                    <a:pt x="3074" y="2402"/>
                  </a:lnTo>
                  <a:lnTo>
                    <a:pt x="3987" y="2402"/>
                  </a:lnTo>
                  <a:lnTo>
                    <a:pt x="4947" y="2354"/>
                  </a:lnTo>
                  <a:lnTo>
                    <a:pt x="5331" y="1586"/>
                  </a:lnTo>
                  <a:lnTo>
                    <a:pt x="5668" y="769"/>
                  </a:lnTo>
                  <a:lnTo>
                    <a:pt x="4851" y="673"/>
                  </a:lnTo>
                  <a:lnTo>
                    <a:pt x="4035" y="529"/>
                  </a:lnTo>
                  <a:lnTo>
                    <a:pt x="2546" y="193"/>
                  </a:lnTo>
                  <a:lnTo>
                    <a:pt x="2498" y="193"/>
                  </a:lnTo>
                  <a:lnTo>
                    <a:pt x="2402" y="145"/>
                  </a:lnTo>
                  <a:lnTo>
                    <a:pt x="1633"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6" name="Google Shape;5706;p93"/>
            <p:cNvSpPr/>
            <p:nvPr/>
          </p:nvSpPr>
          <p:spPr>
            <a:xfrm>
              <a:off x="739975" y="3729125"/>
              <a:ext cx="141700" cy="60075"/>
            </a:xfrm>
            <a:custGeom>
              <a:avLst/>
              <a:gdLst/>
              <a:ahLst/>
              <a:cxnLst/>
              <a:rect l="l" t="t" r="r" b="b"/>
              <a:pathLst>
                <a:path w="5668" h="2403" fill="none" extrusionOk="0">
                  <a:moveTo>
                    <a:pt x="1585" y="1"/>
                  </a:moveTo>
                  <a:lnTo>
                    <a:pt x="1585" y="1"/>
                  </a:lnTo>
                  <a:lnTo>
                    <a:pt x="1441" y="385"/>
                  </a:lnTo>
                  <a:lnTo>
                    <a:pt x="1297" y="721"/>
                  </a:lnTo>
                  <a:lnTo>
                    <a:pt x="1105" y="1057"/>
                  </a:lnTo>
                  <a:lnTo>
                    <a:pt x="913" y="1345"/>
                  </a:lnTo>
                  <a:lnTo>
                    <a:pt x="721" y="1634"/>
                  </a:lnTo>
                  <a:lnTo>
                    <a:pt x="481" y="1874"/>
                  </a:lnTo>
                  <a:lnTo>
                    <a:pt x="1" y="2258"/>
                  </a:lnTo>
                  <a:lnTo>
                    <a:pt x="1" y="2258"/>
                  </a:lnTo>
                  <a:lnTo>
                    <a:pt x="1" y="2258"/>
                  </a:lnTo>
                  <a:lnTo>
                    <a:pt x="1" y="2258"/>
                  </a:lnTo>
                  <a:lnTo>
                    <a:pt x="1393" y="2354"/>
                  </a:lnTo>
                  <a:lnTo>
                    <a:pt x="3074" y="2402"/>
                  </a:lnTo>
                  <a:lnTo>
                    <a:pt x="3074" y="2402"/>
                  </a:lnTo>
                  <a:lnTo>
                    <a:pt x="3987" y="2402"/>
                  </a:lnTo>
                  <a:lnTo>
                    <a:pt x="4947" y="2354"/>
                  </a:lnTo>
                  <a:lnTo>
                    <a:pt x="4947" y="2354"/>
                  </a:lnTo>
                  <a:lnTo>
                    <a:pt x="5331" y="1586"/>
                  </a:lnTo>
                  <a:lnTo>
                    <a:pt x="5668" y="769"/>
                  </a:lnTo>
                  <a:lnTo>
                    <a:pt x="5668" y="769"/>
                  </a:lnTo>
                  <a:lnTo>
                    <a:pt x="4851" y="673"/>
                  </a:lnTo>
                  <a:lnTo>
                    <a:pt x="4035" y="529"/>
                  </a:lnTo>
                  <a:lnTo>
                    <a:pt x="2546" y="193"/>
                  </a:lnTo>
                  <a:lnTo>
                    <a:pt x="2546" y="193"/>
                  </a:lnTo>
                  <a:lnTo>
                    <a:pt x="2546" y="193"/>
                  </a:lnTo>
                  <a:lnTo>
                    <a:pt x="2546" y="193"/>
                  </a:lnTo>
                  <a:lnTo>
                    <a:pt x="2546" y="193"/>
                  </a:lnTo>
                  <a:lnTo>
                    <a:pt x="2498" y="193"/>
                  </a:lnTo>
                  <a:lnTo>
                    <a:pt x="2498" y="193"/>
                  </a:lnTo>
                  <a:lnTo>
                    <a:pt x="2402" y="145"/>
                  </a:lnTo>
                  <a:lnTo>
                    <a:pt x="2402" y="145"/>
                  </a:lnTo>
                  <a:lnTo>
                    <a:pt x="2402" y="145"/>
                  </a:lnTo>
                  <a:lnTo>
                    <a:pt x="2402" y="145"/>
                  </a:lnTo>
                  <a:lnTo>
                    <a:pt x="1633" y="1"/>
                  </a:lnTo>
                  <a:lnTo>
                    <a:pt x="1633" y="1"/>
                  </a:lnTo>
                  <a:lnTo>
                    <a:pt x="1681" y="1"/>
                  </a:lnTo>
                  <a:lnTo>
                    <a:pt x="1681" y="1"/>
                  </a:lnTo>
                  <a:lnTo>
                    <a:pt x="158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7" name="Google Shape;5707;p93"/>
            <p:cNvSpPr/>
            <p:nvPr/>
          </p:nvSpPr>
          <p:spPr>
            <a:xfrm>
              <a:off x="514250" y="3771150"/>
              <a:ext cx="90075" cy="129700"/>
            </a:xfrm>
            <a:custGeom>
              <a:avLst/>
              <a:gdLst/>
              <a:ahLst/>
              <a:cxnLst/>
              <a:rect l="l" t="t" r="r" b="b"/>
              <a:pathLst>
                <a:path w="3603" h="5188" extrusionOk="0">
                  <a:moveTo>
                    <a:pt x="2450" y="1"/>
                  </a:moveTo>
                  <a:lnTo>
                    <a:pt x="2258" y="241"/>
                  </a:lnTo>
                  <a:lnTo>
                    <a:pt x="1922" y="769"/>
                  </a:lnTo>
                  <a:lnTo>
                    <a:pt x="1490" y="1537"/>
                  </a:lnTo>
                  <a:lnTo>
                    <a:pt x="961" y="2450"/>
                  </a:lnTo>
                  <a:lnTo>
                    <a:pt x="529" y="3314"/>
                  </a:lnTo>
                  <a:lnTo>
                    <a:pt x="193" y="4131"/>
                  </a:lnTo>
                  <a:lnTo>
                    <a:pt x="49" y="4467"/>
                  </a:lnTo>
                  <a:lnTo>
                    <a:pt x="1" y="4755"/>
                  </a:lnTo>
                  <a:lnTo>
                    <a:pt x="1" y="4995"/>
                  </a:lnTo>
                  <a:lnTo>
                    <a:pt x="49" y="5139"/>
                  </a:lnTo>
                  <a:lnTo>
                    <a:pt x="145" y="5187"/>
                  </a:lnTo>
                  <a:lnTo>
                    <a:pt x="577" y="5187"/>
                  </a:lnTo>
                  <a:lnTo>
                    <a:pt x="913" y="5043"/>
                  </a:lnTo>
                  <a:lnTo>
                    <a:pt x="1249" y="4899"/>
                  </a:lnTo>
                  <a:lnTo>
                    <a:pt x="1874" y="4563"/>
                  </a:lnTo>
                  <a:lnTo>
                    <a:pt x="2114" y="4371"/>
                  </a:lnTo>
                  <a:lnTo>
                    <a:pt x="2306" y="4371"/>
                  </a:lnTo>
                  <a:lnTo>
                    <a:pt x="2738" y="4275"/>
                  </a:lnTo>
                  <a:lnTo>
                    <a:pt x="2978" y="4227"/>
                  </a:lnTo>
                  <a:lnTo>
                    <a:pt x="3170" y="4131"/>
                  </a:lnTo>
                  <a:lnTo>
                    <a:pt x="3315" y="4035"/>
                  </a:lnTo>
                  <a:lnTo>
                    <a:pt x="3411" y="3891"/>
                  </a:lnTo>
                  <a:lnTo>
                    <a:pt x="3363" y="3555"/>
                  </a:lnTo>
                  <a:lnTo>
                    <a:pt x="3315" y="3218"/>
                  </a:lnTo>
                  <a:lnTo>
                    <a:pt x="3218" y="3074"/>
                  </a:lnTo>
                  <a:lnTo>
                    <a:pt x="3122" y="2978"/>
                  </a:lnTo>
                  <a:lnTo>
                    <a:pt x="3026" y="2882"/>
                  </a:lnTo>
                  <a:lnTo>
                    <a:pt x="2882" y="2834"/>
                  </a:lnTo>
                  <a:lnTo>
                    <a:pt x="2738" y="2882"/>
                  </a:lnTo>
                  <a:lnTo>
                    <a:pt x="2546" y="2930"/>
                  </a:lnTo>
                  <a:lnTo>
                    <a:pt x="2258" y="3074"/>
                  </a:lnTo>
                  <a:lnTo>
                    <a:pt x="1970" y="3362"/>
                  </a:lnTo>
                  <a:lnTo>
                    <a:pt x="2834" y="2018"/>
                  </a:lnTo>
                  <a:lnTo>
                    <a:pt x="3411" y="1057"/>
                  </a:lnTo>
                  <a:lnTo>
                    <a:pt x="3555" y="721"/>
                  </a:lnTo>
                  <a:lnTo>
                    <a:pt x="3603" y="625"/>
                  </a:lnTo>
                  <a:lnTo>
                    <a:pt x="3603" y="577"/>
                  </a:lnTo>
                  <a:lnTo>
                    <a:pt x="3363" y="433"/>
                  </a:lnTo>
                  <a:lnTo>
                    <a:pt x="3026" y="193"/>
                  </a:lnTo>
                  <a:lnTo>
                    <a:pt x="2690" y="49"/>
                  </a:lnTo>
                  <a:lnTo>
                    <a:pt x="254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8" name="Google Shape;5708;p93"/>
            <p:cNvSpPr/>
            <p:nvPr/>
          </p:nvSpPr>
          <p:spPr>
            <a:xfrm>
              <a:off x="514250" y="3771150"/>
              <a:ext cx="90075" cy="129700"/>
            </a:xfrm>
            <a:custGeom>
              <a:avLst/>
              <a:gdLst/>
              <a:ahLst/>
              <a:cxnLst/>
              <a:rect l="l" t="t" r="r" b="b"/>
              <a:pathLst>
                <a:path w="3603" h="5188" fill="none" extrusionOk="0">
                  <a:moveTo>
                    <a:pt x="3411" y="3891"/>
                  </a:moveTo>
                  <a:lnTo>
                    <a:pt x="3411" y="3891"/>
                  </a:lnTo>
                  <a:lnTo>
                    <a:pt x="3363" y="3555"/>
                  </a:lnTo>
                  <a:lnTo>
                    <a:pt x="3315" y="3218"/>
                  </a:lnTo>
                  <a:lnTo>
                    <a:pt x="3218" y="3074"/>
                  </a:lnTo>
                  <a:lnTo>
                    <a:pt x="3122" y="2978"/>
                  </a:lnTo>
                  <a:lnTo>
                    <a:pt x="3026" y="2882"/>
                  </a:lnTo>
                  <a:lnTo>
                    <a:pt x="2882" y="2834"/>
                  </a:lnTo>
                  <a:lnTo>
                    <a:pt x="2882" y="2834"/>
                  </a:lnTo>
                  <a:lnTo>
                    <a:pt x="2738" y="2882"/>
                  </a:lnTo>
                  <a:lnTo>
                    <a:pt x="2546" y="2930"/>
                  </a:lnTo>
                  <a:lnTo>
                    <a:pt x="2258" y="3074"/>
                  </a:lnTo>
                  <a:lnTo>
                    <a:pt x="1970" y="3362"/>
                  </a:lnTo>
                  <a:lnTo>
                    <a:pt x="1970" y="3362"/>
                  </a:lnTo>
                  <a:lnTo>
                    <a:pt x="2834" y="2018"/>
                  </a:lnTo>
                  <a:lnTo>
                    <a:pt x="3411" y="1057"/>
                  </a:lnTo>
                  <a:lnTo>
                    <a:pt x="3555" y="721"/>
                  </a:lnTo>
                  <a:lnTo>
                    <a:pt x="3603" y="625"/>
                  </a:lnTo>
                  <a:lnTo>
                    <a:pt x="3603" y="577"/>
                  </a:lnTo>
                  <a:lnTo>
                    <a:pt x="3603" y="577"/>
                  </a:lnTo>
                  <a:lnTo>
                    <a:pt x="3363" y="433"/>
                  </a:lnTo>
                  <a:lnTo>
                    <a:pt x="3026" y="193"/>
                  </a:lnTo>
                  <a:lnTo>
                    <a:pt x="2690" y="49"/>
                  </a:lnTo>
                  <a:lnTo>
                    <a:pt x="2546" y="1"/>
                  </a:lnTo>
                  <a:lnTo>
                    <a:pt x="2450" y="1"/>
                  </a:lnTo>
                  <a:lnTo>
                    <a:pt x="2450" y="1"/>
                  </a:lnTo>
                  <a:lnTo>
                    <a:pt x="2258" y="241"/>
                  </a:lnTo>
                  <a:lnTo>
                    <a:pt x="1922" y="769"/>
                  </a:lnTo>
                  <a:lnTo>
                    <a:pt x="1490" y="1537"/>
                  </a:lnTo>
                  <a:lnTo>
                    <a:pt x="961" y="2450"/>
                  </a:lnTo>
                  <a:lnTo>
                    <a:pt x="529" y="3314"/>
                  </a:lnTo>
                  <a:lnTo>
                    <a:pt x="193" y="4131"/>
                  </a:lnTo>
                  <a:lnTo>
                    <a:pt x="49" y="4467"/>
                  </a:lnTo>
                  <a:lnTo>
                    <a:pt x="1" y="4755"/>
                  </a:lnTo>
                  <a:lnTo>
                    <a:pt x="1" y="4995"/>
                  </a:lnTo>
                  <a:lnTo>
                    <a:pt x="49" y="5139"/>
                  </a:lnTo>
                  <a:lnTo>
                    <a:pt x="49" y="5139"/>
                  </a:lnTo>
                  <a:lnTo>
                    <a:pt x="145" y="5187"/>
                  </a:lnTo>
                  <a:lnTo>
                    <a:pt x="289" y="5187"/>
                  </a:lnTo>
                  <a:lnTo>
                    <a:pt x="577" y="5187"/>
                  </a:lnTo>
                  <a:lnTo>
                    <a:pt x="913" y="5043"/>
                  </a:lnTo>
                  <a:lnTo>
                    <a:pt x="1249" y="4899"/>
                  </a:lnTo>
                  <a:lnTo>
                    <a:pt x="1874" y="4563"/>
                  </a:lnTo>
                  <a:lnTo>
                    <a:pt x="2114" y="4371"/>
                  </a:lnTo>
                  <a:lnTo>
                    <a:pt x="2114" y="4371"/>
                  </a:lnTo>
                  <a:lnTo>
                    <a:pt x="2306" y="4371"/>
                  </a:lnTo>
                  <a:lnTo>
                    <a:pt x="2738" y="4275"/>
                  </a:lnTo>
                  <a:lnTo>
                    <a:pt x="2978" y="4227"/>
                  </a:lnTo>
                  <a:lnTo>
                    <a:pt x="3170" y="4131"/>
                  </a:lnTo>
                  <a:lnTo>
                    <a:pt x="3315" y="4035"/>
                  </a:lnTo>
                  <a:lnTo>
                    <a:pt x="3411" y="389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9" name="Google Shape;5709;p93"/>
            <p:cNvSpPr/>
            <p:nvPr/>
          </p:nvSpPr>
          <p:spPr>
            <a:xfrm>
              <a:off x="514250" y="3771150"/>
              <a:ext cx="90075" cy="129700"/>
            </a:xfrm>
            <a:custGeom>
              <a:avLst/>
              <a:gdLst/>
              <a:ahLst/>
              <a:cxnLst/>
              <a:rect l="l" t="t" r="r" b="b"/>
              <a:pathLst>
                <a:path w="3603" h="5188" extrusionOk="0">
                  <a:moveTo>
                    <a:pt x="2450" y="1"/>
                  </a:moveTo>
                  <a:lnTo>
                    <a:pt x="2306" y="193"/>
                  </a:lnTo>
                  <a:lnTo>
                    <a:pt x="1970" y="673"/>
                  </a:lnTo>
                  <a:lnTo>
                    <a:pt x="1153" y="2114"/>
                  </a:lnTo>
                  <a:lnTo>
                    <a:pt x="721" y="2930"/>
                  </a:lnTo>
                  <a:lnTo>
                    <a:pt x="337" y="3747"/>
                  </a:lnTo>
                  <a:lnTo>
                    <a:pt x="97" y="4419"/>
                  </a:lnTo>
                  <a:lnTo>
                    <a:pt x="1" y="4707"/>
                  </a:lnTo>
                  <a:lnTo>
                    <a:pt x="1" y="4899"/>
                  </a:lnTo>
                  <a:lnTo>
                    <a:pt x="1" y="5043"/>
                  </a:lnTo>
                  <a:lnTo>
                    <a:pt x="49" y="5139"/>
                  </a:lnTo>
                  <a:lnTo>
                    <a:pt x="193" y="5187"/>
                  </a:lnTo>
                  <a:lnTo>
                    <a:pt x="577" y="5187"/>
                  </a:lnTo>
                  <a:lnTo>
                    <a:pt x="865" y="5091"/>
                  </a:lnTo>
                  <a:lnTo>
                    <a:pt x="1490" y="4803"/>
                  </a:lnTo>
                  <a:lnTo>
                    <a:pt x="1922" y="4515"/>
                  </a:lnTo>
                  <a:lnTo>
                    <a:pt x="2114" y="4371"/>
                  </a:lnTo>
                  <a:lnTo>
                    <a:pt x="2306" y="4371"/>
                  </a:lnTo>
                  <a:lnTo>
                    <a:pt x="2738" y="4275"/>
                  </a:lnTo>
                  <a:lnTo>
                    <a:pt x="2978" y="4227"/>
                  </a:lnTo>
                  <a:lnTo>
                    <a:pt x="3170" y="4131"/>
                  </a:lnTo>
                  <a:lnTo>
                    <a:pt x="3315" y="4035"/>
                  </a:lnTo>
                  <a:lnTo>
                    <a:pt x="3411" y="3891"/>
                  </a:lnTo>
                  <a:lnTo>
                    <a:pt x="3363" y="3555"/>
                  </a:lnTo>
                  <a:lnTo>
                    <a:pt x="3315" y="3218"/>
                  </a:lnTo>
                  <a:lnTo>
                    <a:pt x="3218" y="3074"/>
                  </a:lnTo>
                  <a:lnTo>
                    <a:pt x="3122" y="2978"/>
                  </a:lnTo>
                  <a:lnTo>
                    <a:pt x="3026" y="2882"/>
                  </a:lnTo>
                  <a:lnTo>
                    <a:pt x="2882" y="2834"/>
                  </a:lnTo>
                  <a:lnTo>
                    <a:pt x="2834" y="2834"/>
                  </a:lnTo>
                  <a:lnTo>
                    <a:pt x="2690" y="2882"/>
                  </a:lnTo>
                  <a:lnTo>
                    <a:pt x="2546" y="2930"/>
                  </a:lnTo>
                  <a:lnTo>
                    <a:pt x="2258" y="3122"/>
                  </a:lnTo>
                  <a:lnTo>
                    <a:pt x="1970" y="3362"/>
                  </a:lnTo>
                  <a:lnTo>
                    <a:pt x="2786" y="2114"/>
                  </a:lnTo>
                  <a:lnTo>
                    <a:pt x="3315" y="1153"/>
                  </a:lnTo>
                  <a:lnTo>
                    <a:pt x="3507" y="817"/>
                  </a:lnTo>
                  <a:lnTo>
                    <a:pt x="3603" y="625"/>
                  </a:lnTo>
                  <a:lnTo>
                    <a:pt x="3603" y="577"/>
                  </a:lnTo>
                  <a:lnTo>
                    <a:pt x="3411" y="433"/>
                  </a:lnTo>
                  <a:lnTo>
                    <a:pt x="3074" y="241"/>
                  </a:lnTo>
                  <a:lnTo>
                    <a:pt x="2786" y="49"/>
                  </a:lnTo>
                  <a:lnTo>
                    <a:pt x="249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0" name="Google Shape;5710;p93"/>
            <p:cNvSpPr/>
            <p:nvPr/>
          </p:nvSpPr>
          <p:spPr>
            <a:xfrm>
              <a:off x="514250" y="3771150"/>
              <a:ext cx="90075" cy="129700"/>
            </a:xfrm>
            <a:custGeom>
              <a:avLst/>
              <a:gdLst/>
              <a:ahLst/>
              <a:cxnLst/>
              <a:rect l="l" t="t" r="r" b="b"/>
              <a:pathLst>
                <a:path w="3603" h="5188" fill="none" extrusionOk="0">
                  <a:moveTo>
                    <a:pt x="2498" y="1"/>
                  </a:moveTo>
                  <a:lnTo>
                    <a:pt x="2498" y="1"/>
                  </a:lnTo>
                  <a:lnTo>
                    <a:pt x="2450" y="1"/>
                  </a:lnTo>
                  <a:lnTo>
                    <a:pt x="2450" y="1"/>
                  </a:lnTo>
                  <a:lnTo>
                    <a:pt x="2306" y="193"/>
                  </a:lnTo>
                  <a:lnTo>
                    <a:pt x="1970" y="673"/>
                  </a:lnTo>
                  <a:lnTo>
                    <a:pt x="1153" y="2114"/>
                  </a:lnTo>
                  <a:lnTo>
                    <a:pt x="721" y="2930"/>
                  </a:lnTo>
                  <a:lnTo>
                    <a:pt x="337" y="3747"/>
                  </a:lnTo>
                  <a:lnTo>
                    <a:pt x="97" y="4419"/>
                  </a:lnTo>
                  <a:lnTo>
                    <a:pt x="1" y="4707"/>
                  </a:lnTo>
                  <a:lnTo>
                    <a:pt x="1" y="4899"/>
                  </a:lnTo>
                  <a:lnTo>
                    <a:pt x="1" y="4899"/>
                  </a:lnTo>
                  <a:lnTo>
                    <a:pt x="1" y="5043"/>
                  </a:lnTo>
                  <a:lnTo>
                    <a:pt x="49" y="5139"/>
                  </a:lnTo>
                  <a:lnTo>
                    <a:pt x="49" y="5139"/>
                  </a:lnTo>
                  <a:lnTo>
                    <a:pt x="193" y="5187"/>
                  </a:lnTo>
                  <a:lnTo>
                    <a:pt x="337" y="5187"/>
                  </a:lnTo>
                  <a:lnTo>
                    <a:pt x="337" y="5187"/>
                  </a:lnTo>
                  <a:lnTo>
                    <a:pt x="577" y="5187"/>
                  </a:lnTo>
                  <a:lnTo>
                    <a:pt x="865" y="5091"/>
                  </a:lnTo>
                  <a:lnTo>
                    <a:pt x="1490" y="4803"/>
                  </a:lnTo>
                  <a:lnTo>
                    <a:pt x="1922" y="4515"/>
                  </a:lnTo>
                  <a:lnTo>
                    <a:pt x="2114" y="4371"/>
                  </a:lnTo>
                  <a:lnTo>
                    <a:pt x="2114" y="4371"/>
                  </a:lnTo>
                  <a:lnTo>
                    <a:pt x="2306" y="4371"/>
                  </a:lnTo>
                  <a:lnTo>
                    <a:pt x="2738" y="4275"/>
                  </a:lnTo>
                  <a:lnTo>
                    <a:pt x="2978" y="4227"/>
                  </a:lnTo>
                  <a:lnTo>
                    <a:pt x="3170" y="4131"/>
                  </a:lnTo>
                  <a:lnTo>
                    <a:pt x="3315" y="4035"/>
                  </a:lnTo>
                  <a:lnTo>
                    <a:pt x="3411" y="3891"/>
                  </a:lnTo>
                  <a:lnTo>
                    <a:pt x="3411" y="3891"/>
                  </a:lnTo>
                  <a:lnTo>
                    <a:pt x="3363" y="3555"/>
                  </a:lnTo>
                  <a:lnTo>
                    <a:pt x="3315" y="3218"/>
                  </a:lnTo>
                  <a:lnTo>
                    <a:pt x="3218" y="3074"/>
                  </a:lnTo>
                  <a:lnTo>
                    <a:pt x="3122" y="2978"/>
                  </a:lnTo>
                  <a:lnTo>
                    <a:pt x="3026" y="2882"/>
                  </a:lnTo>
                  <a:lnTo>
                    <a:pt x="2882" y="2834"/>
                  </a:lnTo>
                  <a:lnTo>
                    <a:pt x="2882" y="2834"/>
                  </a:lnTo>
                  <a:lnTo>
                    <a:pt x="2834" y="2834"/>
                  </a:lnTo>
                  <a:lnTo>
                    <a:pt x="2834" y="2834"/>
                  </a:lnTo>
                  <a:lnTo>
                    <a:pt x="2690" y="2882"/>
                  </a:lnTo>
                  <a:lnTo>
                    <a:pt x="2546" y="2930"/>
                  </a:lnTo>
                  <a:lnTo>
                    <a:pt x="2258" y="3122"/>
                  </a:lnTo>
                  <a:lnTo>
                    <a:pt x="1970" y="3362"/>
                  </a:lnTo>
                  <a:lnTo>
                    <a:pt x="1970" y="3362"/>
                  </a:lnTo>
                  <a:lnTo>
                    <a:pt x="1970" y="3362"/>
                  </a:lnTo>
                  <a:lnTo>
                    <a:pt x="1970" y="3362"/>
                  </a:lnTo>
                  <a:lnTo>
                    <a:pt x="2786" y="2114"/>
                  </a:lnTo>
                  <a:lnTo>
                    <a:pt x="3315" y="1153"/>
                  </a:lnTo>
                  <a:lnTo>
                    <a:pt x="3507" y="817"/>
                  </a:lnTo>
                  <a:lnTo>
                    <a:pt x="3603" y="625"/>
                  </a:lnTo>
                  <a:lnTo>
                    <a:pt x="3603" y="625"/>
                  </a:lnTo>
                  <a:lnTo>
                    <a:pt x="3603" y="577"/>
                  </a:lnTo>
                  <a:lnTo>
                    <a:pt x="3603" y="577"/>
                  </a:lnTo>
                  <a:lnTo>
                    <a:pt x="3411" y="433"/>
                  </a:lnTo>
                  <a:lnTo>
                    <a:pt x="3074" y="241"/>
                  </a:lnTo>
                  <a:lnTo>
                    <a:pt x="2786" y="49"/>
                  </a:lnTo>
                  <a:lnTo>
                    <a:pt x="249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1" name="Google Shape;5711;p93"/>
            <p:cNvSpPr/>
            <p:nvPr/>
          </p:nvSpPr>
          <p:spPr>
            <a:xfrm>
              <a:off x="522650" y="3773550"/>
              <a:ext cx="81675" cy="127300"/>
            </a:xfrm>
            <a:custGeom>
              <a:avLst/>
              <a:gdLst/>
              <a:ahLst/>
              <a:cxnLst/>
              <a:rect l="l" t="t" r="r" b="b"/>
              <a:pathLst>
                <a:path w="3267" h="5092" extrusionOk="0">
                  <a:moveTo>
                    <a:pt x="2498" y="1"/>
                  </a:moveTo>
                  <a:lnTo>
                    <a:pt x="1922" y="961"/>
                  </a:lnTo>
                  <a:lnTo>
                    <a:pt x="1106" y="2402"/>
                  </a:lnTo>
                  <a:lnTo>
                    <a:pt x="721" y="3170"/>
                  </a:lnTo>
                  <a:lnTo>
                    <a:pt x="385" y="3939"/>
                  </a:lnTo>
                  <a:lnTo>
                    <a:pt x="97" y="4563"/>
                  </a:lnTo>
                  <a:lnTo>
                    <a:pt x="1" y="5091"/>
                  </a:lnTo>
                  <a:lnTo>
                    <a:pt x="241" y="5091"/>
                  </a:lnTo>
                  <a:lnTo>
                    <a:pt x="529" y="4995"/>
                  </a:lnTo>
                  <a:lnTo>
                    <a:pt x="1106" y="4707"/>
                  </a:lnTo>
                  <a:lnTo>
                    <a:pt x="1586" y="4419"/>
                  </a:lnTo>
                  <a:lnTo>
                    <a:pt x="1778" y="4275"/>
                  </a:lnTo>
                  <a:lnTo>
                    <a:pt x="1970" y="4275"/>
                  </a:lnTo>
                  <a:lnTo>
                    <a:pt x="2402" y="4179"/>
                  </a:lnTo>
                  <a:lnTo>
                    <a:pt x="2642" y="4131"/>
                  </a:lnTo>
                  <a:lnTo>
                    <a:pt x="2834" y="4035"/>
                  </a:lnTo>
                  <a:lnTo>
                    <a:pt x="2979" y="3939"/>
                  </a:lnTo>
                  <a:lnTo>
                    <a:pt x="3075" y="3795"/>
                  </a:lnTo>
                  <a:lnTo>
                    <a:pt x="3027" y="3459"/>
                  </a:lnTo>
                  <a:lnTo>
                    <a:pt x="2979" y="3122"/>
                  </a:lnTo>
                  <a:lnTo>
                    <a:pt x="2882" y="2978"/>
                  </a:lnTo>
                  <a:lnTo>
                    <a:pt x="2786" y="2882"/>
                  </a:lnTo>
                  <a:lnTo>
                    <a:pt x="2690" y="2786"/>
                  </a:lnTo>
                  <a:lnTo>
                    <a:pt x="2546" y="2738"/>
                  </a:lnTo>
                  <a:lnTo>
                    <a:pt x="2402" y="2786"/>
                  </a:lnTo>
                  <a:lnTo>
                    <a:pt x="2210" y="2834"/>
                  </a:lnTo>
                  <a:lnTo>
                    <a:pt x="1922" y="2978"/>
                  </a:lnTo>
                  <a:lnTo>
                    <a:pt x="1634" y="3266"/>
                  </a:lnTo>
                  <a:lnTo>
                    <a:pt x="2498" y="1922"/>
                  </a:lnTo>
                  <a:lnTo>
                    <a:pt x="3075" y="961"/>
                  </a:lnTo>
                  <a:lnTo>
                    <a:pt x="3219" y="625"/>
                  </a:lnTo>
                  <a:lnTo>
                    <a:pt x="3267" y="529"/>
                  </a:lnTo>
                  <a:lnTo>
                    <a:pt x="3267" y="481"/>
                  </a:lnTo>
                  <a:lnTo>
                    <a:pt x="2931" y="241"/>
                  </a:lnTo>
                  <a:lnTo>
                    <a:pt x="24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2" name="Google Shape;5712;p93"/>
            <p:cNvSpPr/>
            <p:nvPr/>
          </p:nvSpPr>
          <p:spPr>
            <a:xfrm>
              <a:off x="522650" y="3862400"/>
              <a:ext cx="38450" cy="38450"/>
            </a:xfrm>
            <a:custGeom>
              <a:avLst/>
              <a:gdLst/>
              <a:ahLst/>
              <a:cxnLst/>
              <a:rect l="l" t="t" r="r" b="b"/>
              <a:pathLst>
                <a:path w="1538" h="1538" extrusionOk="0">
                  <a:moveTo>
                    <a:pt x="529" y="1"/>
                  </a:moveTo>
                  <a:lnTo>
                    <a:pt x="145" y="865"/>
                  </a:lnTo>
                  <a:lnTo>
                    <a:pt x="49" y="1249"/>
                  </a:lnTo>
                  <a:lnTo>
                    <a:pt x="1" y="1537"/>
                  </a:lnTo>
                  <a:lnTo>
                    <a:pt x="145" y="1537"/>
                  </a:lnTo>
                  <a:lnTo>
                    <a:pt x="337" y="1489"/>
                  </a:lnTo>
                  <a:lnTo>
                    <a:pt x="769" y="1345"/>
                  </a:lnTo>
                  <a:lnTo>
                    <a:pt x="1202" y="1105"/>
                  </a:lnTo>
                  <a:lnTo>
                    <a:pt x="1538" y="913"/>
                  </a:lnTo>
                  <a:lnTo>
                    <a:pt x="1346" y="673"/>
                  </a:lnTo>
                  <a:lnTo>
                    <a:pt x="1106" y="433"/>
                  </a:lnTo>
                  <a:lnTo>
                    <a:pt x="817" y="193"/>
                  </a:lnTo>
                  <a:lnTo>
                    <a:pt x="52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3" name="Google Shape;5713;p93"/>
            <p:cNvSpPr/>
            <p:nvPr/>
          </p:nvSpPr>
          <p:spPr>
            <a:xfrm>
              <a:off x="654725" y="3533425"/>
              <a:ext cx="555925" cy="265375"/>
            </a:xfrm>
            <a:custGeom>
              <a:avLst/>
              <a:gdLst/>
              <a:ahLst/>
              <a:cxnLst/>
              <a:rect l="l" t="t" r="r" b="b"/>
              <a:pathLst>
                <a:path w="22237" h="10615" extrusionOk="0">
                  <a:moveTo>
                    <a:pt x="15657" y="1"/>
                  </a:moveTo>
                  <a:lnTo>
                    <a:pt x="4755" y="4371"/>
                  </a:lnTo>
                  <a:lnTo>
                    <a:pt x="3411" y="5908"/>
                  </a:lnTo>
                  <a:lnTo>
                    <a:pt x="2834" y="6100"/>
                  </a:lnTo>
                  <a:lnTo>
                    <a:pt x="2306" y="6292"/>
                  </a:lnTo>
                  <a:lnTo>
                    <a:pt x="1682" y="6628"/>
                  </a:lnTo>
                  <a:lnTo>
                    <a:pt x="1057" y="7012"/>
                  </a:lnTo>
                  <a:lnTo>
                    <a:pt x="769" y="7204"/>
                  </a:lnTo>
                  <a:lnTo>
                    <a:pt x="481" y="7445"/>
                  </a:lnTo>
                  <a:lnTo>
                    <a:pt x="289" y="7685"/>
                  </a:lnTo>
                  <a:lnTo>
                    <a:pt x="145" y="7973"/>
                  </a:lnTo>
                  <a:lnTo>
                    <a:pt x="1" y="8261"/>
                  </a:lnTo>
                  <a:lnTo>
                    <a:pt x="1" y="8549"/>
                  </a:lnTo>
                  <a:lnTo>
                    <a:pt x="49" y="8837"/>
                  </a:lnTo>
                  <a:lnTo>
                    <a:pt x="97" y="9077"/>
                  </a:lnTo>
                  <a:lnTo>
                    <a:pt x="241" y="9318"/>
                  </a:lnTo>
                  <a:lnTo>
                    <a:pt x="385" y="9510"/>
                  </a:lnTo>
                  <a:lnTo>
                    <a:pt x="577" y="9702"/>
                  </a:lnTo>
                  <a:lnTo>
                    <a:pt x="769" y="9894"/>
                  </a:lnTo>
                  <a:lnTo>
                    <a:pt x="1201" y="10182"/>
                  </a:lnTo>
                  <a:lnTo>
                    <a:pt x="1634" y="10374"/>
                  </a:lnTo>
                  <a:lnTo>
                    <a:pt x="2018" y="10518"/>
                  </a:lnTo>
                  <a:lnTo>
                    <a:pt x="2354" y="10614"/>
                  </a:lnTo>
                  <a:lnTo>
                    <a:pt x="2690" y="10470"/>
                  </a:lnTo>
                  <a:lnTo>
                    <a:pt x="3026" y="10326"/>
                  </a:lnTo>
                  <a:lnTo>
                    <a:pt x="3459" y="10038"/>
                  </a:lnTo>
                  <a:lnTo>
                    <a:pt x="3891" y="9654"/>
                  </a:lnTo>
                  <a:lnTo>
                    <a:pt x="4323" y="9173"/>
                  </a:lnTo>
                  <a:lnTo>
                    <a:pt x="4515" y="8885"/>
                  </a:lnTo>
                  <a:lnTo>
                    <a:pt x="4707" y="8549"/>
                  </a:lnTo>
                  <a:lnTo>
                    <a:pt x="4851" y="8213"/>
                  </a:lnTo>
                  <a:lnTo>
                    <a:pt x="4995" y="7829"/>
                  </a:lnTo>
                  <a:lnTo>
                    <a:pt x="6388" y="8117"/>
                  </a:lnTo>
                  <a:lnTo>
                    <a:pt x="7205" y="8309"/>
                  </a:lnTo>
                  <a:lnTo>
                    <a:pt x="8069" y="8453"/>
                  </a:lnTo>
                  <a:lnTo>
                    <a:pt x="8933" y="8597"/>
                  </a:lnTo>
                  <a:lnTo>
                    <a:pt x="9798" y="8645"/>
                  </a:lnTo>
                  <a:lnTo>
                    <a:pt x="10662" y="8597"/>
                  </a:lnTo>
                  <a:lnTo>
                    <a:pt x="11095" y="8549"/>
                  </a:lnTo>
                  <a:lnTo>
                    <a:pt x="11479" y="8453"/>
                  </a:lnTo>
                  <a:lnTo>
                    <a:pt x="11959" y="8309"/>
                  </a:lnTo>
                  <a:lnTo>
                    <a:pt x="12439" y="8069"/>
                  </a:lnTo>
                  <a:lnTo>
                    <a:pt x="12872" y="7781"/>
                  </a:lnTo>
                  <a:lnTo>
                    <a:pt x="13352" y="7445"/>
                  </a:lnTo>
                  <a:lnTo>
                    <a:pt x="14216" y="6724"/>
                  </a:lnTo>
                  <a:lnTo>
                    <a:pt x="14985" y="5956"/>
                  </a:lnTo>
                  <a:lnTo>
                    <a:pt x="15705" y="5283"/>
                  </a:lnTo>
                  <a:lnTo>
                    <a:pt x="16281" y="4755"/>
                  </a:lnTo>
                  <a:lnTo>
                    <a:pt x="16521" y="4563"/>
                  </a:lnTo>
                  <a:lnTo>
                    <a:pt x="16714" y="4419"/>
                  </a:lnTo>
                  <a:lnTo>
                    <a:pt x="16906" y="4371"/>
                  </a:lnTo>
                  <a:lnTo>
                    <a:pt x="17050" y="4419"/>
                  </a:lnTo>
                  <a:lnTo>
                    <a:pt x="17098" y="4563"/>
                  </a:lnTo>
                  <a:lnTo>
                    <a:pt x="17194" y="4707"/>
                  </a:lnTo>
                  <a:lnTo>
                    <a:pt x="17242" y="5091"/>
                  </a:lnTo>
                  <a:lnTo>
                    <a:pt x="17290" y="5572"/>
                  </a:lnTo>
                  <a:lnTo>
                    <a:pt x="17242" y="6100"/>
                  </a:lnTo>
                  <a:lnTo>
                    <a:pt x="17146" y="6964"/>
                  </a:lnTo>
                  <a:lnTo>
                    <a:pt x="17098" y="7349"/>
                  </a:lnTo>
                  <a:lnTo>
                    <a:pt x="17962" y="6580"/>
                  </a:lnTo>
                  <a:lnTo>
                    <a:pt x="18827" y="5764"/>
                  </a:lnTo>
                  <a:lnTo>
                    <a:pt x="19787" y="4803"/>
                  </a:lnTo>
                  <a:lnTo>
                    <a:pt x="20748" y="3747"/>
                  </a:lnTo>
                  <a:lnTo>
                    <a:pt x="21180" y="3266"/>
                  </a:lnTo>
                  <a:lnTo>
                    <a:pt x="21564" y="2786"/>
                  </a:lnTo>
                  <a:lnTo>
                    <a:pt x="21900" y="2306"/>
                  </a:lnTo>
                  <a:lnTo>
                    <a:pt x="22092" y="1922"/>
                  </a:lnTo>
                  <a:lnTo>
                    <a:pt x="22188" y="1586"/>
                  </a:lnTo>
                  <a:lnTo>
                    <a:pt x="22236" y="1393"/>
                  </a:lnTo>
                  <a:lnTo>
                    <a:pt x="22188" y="1297"/>
                  </a:lnTo>
                  <a:lnTo>
                    <a:pt x="22140" y="1153"/>
                  </a:lnTo>
                  <a:lnTo>
                    <a:pt x="22044" y="1057"/>
                  </a:lnTo>
                  <a:lnTo>
                    <a:pt x="21756" y="865"/>
                  </a:lnTo>
                  <a:lnTo>
                    <a:pt x="21420" y="673"/>
                  </a:lnTo>
                  <a:lnTo>
                    <a:pt x="20988" y="529"/>
                  </a:lnTo>
                  <a:lnTo>
                    <a:pt x="20459" y="433"/>
                  </a:lnTo>
                  <a:lnTo>
                    <a:pt x="19931" y="337"/>
                  </a:lnTo>
                  <a:lnTo>
                    <a:pt x="18731" y="145"/>
                  </a:lnTo>
                  <a:lnTo>
                    <a:pt x="17578" y="49"/>
                  </a:lnTo>
                  <a:lnTo>
                    <a:pt x="1661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4" name="Google Shape;5714;p93"/>
            <p:cNvSpPr/>
            <p:nvPr/>
          </p:nvSpPr>
          <p:spPr>
            <a:xfrm>
              <a:off x="654725" y="3533425"/>
              <a:ext cx="555925" cy="265375"/>
            </a:xfrm>
            <a:custGeom>
              <a:avLst/>
              <a:gdLst/>
              <a:ahLst/>
              <a:cxnLst/>
              <a:rect l="l" t="t" r="r" b="b"/>
              <a:pathLst>
                <a:path w="22237" h="10615" fill="none" extrusionOk="0">
                  <a:moveTo>
                    <a:pt x="22188" y="1297"/>
                  </a:moveTo>
                  <a:lnTo>
                    <a:pt x="22188" y="1297"/>
                  </a:lnTo>
                  <a:lnTo>
                    <a:pt x="22140" y="1153"/>
                  </a:lnTo>
                  <a:lnTo>
                    <a:pt x="22044" y="1057"/>
                  </a:lnTo>
                  <a:lnTo>
                    <a:pt x="21756" y="865"/>
                  </a:lnTo>
                  <a:lnTo>
                    <a:pt x="21420" y="673"/>
                  </a:lnTo>
                  <a:lnTo>
                    <a:pt x="20988" y="529"/>
                  </a:lnTo>
                  <a:lnTo>
                    <a:pt x="20459" y="433"/>
                  </a:lnTo>
                  <a:lnTo>
                    <a:pt x="19931" y="337"/>
                  </a:lnTo>
                  <a:lnTo>
                    <a:pt x="18731" y="145"/>
                  </a:lnTo>
                  <a:lnTo>
                    <a:pt x="17578" y="49"/>
                  </a:lnTo>
                  <a:lnTo>
                    <a:pt x="16617" y="1"/>
                  </a:lnTo>
                  <a:lnTo>
                    <a:pt x="15657" y="1"/>
                  </a:lnTo>
                  <a:lnTo>
                    <a:pt x="4755" y="4371"/>
                  </a:lnTo>
                  <a:lnTo>
                    <a:pt x="3411" y="5908"/>
                  </a:lnTo>
                  <a:lnTo>
                    <a:pt x="3411" y="5908"/>
                  </a:lnTo>
                  <a:lnTo>
                    <a:pt x="2834" y="6100"/>
                  </a:lnTo>
                  <a:lnTo>
                    <a:pt x="2306" y="6292"/>
                  </a:lnTo>
                  <a:lnTo>
                    <a:pt x="1682" y="6628"/>
                  </a:lnTo>
                  <a:lnTo>
                    <a:pt x="1057" y="7012"/>
                  </a:lnTo>
                  <a:lnTo>
                    <a:pt x="769" y="7204"/>
                  </a:lnTo>
                  <a:lnTo>
                    <a:pt x="481" y="7445"/>
                  </a:lnTo>
                  <a:lnTo>
                    <a:pt x="289" y="7685"/>
                  </a:lnTo>
                  <a:lnTo>
                    <a:pt x="145" y="7973"/>
                  </a:lnTo>
                  <a:lnTo>
                    <a:pt x="1" y="8261"/>
                  </a:lnTo>
                  <a:lnTo>
                    <a:pt x="1" y="8549"/>
                  </a:lnTo>
                  <a:lnTo>
                    <a:pt x="1" y="8549"/>
                  </a:lnTo>
                  <a:lnTo>
                    <a:pt x="49" y="8837"/>
                  </a:lnTo>
                  <a:lnTo>
                    <a:pt x="97" y="9077"/>
                  </a:lnTo>
                  <a:lnTo>
                    <a:pt x="241" y="9318"/>
                  </a:lnTo>
                  <a:lnTo>
                    <a:pt x="385" y="9510"/>
                  </a:lnTo>
                  <a:lnTo>
                    <a:pt x="577" y="9702"/>
                  </a:lnTo>
                  <a:lnTo>
                    <a:pt x="769" y="9894"/>
                  </a:lnTo>
                  <a:lnTo>
                    <a:pt x="1201" y="10182"/>
                  </a:lnTo>
                  <a:lnTo>
                    <a:pt x="1634" y="10374"/>
                  </a:lnTo>
                  <a:lnTo>
                    <a:pt x="2018" y="10518"/>
                  </a:lnTo>
                  <a:lnTo>
                    <a:pt x="2354" y="10614"/>
                  </a:lnTo>
                  <a:lnTo>
                    <a:pt x="2354" y="10614"/>
                  </a:lnTo>
                  <a:lnTo>
                    <a:pt x="2690" y="10470"/>
                  </a:lnTo>
                  <a:lnTo>
                    <a:pt x="3026" y="10326"/>
                  </a:lnTo>
                  <a:lnTo>
                    <a:pt x="3459" y="10038"/>
                  </a:lnTo>
                  <a:lnTo>
                    <a:pt x="3891" y="9654"/>
                  </a:lnTo>
                  <a:lnTo>
                    <a:pt x="4323" y="9173"/>
                  </a:lnTo>
                  <a:lnTo>
                    <a:pt x="4515" y="8885"/>
                  </a:lnTo>
                  <a:lnTo>
                    <a:pt x="4707" y="8549"/>
                  </a:lnTo>
                  <a:lnTo>
                    <a:pt x="4851" y="8213"/>
                  </a:lnTo>
                  <a:lnTo>
                    <a:pt x="4995" y="7829"/>
                  </a:lnTo>
                  <a:lnTo>
                    <a:pt x="4995" y="7829"/>
                  </a:lnTo>
                  <a:lnTo>
                    <a:pt x="6388" y="8117"/>
                  </a:lnTo>
                  <a:lnTo>
                    <a:pt x="7205" y="8309"/>
                  </a:lnTo>
                  <a:lnTo>
                    <a:pt x="8069" y="8453"/>
                  </a:lnTo>
                  <a:lnTo>
                    <a:pt x="8933" y="8597"/>
                  </a:lnTo>
                  <a:lnTo>
                    <a:pt x="9798" y="8645"/>
                  </a:lnTo>
                  <a:lnTo>
                    <a:pt x="10662" y="8597"/>
                  </a:lnTo>
                  <a:lnTo>
                    <a:pt x="11095" y="8549"/>
                  </a:lnTo>
                  <a:lnTo>
                    <a:pt x="11479" y="8453"/>
                  </a:lnTo>
                  <a:lnTo>
                    <a:pt x="11479" y="8453"/>
                  </a:lnTo>
                  <a:lnTo>
                    <a:pt x="11959" y="8309"/>
                  </a:lnTo>
                  <a:lnTo>
                    <a:pt x="12439" y="8069"/>
                  </a:lnTo>
                  <a:lnTo>
                    <a:pt x="12872" y="7781"/>
                  </a:lnTo>
                  <a:lnTo>
                    <a:pt x="13352" y="7445"/>
                  </a:lnTo>
                  <a:lnTo>
                    <a:pt x="14216" y="6724"/>
                  </a:lnTo>
                  <a:lnTo>
                    <a:pt x="14985" y="5956"/>
                  </a:lnTo>
                  <a:lnTo>
                    <a:pt x="15705" y="5283"/>
                  </a:lnTo>
                  <a:lnTo>
                    <a:pt x="16281" y="4755"/>
                  </a:lnTo>
                  <a:lnTo>
                    <a:pt x="16521" y="4563"/>
                  </a:lnTo>
                  <a:lnTo>
                    <a:pt x="16714" y="4419"/>
                  </a:lnTo>
                  <a:lnTo>
                    <a:pt x="16906" y="4371"/>
                  </a:lnTo>
                  <a:lnTo>
                    <a:pt x="17050" y="4419"/>
                  </a:lnTo>
                  <a:lnTo>
                    <a:pt x="17050" y="4419"/>
                  </a:lnTo>
                  <a:lnTo>
                    <a:pt x="17098" y="4563"/>
                  </a:lnTo>
                  <a:lnTo>
                    <a:pt x="17194" y="4707"/>
                  </a:lnTo>
                  <a:lnTo>
                    <a:pt x="17242" y="5091"/>
                  </a:lnTo>
                  <a:lnTo>
                    <a:pt x="17290" y="5572"/>
                  </a:lnTo>
                  <a:lnTo>
                    <a:pt x="17242" y="6100"/>
                  </a:lnTo>
                  <a:lnTo>
                    <a:pt x="17146" y="6964"/>
                  </a:lnTo>
                  <a:lnTo>
                    <a:pt x="17098" y="7349"/>
                  </a:lnTo>
                  <a:lnTo>
                    <a:pt x="17098" y="7349"/>
                  </a:lnTo>
                  <a:lnTo>
                    <a:pt x="17962" y="6580"/>
                  </a:lnTo>
                  <a:lnTo>
                    <a:pt x="18827" y="5764"/>
                  </a:lnTo>
                  <a:lnTo>
                    <a:pt x="19787" y="4803"/>
                  </a:lnTo>
                  <a:lnTo>
                    <a:pt x="20748" y="3747"/>
                  </a:lnTo>
                  <a:lnTo>
                    <a:pt x="21180" y="3266"/>
                  </a:lnTo>
                  <a:lnTo>
                    <a:pt x="21564" y="2786"/>
                  </a:lnTo>
                  <a:lnTo>
                    <a:pt x="21900" y="2306"/>
                  </a:lnTo>
                  <a:lnTo>
                    <a:pt x="22092" y="1922"/>
                  </a:lnTo>
                  <a:lnTo>
                    <a:pt x="22188" y="1586"/>
                  </a:lnTo>
                  <a:lnTo>
                    <a:pt x="22236" y="1393"/>
                  </a:lnTo>
                  <a:lnTo>
                    <a:pt x="22188" y="129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5" name="Google Shape;5715;p93"/>
            <p:cNvSpPr/>
            <p:nvPr/>
          </p:nvSpPr>
          <p:spPr>
            <a:xfrm>
              <a:off x="800000" y="3732725"/>
              <a:ext cx="3625" cy="1225"/>
            </a:xfrm>
            <a:custGeom>
              <a:avLst/>
              <a:gdLst/>
              <a:ahLst/>
              <a:cxnLst/>
              <a:rect l="l" t="t" r="r" b="b"/>
              <a:pathLst>
                <a:path w="145" h="49" extrusionOk="0">
                  <a:moveTo>
                    <a:pt x="145" y="49"/>
                  </a:moveTo>
                  <a:lnTo>
                    <a:pt x="145" y="49"/>
                  </a:lnTo>
                  <a:lnTo>
                    <a:pt x="145" y="49"/>
                  </a:lnTo>
                  <a:lnTo>
                    <a:pt x="145" y="49"/>
                  </a:lnTo>
                  <a:lnTo>
                    <a:pt x="145" y="49"/>
                  </a:lnTo>
                  <a:lnTo>
                    <a:pt x="145" y="49"/>
                  </a:lnTo>
                  <a:close/>
                  <a:moveTo>
                    <a:pt x="1" y="1"/>
                  </a:moveTo>
                  <a:lnTo>
                    <a:pt x="1" y="1"/>
                  </a:lnTo>
                  <a:lnTo>
                    <a:pt x="97" y="49"/>
                  </a:lnTo>
                  <a:lnTo>
                    <a:pt x="97" y="49"/>
                  </a:lnTo>
                  <a:lnTo>
                    <a:pt x="1" y="1"/>
                  </a:lnTo>
                  <a:lnTo>
                    <a:pt x="1" y="1"/>
                  </a:lnTo>
                  <a:lnTo>
                    <a:pt x="1" y="1"/>
                  </a:lnTo>
                  <a:close/>
                </a:path>
              </a:pathLst>
            </a:custGeom>
            <a:solidFill>
              <a:srgbClr val="B84D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6" name="Google Shape;5716;p93"/>
            <p:cNvSpPr/>
            <p:nvPr/>
          </p:nvSpPr>
          <p:spPr>
            <a:xfrm>
              <a:off x="803600" y="373392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7" name="Google Shape;5717;p93"/>
            <p:cNvSpPr/>
            <p:nvPr/>
          </p:nvSpPr>
          <p:spPr>
            <a:xfrm>
              <a:off x="800000" y="3732725"/>
              <a:ext cx="2425" cy="1225"/>
            </a:xfrm>
            <a:custGeom>
              <a:avLst/>
              <a:gdLst/>
              <a:ahLst/>
              <a:cxnLst/>
              <a:rect l="l" t="t" r="r" b="b"/>
              <a:pathLst>
                <a:path w="97" h="49" fill="none" extrusionOk="0">
                  <a:moveTo>
                    <a:pt x="1" y="1"/>
                  </a:moveTo>
                  <a:lnTo>
                    <a:pt x="1" y="1"/>
                  </a:lnTo>
                  <a:lnTo>
                    <a:pt x="97" y="49"/>
                  </a:lnTo>
                  <a:lnTo>
                    <a:pt x="97" y="49"/>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8" name="Google Shape;5718;p93"/>
            <p:cNvSpPr/>
            <p:nvPr/>
          </p:nvSpPr>
          <p:spPr>
            <a:xfrm>
              <a:off x="800000" y="3732725"/>
              <a:ext cx="3625" cy="1225"/>
            </a:xfrm>
            <a:custGeom>
              <a:avLst/>
              <a:gdLst/>
              <a:ahLst/>
              <a:cxnLst/>
              <a:rect l="l" t="t" r="r" b="b"/>
              <a:pathLst>
                <a:path w="145" h="49" extrusionOk="0">
                  <a:moveTo>
                    <a:pt x="1" y="1"/>
                  </a:moveTo>
                  <a:lnTo>
                    <a:pt x="97" y="49"/>
                  </a:lnTo>
                  <a:lnTo>
                    <a:pt x="145" y="49"/>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9" name="Google Shape;5719;p93"/>
            <p:cNvSpPr/>
            <p:nvPr/>
          </p:nvSpPr>
          <p:spPr>
            <a:xfrm>
              <a:off x="800000" y="3732725"/>
              <a:ext cx="3625" cy="1225"/>
            </a:xfrm>
            <a:custGeom>
              <a:avLst/>
              <a:gdLst/>
              <a:ahLst/>
              <a:cxnLst/>
              <a:rect l="l" t="t" r="r" b="b"/>
              <a:pathLst>
                <a:path w="145" h="49" fill="none" extrusionOk="0">
                  <a:moveTo>
                    <a:pt x="1" y="1"/>
                  </a:moveTo>
                  <a:lnTo>
                    <a:pt x="1" y="1"/>
                  </a:lnTo>
                  <a:lnTo>
                    <a:pt x="97" y="49"/>
                  </a:lnTo>
                  <a:lnTo>
                    <a:pt x="97" y="49"/>
                  </a:lnTo>
                  <a:lnTo>
                    <a:pt x="145" y="49"/>
                  </a:lnTo>
                  <a:lnTo>
                    <a:pt x="145" y="49"/>
                  </a:lnTo>
                  <a:lnTo>
                    <a:pt x="145" y="49"/>
                  </a:lnTo>
                  <a:lnTo>
                    <a:pt x="145" y="49"/>
                  </a:lnTo>
                  <a:lnTo>
                    <a:pt x="145" y="49"/>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0" name="Google Shape;5720;p93"/>
            <p:cNvSpPr/>
            <p:nvPr/>
          </p:nvSpPr>
          <p:spPr>
            <a:xfrm>
              <a:off x="778400" y="3729125"/>
              <a:ext cx="1225" cy="25"/>
            </a:xfrm>
            <a:custGeom>
              <a:avLst/>
              <a:gdLst/>
              <a:ahLst/>
              <a:cxnLst/>
              <a:rect l="l" t="t" r="r" b="b"/>
              <a:pathLst>
                <a:path w="49" h="1" extrusionOk="0">
                  <a:moveTo>
                    <a:pt x="48" y="1"/>
                  </a:moveTo>
                  <a:lnTo>
                    <a:pt x="48" y="1"/>
                  </a:lnTo>
                  <a:lnTo>
                    <a:pt x="48" y="1"/>
                  </a:lnTo>
                  <a:lnTo>
                    <a:pt x="48" y="1"/>
                  </a:lnTo>
                  <a:lnTo>
                    <a:pt x="48" y="1"/>
                  </a:lnTo>
                  <a:lnTo>
                    <a:pt x="48" y="1"/>
                  </a:lnTo>
                  <a:close/>
                  <a:moveTo>
                    <a:pt x="48" y="1"/>
                  </a:moveTo>
                  <a:lnTo>
                    <a:pt x="48" y="1"/>
                  </a:lnTo>
                  <a:lnTo>
                    <a:pt x="0" y="1"/>
                  </a:lnTo>
                  <a:lnTo>
                    <a:pt x="0" y="1"/>
                  </a:lnTo>
                  <a:lnTo>
                    <a:pt x="48" y="1"/>
                  </a:lnTo>
                  <a:close/>
                </a:path>
              </a:pathLst>
            </a:custGeom>
            <a:solidFill>
              <a:srgbClr val="CE4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1" name="Google Shape;5721;p93"/>
            <p:cNvSpPr/>
            <p:nvPr/>
          </p:nvSpPr>
          <p:spPr>
            <a:xfrm>
              <a:off x="779600" y="3729125"/>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2" name="Google Shape;5722;p93"/>
            <p:cNvSpPr/>
            <p:nvPr/>
          </p:nvSpPr>
          <p:spPr>
            <a:xfrm>
              <a:off x="778400" y="3729125"/>
              <a:ext cx="1225" cy="25"/>
            </a:xfrm>
            <a:custGeom>
              <a:avLst/>
              <a:gdLst/>
              <a:ahLst/>
              <a:cxnLst/>
              <a:rect l="l" t="t" r="r" b="b"/>
              <a:pathLst>
                <a:path w="49" h="1" fill="none" extrusionOk="0">
                  <a:moveTo>
                    <a:pt x="48" y="1"/>
                  </a:moveTo>
                  <a:lnTo>
                    <a:pt x="48" y="1"/>
                  </a:lnTo>
                  <a:lnTo>
                    <a:pt x="0" y="1"/>
                  </a:lnTo>
                  <a:lnTo>
                    <a:pt x="0" y="1"/>
                  </a:lnTo>
                  <a:lnTo>
                    <a:pt x="4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3" name="Google Shape;5723;p93"/>
            <p:cNvSpPr/>
            <p:nvPr/>
          </p:nvSpPr>
          <p:spPr>
            <a:xfrm>
              <a:off x="779600" y="3729125"/>
              <a:ext cx="2425" cy="25"/>
            </a:xfrm>
            <a:custGeom>
              <a:avLst/>
              <a:gdLst/>
              <a:ahLst/>
              <a:cxnLst/>
              <a:rect l="l" t="t" r="r" b="b"/>
              <a:pathLst>
                <a:path w="97" h="1" extrusionOk="0">
                  <a:moveTo>
                    <a:pt x="0" y="1"/>
                  </a:moveTo>
                  <a:lnTo>
                    <a:pt x="0" y="1"/>
                  </a:lnTo>
                  <a:lnTo>
                    <a:pt x="0" y="1"/>
                  </a:lnTo>
                  <a:lnTo>
                    <a:pt x="96" y="1"/>
                  </a:lnTo>
                  <a:lnTo>
                    <a:pt x="96" y="1"/>
                  </a:lnTo>
                  <a:lnTo>
                    <a:pt x="48" y="1"/>
                  </a:lnTo>
                  <a:lnTo>
                    <a:pt x="48" y="1"/>
                  </a:lnTo>
                  <a:lnTo>
                    <a:pt x="0" y="1"/>
                  </a:lnTo>
                  <a:close/>
                </a:path>
              </a:pathLst>
            </a:custGeom>
            <a:solidFill>
              <a:srgbClr val="B84D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4" name="Google Shape;5724;p93"/>
            <p:cNvSpPr/>
            <p:nvPr/>
          </p:nvSpPr>
          <p:spPr>
            <a:xfrm>
              <a:off x="779600" y="3729125"/>
              <a:ext cx="2425" cy="25"/>
            </a:xfrm>
            <a:custGeom>
              <a:avLst/>
              <a:gdLst/>
              <a:ahLst/>
              <a:cxnLst/>
              <a:rect l="l" t="t" r="r" b="b"/>
              <a:pathLst>
                <a:path w="97" h="1" fill="none" extrusionOk="0">
                  <a:moveTo>
                    <a:pt x="0" y="1"/>
                  </a:moveTo>
                  <a:lnTo>
                    <a:pt x="0" y="1"/>
                  </a:lnTo>
                  <a:lnTo>
                    <a:pt x="0" y="1"/>
                  </a:lnTo>
                  <a:lnTo>
                    <a:pt x="96" y="1"/>
                  </a:lnTo>
                  <a:lnTo>
                    <a:pt x="96" y="1"/>
                  </a:lnTo>
                  <a:lnTo>
                    <a:pt x="48" y="1"/>
                  </a:lnTo>
                  <a:lnTo>
                    <a:pt x="48"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5" name="Google Shape;5725;p93"/>
            <p:cNvSpPr/>
            <p:nvPr/>
          </p:nvSpPr>
          <p:spPr>
            <a:xfrm>
              <a:off x="778400" y="3729125"/>
              <a:ext cx="25" cy="25"/>
            </a:xfrm>
            <a:custGeom>
              <a:avLst/>
              <a:gdLst/>
              <a:ahLst/>
              <a:cxnLst/>
              <a:rect l="l" t="t" r="r" b="b"/>
              <a:pathLst>
                <a:path w="1" h="1" extrusionOk="0">
                  <a:moveTo>
                    <a:pt x="0" y="1"/>
                  </a:moveTo>
                  <a:lnTo>
                    <a:pt x="0" y="1"/>
                  </a:lnTo>
                  <a:lnTo>
                    <a:pt x="0" y="1"/>
                  </a:lnTo>
                  <a:lnTo>
                    <a:pt x="0" y="1"/>
                  </a:lnTo>
                  <a:lnTo>
                    <a:pt x="0" y="1"/>
                  </a:lnTo>
                  <a:close/>
                  <a:moveTo>
                    <a:pt x="0" y="1"/>
                  </a:moveTo>
                  <a:lnTo>
                    <a:pt x="0" y="1"/>
                  </a:lnTo>
                  <a:lnTo>
                    <a:pt x="0" y="1"/>
                  </a:lnTo>
                  <a:lnTo>
                    <a:pt x="0" y="1"/>
                  </a:lnTo>
                  <a:lnTo>
                    <a:pt x="0" y="1"/>
                  </a:lnTo>
                  <a:close/>
                </a:path>
              </a:pathLst>
            </a:custGeom>
            <a:solidFill>
              <a:srgbClr val="CE4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6" name="Google Shape;5726;p93"/>
            <p:cNvSpPr/>
            <p:nvPr/>
          </p:nvSpPr>
          <p:spPr>
            <a:xfrm>
              <a:off x="778400" y="37291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7" name="Google Shape;5727;p93"/>
            <p:cNvSpPr/>
            <p:nvPr/>
          </p:nvSpPr>
          <p:spPr>
            <a:xfrm>
              <a:off x="778400" y="37291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8" name="Google Shape;5728;p93"/>
            <p:cNvSpPr/>
            <p:nvPr/>
          </p:nvSpPr>
          <p:spPr>
            <a:xfrm>
              <a:off x="736375" y="3785550"/>
              <a:ext cx="3625" cy="2450"/>
            </a:xfrm>
            <a:custGeom>
              <a:avLst/>
              <a:gdLst/>
              <a:ahLst/>
              <a:cxnLst/>
              <a:rect l="l" t="t" r="r" b="b"/>
              <a:pathLst>
                <a:path w="145" h="98" extrusionOk="0">
                  <a:moveTo>
                    <a:pt x="145" y="1"/>
                  </a:moveTo>
                  <a:lnTo>
                    <a:pt x="145" y="1"/>
                  </a:lnTo>
                  <a:lnTo>
                    <a:pt x="0" y="97"/>
                  </a:lnTo>
                  <a:lnTo>
                    <a:pt x="0" y="97"/>
                  </a:lnTo>
                  <a:lnTo>
                    <a:pt x="145" y="1"/>
                  </a:lnTo>
                  <a:lnTo>
                    <a:pt x="145" y="1"/>
                  </a:lnTo>
                  <a:lnTo>
                    <a:pt x="145" y="1"/>
                  </a:lnTo>
                  <a:close/>
                </a:path>
              </a:pathLst>
            </a:custGeom>
            <a:solidFill>
              <a:srgbClr val="CB60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9" name="Google Shape;5729;p93"/>
            <p:cNvSpPr/>
            <p:nvPr/>
          </p:nvSpPr>
          <p:spPr>
            <a:xfrm>
              <a:off x="736375" y="3785550"/>
              <a:ext cx="3625" cy="2450"/>
            </a:xfrm>
            <a:custGeom>
              <a:avLst/>
              <a:gdLst/>
              <a:ahLst/>
              <a:cxnLst/>
              <a:rect l="l" t="t" r="r" b="b"/>
              <a:pathLst>
                <a:path w="145" h="98" fill="none" extrusionOk="0">
                  <a:moveTo>
                    <a:pt x="145" y="1"/>
                  </a:moveTo>
                  <a:lnTo>
                    <a:pt x="145" y="1"/>
                  </a:lnTo>
                  <a:lnTo>
                    <a:pt x="0" y="97"/>
                  </a:lnTo>
                  <a:lnTo>
                    <a:pt x="0" y="97"/>
                  </a:lnTo>
                  <a:lnTo>
                    <a:pt x="145" y="1"/>
                  </a:lnTo>
                  <a:lnTo>
                    <a:pt x="145" y="1"/>
                  </a:lnTo>
                  <a:lnTo>
                    <a:pt x="14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0" name="Google Shape;5730;p93"/>
            <p:cNvSpPr/>
            <p:nvPr/>
          </p:nvSpPr>
          <p:spPr>
            <a:xfrm>
              <a:off x="739975" y="3769950"/>
              <a:ext cx="16825" cy="15625"/>
            </a:xfrm>
            <a:custGeom>
              <a:avLst/>
              <a:gdLst/>
              <a:ahLst/>
              <a:cxnLst/>
              <a:rect l="l" t="t" r="r" b="b"/>
              <a:pathLst>
                <a:path w="673" h="625" extrusionOk="0">
                  <a:moveTo>
                    <a:pt x="673" y="1"/>
                  </a:moveTo>
                  <a:lnTo>
                    <a:pt x="433" y="241"/>
                  </a:lnTo>
                  <a:lnTo>
                    <a:pt x="1" y="625"/>
                  </a:lnTo>
                  <a:lnTo>
                    <a:pt x="481" y="241"/>
                  </a:lnTo>
                  <a:lnTo>
                    <a:pt x="673" y="1"/>
                  </a:lnTo>
                  <a:close/>
                </a:path>
              </a:pathLst>
            </a:custGeom>
            <a:solidFill>
              <a:srgbClr val="CE4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1" name="Google Shape;5731;p93"/>
            <p:cNvSpPr/>
            <p:nvPr/>
          </p:nvSpPr>
          <p:spPr>
            <a:xfrm>
              <a:off x="739975" y="3729125"/>
              <a:ext cx="38450" cy="56450"/>
            </a:xfrm>
            <a:custGeom>
              <a:avLst/>
              <a:gdLst/>
              <a:ahLst/>
              <a:cxnLst/>
              <a:rect l="l" t="t" r="r" b="b"/>
              <a:pathLst>
                <a:path w="1538" h="2258" fill="none" extrusionOk="0">
                  <a:moveTo>
                    <a:pt x="1537" y="1"/>
                  </a:moveTo>
                  <a:lnTo>
                    <a:pt x="1537" y="1"/>
                  </a:lnTo>
                  <a:lnTo>
                    <a:pt x="1441" y="433"/>
                  </a:lnTo>
                  <a:lnTo>
                    <a:pt x="1249" y="769"/>
                  </a:lnTo>
                  <a:lnTo>
                    <a:pt x="1105" y="1105"/>
                  </a:lnTo>
                  <a:lnTo>
                    <a:pt x="913" y="1394"/>
                  </a:lnTo>
                  <a:lnTo>
                    <a:pt x="673" y="1634"/>
                  </a:lnTo>
                  <a:lnTo>
                    <a:pt x="433" y="1874"/>
                  </a:lnTo>
                  <a:lnTo>
                    <a:pt x="1" y="2258"/>
                  </a:lnTo>
                  <a:lnTo>
                    <a:pt x="1" y="2258"/>
                  </a:lnTo>
                  <a:lnTo>
                    <a:pt x="1" y="2258"/>
                  </a:lnTo>
                  <a:lnTo>
                    <a:pt x="1" y="2258"/>
                  </a:lnTo>
                  <a:lnTo>
                    <a:pt x="481" y="1874"/>
                  </a:lnTo>
                  <a:lnTo>
                    <a:pt x="673" y="1634"/>
                  </a:lnTo>
                  <a:lnTo>
                    <a:pt x="913" y="1394"/>
                  </a:lnTo>
                  <a:lnTo>
                    <a:pt x="1105" y="1105"/>
                  </a:lnTo>
                  <a:lnTo>
                    <a:pt x="1249" y="769"/>
                  </a:lnTo>
                  <a:lnTo>
                    <a:pt x="1441" y="433"/>
                  </a:lnTo>
                  <a:lnTo>
                    <a:pt x="153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2" name="Google Shape;5732;p93"/>
            <p:cNvSpPr/>
            <p:nvPr/>
          </p:nvSpPr>
          <p:spPr>
            <a:xfrm>
              <a:off x="739975" y="3785550"/>
              <a:ext cx="25" cy="25"/>
            </a:xfrm>
            <a:custGeom>
              <a:avLst/>
              <a:gdLst/>
              <a:ahLst/>
              <a:cxnLst/>
              <a:rect l="l" t="t" r="r" b="b"/>
              <a:pathLst>
                <a:path w="1" h="1" extrusionOk="0">
                  <a:moveTo>
                    <a:pt x="1" y="1"/>
                  </a:moveTo>
                  <a:lnTo>
                    <a:pt x="1" y="1"/>
                  </a:lnTo>
                  <a:lnTo>
                    <a:pt x="1" y="1"/>
                  </a:lnTo>
                  <a:lnTo>
                    <a:pt x="1" y="1"/>
                  </a:lnTo>
                  <a:lnTo>
                    <a:pt x="1" y="1"/>
                  </a:lnTo>
                  <a:lnTo>
                    <a:pt x="1" y="1"/>
                  </a:lnTo>
                  <a:lnTo>
                    <a:pt x="1" y="1"/>
                  </a:lnTo>
                  <a:lnTo>
                    <a:pt x="1" y="1"/>
                  </a:lnTo>
                  <a:lnTo>
                    <a:pt x="1" y="1"/>
                  </a:lnTo>
                  <a:close/>
                </a:path>
              </a:pathLst>
            </a:custGeom>
            <a:solidFill>
              <a:srgbClr val="B84D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3" name="Google Shape;5733;p93"/>
            <p:cNvSpPr/>
            <p:nvPr/>
          </p:nvSpPr>
          <p:spPr>
            <a:xfrm>
              <a:off x="739975" y="3785550"/>
              <a:ext cx="25" cy="25"/>
            </a:xfrm>
            <a:custGeom>
              <a:avLst/>
              <a:gdLst/>
              <a:ahLst/>
              <a:cxnLst/>
              <a:rect l="l" t="t" r="r" b="b"/>
              <a:pathLst>
                <a:path w="1" h="1" fill="none" extrusionOk="0">
                  <a:moveTo>
                    <a:pt x="1" y="1"/>
                  </a:moveTo>
                  <a:lnTo>
                    <a:pt x="1" y="1"/>
                  </a:lnTo>
                  <a:lnTo>
                    <a:pt x="1" y="1"/>
                  </a:lnTo>
                  <a:lnTo>
                    <a:pt x="1" y="1"/>
                  </a:ln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4" name="Google Shape;5734;p93"/>
            <p:cNvSpPr/>
            <p:nvPr/>
          </p:nvSpPr>
          <p:spPr>
            <a:xfrm>
              <a:off x="658325" y="3708725"/>
              <a:ext cx="122500" cy="87675"/>
            </a:xfrm>
            <a:custGeom>
              <a:avLst/>
              <a:gdLst/>
              <a:ahLst/>
              <a:cxnLst/>
              <a:rect l="l" t="t" r="r" b="b"/>
              <a:pathLst>
                <a:path w="4900" h="3507" extrusionOk="0">
                  <a:moveTo>
                    <a:pt x="1586" y="0"/>
                  </a:moveTo>
                  <a:lnTo>
                    <a:pt x="1105" y="192"/>
                  </a:lnTo>
                  <a:lnTo>
                    <a:pt x="625" y="481"/>
                  </a:lnTo>
                  <a:lnTo>
                    <a:pt x="433" y="673"/>
                  </a:lnTo>
                  <a:lnTo>
                    <a:pt x="241" y="865"/>
                  </a:lnTo>
                  <a:lnTo>
                    <a:pt x="97" y="1057"/>
                  </a:lnTo>
                  <a:lnTo>
                    <a:pt x="1" y="1297"/>
                  </a:lnTo>
                  <a:lnTo>
                    <a:pt x="1" y="1537"/>
                  </a:lnTo>
                  <a:lnTo>
                    <a:pt x="49" y="1777"/>
                  </a:lnTo>
                  <a:lnTo>
                    <a:pt x="193" y="2065"/>
                  </a:lnTo>
                  <a:lnTo>
                    <a:pt x="385" y="2354"/>
                  </a:lnTo>
                  <a:lnTo>
                    <a:pt x="721" y="2642"/>
                  </a:lnTo>
                  <a:lnTo>
                    <a:pt x="1153" y="2930"/>
                  </a:lnTo>
                  <a:lnTo>
                    <a:pt x="1730" y="3218"/>
                  </a:lnTo>
                  <a:lnTo>
                    <a:pt x="2450" y="3506"/>
                  </a:lnTo>
                  <a:lnTo>
                    <a:pt x="2738" y="3362"/>
                  </a:lnTo>
                  <a:lnTo>
                    <a:pt x="3122" y="3170"/>
                  </a:lnTo>
                  <a:lnTo>
                    <a:pt x="3267" y="3074"/>
                  </a:lnTo>
                  <a:lnTo>
                    <a:pt x="3699" y="2690"/>
                  </a:lnTo>
                  <a:lnTo>
                    <a:pt x="3939" y="2450"/>
                  </a:lnTo>
                  <a:lnTo>
                    <a:pt x="4179" y="2210"/>
                  </a:lnTo>
                  <a:lnTo>
                    <a:pt x="4371" y="1921"/>
                  </a:lnTo>
                  <a:lnTo>
                    <a:pt x="4515" y="1585"/>
                  </a:lnTo>
                  <a:lnTo>
                    <a:pt x="4707" y="1249"/>
                  </a:lnTo>
                  <a:lnTo>
                    <a:pt x="4803" y="817"/>
                  </a:lnTo>
                  <a:lnTo>
                    <a:pt x="4899" y="817"/>
                  </a:lnTo>
                  <a:lnTo>
                    <a:pt x="4467" y="673"/>
                  </a:lnTo>
                  <a:lnTo>
                    <a:pt x="3170" y="240"/>
                  </a:lnTo>
                  <a:lnTo>
                    <a:pt x="2498" y="48"/>
                  </a:lnTo>
                  <a:lnTo>
                    <a:pt x="221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5" name="Google Shape;5735;p93"/>
            <p:cNvSpPr/>
            <p:nvPr/>
          </p:nvSpPr>
          <p:spPr>
            <a:xfrm>
              <a:off x="658325" y="3708725"/>
              <a:ext cx="122500" cy="87675"/>
            </a:xfrm>
            <a:custGeom>
              <a:avLst/>
              <a:gdLst/>
              <a:ahLst/>
              <a:cxnLst/>
              <a:rect l="l" t="t" r="r" b="b"/>
              <a:pathLst>
                <a:path w="4900" h="3507" fill="none" extrusionOk="0">
                  <a:moveTo>
                    <a:pt x="1922" y="0"/>
                  </a:moveTo>
                  <a:lnTo>
                    <a:pt x="1922" y="0"/>
                  </a:lnTo>
                  <a:lnTo>
                    <a:pt x="1586" y="0"/>
                  </a:lnTo>
                  <a:lnTo>
                    <a:pt x="1586" y="0"/>
                  </a:lnTo>
                  <a:lnTo>
                    <a:pt x="1105" y="192"/>
                  </a:lnTo>
                  <a:lnTo>
                    <a:pt x="625" y="481"/>
                  </a:lnTo>
                  <a:lnTo>
                    <a:pt x="433" y="673"/>
                  </a:lnTo>
                  <a:lnTo>
                    <a:pt x="241" y="865"/>
                  </a:lnTo>
                  <a:lnTo>
                    <a:pt x="97" y="1057"/>
                  </a:lnTo>
                  <a:lnTo>
                    <a:pt x="1" y="1297"/>
                  </a:lnTo>
                  <a:lnTo>
                    <a:pt x="1" y="1537"/>
                  </a:lnTo>
                  <a:lnTo>
                    <a:pt x="49" y="1777"/>
                  </a:lnTo>
                  <a:lnTo>
                    <a:pt x="193" y="2065"/>
                  </a:lnTo>
                  <a:lnTo>
                    <a:pt x="385" y="2354"/>
                  </a:lnTo>
                  <a:lnTo>
                    <a:pt x="721" y="2642"/>
                  </a:lnTo>
                  <a:lnTo>
                    <a:pt x="1153" y="2930"/>
                  </a:lnTo>
                  <a:lnTo>
                    <a:pt x="1730" y="3218"/>
                  </a:lnTo>
                  <a:lnTo>
                    <a:pt x="2450" y="3506"/>
                  </a:lnTo>
                  <a:lnTo>
                    <a:pt x="2450" y="3506"/>
                  </a:lnTo>
                  <a:lnTo>
                    <a:pt x="2738" y="3362"/>
                  </a:lnTo>
                  <a:lnTo>
                    <a:pt x="3122" y="3170"/>
                  </a:lnTo>
                  <a:lnTo>
                    <a:pt x="3122" y="3170"/>
                  </a:lnTo>
                  <a:lnTo>
                    <a:pt x="3267" y="3074"/>
                  </a:lnTo>
                  <a:lnTo>
                    <a:pt x="3267" y="3074"/>
                  </a:lnTo>
                  <a:lnTo>
                    <a:pt x="3267" y="3074"/>
                  </a:lnTo>
                  <a:lnTo>
                    <a:pt x="3267" y="3074"/>
                  </a:lnTo>
                  <a:lnTo>
                    <a:pt x="3699" y="2690"/>
                  </a:lnTo>
                  <a:lnTo>
                    <a:pt x="3939" y="2450"/>
                  </a:lnTo>
                  <a:lnTo>
                    <a:pt x="4179" y="2210"/>
                  </a:lnTo>
                  <a:lnTo>
                    <a:pt x="4371" y="1921"/>
                  </a:lnTo>
                  <a:lnTo>
                    <a:pt x="4515" y="1585"/>
                  </a:lnTo>
                  <a:lnTo>
                    <a:pt x="4707" y="1249"/>
                  </a:lnTo>
                  <a:lnTo>
                    <a:pt x="4803" y="817"/>
                  </a:lnTo>
                  <a:lnTo>
                    <a:pt x="4803" y="817"/>
                  </a:lnTo>
                  <a:lnTo>
                    <a:pt x="4803" y="817"/>
                  </a:lnTo>
                  <a:lnTo>
                    <a:pt x="4803" y="817"/>
                  </a:lnTo>
                  <a:lnTo>
                    <a:pt x="4803" y="817"/>
                  </a:lnTo>
                  <a:lnTo>
                    <a:pt x="4803" y="817"/>
                  </a:lnTo>
                  <a:lnTo>
                    <a:pt x="4803" y="817"/>
                  </a:lnTo>
                  <a:lnTo>
                    <a:pt x="4803" y="817"/>
                  </a:lnTo>
                  <a:lnTo>
                    <a:pt x="4803" y="817"/>
                  </a:lnTo>
                  <a:lnTo>
                    <a:pt x="4803" y="817"/>
                  </a:lnTo>
                  <a:lnTo>
                    <a:pt x="4803" y="817"/>
                  </a:lnTo>
                  <a:lnTo>
                    <a:pt x="4803" y="817"/>
                  </a:lnTo>
                  <a:lnTo>
                    <a:pt x="4851" y="817"/>
                  </a:lnTo>
                  <a:lnTo>
                    <a:pt x="4851" y="817"/>
                  </a:lnTo>
                  <a:lnTo>
                    <a:pt x="4851" y="817"/>
                  </a:lnTo>
                  <a:lnTo>
                    <a:pt x="4851" y="817"/>
                  </a:lnTo>
                  <a:lnTo>
                    <a:pt x="4851" y="817"/>
                  </a:lnTo>
                  <a:lnTo>
                    <a:pt x="4851" y="817"/>
                  </a:lnTo>
                  <a:lnTo>
                    <a:pt x="4851" y="817"/>
                  </a:lnTo>
                  <a:lnTo>
                    <a:pt x="4899" y="817"/>
                  </a:lnTo>
                  <a:lnTo>
                    <a:pt x="4899" y="817"/>
                  </a:lnTo>
                  <a:lnTo>
                    <a:pt x="4467" y="673"/>
                  </a:lnTo>
                  <a:lnTo>
                    <a:pt x="4467" y="673"/>
                  </a:lnTo>
                  <a:lnTo>
                    <a:pt x="3170" y="240"/>
                  </a:lnTo>
                  <a:lnTo>
                    <a:pt x="2498" y="48"/>
                  </a:lnTo>
                  <a:lnTo>
                    <a:pt x="2210" y="0"/>
                  </a:lnTo>
                  <a:lnTo>
                    <a:pt x="192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6" name="Google Shape;5736;p93"/>
            <p:cNvSpPr/>
            <p:nvPr/>
          </p:nvSpPr>
          <p:spPr>
            <a:xfrm>
              <a:off x="1082150" y="3713525"/>
              <a:ext cx="25" cy="25"/>
            </a:xfrm>
            <a:custGeom>
              <a:avLst/>
              <a:gdLst/>
              <a:ahLst/>
              <a:cxnLst/>
              <a:rect l="l" t="t" r="r" b="b"/>
              <a:pathLst>
                <a:path w="1" h="1" extrusionOk="0">
                  <a:moveTo>
                    <a:pt x="1" y="0"/>
                  </a:moveTo>
                  <a:lnTo>
                    <a:pt x="1" y="0"/>
                  </a:lnTo>
                  <a:lnTo>
                    <a:pt x="1" y="0"/>
                  </a:lnTo>
                  <a:lnTo>
                    <a:pt x="1" y="0"/>
                  </a:lnTo>
                  <a:lnTo>
                    <a:pt x="1" y="0"/>
                  </a:lnTo>
                  <a:lnTo>
                    <a:pt x="1" y="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7" name="Google Shape;5737;p93"/>
            <p:cNvSpPr/>
            <p:nvPr/>
          </p:nvSpPr>
          <p:spPr>
            <a:xfrm>
              <a:off x="1082150" y="3713525"/>
              <a:ext cx="25" cy="25"/>
            </a:xfrm>
            <a:custGeom>
              <a:avLst/>
              <a:gdLst/>
              <a:ahLst/>
              <a:cxnLst/>
              <a:rect l="l" t="t" r="r" b="b"/>
              <a:pathLst>
                <a:path w="1" h="1" fill="none" extrusionOk="0">
                  <a:moveTo>
                    <a:pt x="1" y="0"/>
                  </a:moveTo>
                  <a:lnTo>
                    <a:pt x="1" y="0"/>
                  </a:ln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8" name="Google Shape;5738;p93"/>
            <p:cNvSpPr/>
            <p:nvPr/>
          </p:nvSpPr>
          <p:spPr>
            <a:xfrm>
              <a:off x="1082150" y="3708725"/>
              <a:ext cx="1225" cy="4825"/>
            </a:xfrm>
            <a:custGeom>
              <a:avLst/>
              <a:gdLst/>
              <a:ahLst/>
              <a:cxnLst/>
              <a:rect l="l" t="t" r="r" b="b"/>
              <a:pathLst>
                <a:path w="49" h="193" extrusionOk="0">
                  <a:moveTo>
                    <a:pt x="49" y="0"/>
                  </a:moveTo>
                  <a:lnTo>
                    <a:pt x="49" y="0"/>
                  </a:lnTo>
                  <a:lnTo>
                    <a:pt x="49" y="0"/>
                  </a:lnTo>
                  <a:lnTo>
                    <a:pt x="1" y="192"/>
                  </a:lnTo>
                  <a:lnTo>
                    <a:pt x="1" y="192"/>
                  </a:lnTo>
                  <a:lnTo>
                    <a:pt x="1" y="192"/>
                  </a:lnTo>
                  <a:lnTo>
                    <a:pt x="49" y="0"/>
                  </a:lnTo>
                  <a:close/>
                </a:path>
              </a:pathLst>
            </a:custGeom>
            <a:solidFill>
              <a:srgbClr val="ED62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9" name="Google Shape;5739;p93"/>
            <p:cNvSpPr/>
            <p:nvPr/>
          </p:nvSpPr>
          <p:spPr>
            <a:xfrm>
              <a:off x="1082150" y="3708725"/>
              <a:ext cx="1225" cy="4825"/>
            </a:xfrm>
            <a:custGeom>
              <a:avLst/>
              <a:gdLst/>
              <a:ahLst/>
              <a:cxnLst/>
              <a:rect l="l" t="t" r="r" b="b"/>
              <a:pathLst>
                <a:path w="49" h="193" fill="none" extrusionOk="0">
                  <a:moveTo>
                    <a:pt x="49" y="0"/>
                  </a:moveTo>
                  <a:lnTo>
                    <a:pt x="49" y="0"/>
                  </a:lnTo>
                  <a:lnTo>
                    <a:pt x="49" y="0"/>
                  </a:lnTo>
                  <a:lnTo>
                    <a:pt x="1" y="192"/>
                  </a:lnTo>
                  <a:lnTo>
                    <a:pt x="1" y="192"/>
                  </a:lnTo>
                  <a:lnTo>
                    <a:pt x="1" y="192"/>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0" name="Google Shape;5740;p93"/>
            <p:cNvSpPr/>
            <p:nvPr/>
          </p:nvSpPr>
          <p:spPr>
            <a:xfrm>
              <a:off x="1083350" y="3707525"/>
              <a:ext cx="25" cy="1225"/>
            </a:xfrm>
            <a:custGeom>
              <a:avLst/>
              <a:gdLst/>
              <a:ahLst/>
              <a:cxnLst/>
              <a:rect l="l" t="t" r="r" b="b"/>
              <a:pathLst>
                <a:path w="1" h="49" extrusionOk="0">
                  <a:moveTo>
                    <a:pt x="1" y="0"/>
                  </a:moveTo>
                  <a:lnTo>
                    <a:pt x="1" y="0"/>
                  </a:lnTo>
                  <a:lnTo>
                    <a:pt x="1" y="0"/>
                  </a:lnTo>
                  <a:lnTo>
                    <a:pt x="1" y="0"/>
                  </a:lnTo>
                  <a:lnTo>
                    <a:pt x="1" y="48"/>
                  </a:lnTo>
                  <a:lnTo>
                    <a:pt x="1" y="48"/>
                  </a:lnTo>
                  <a:lnTo>
                    <a:pt x="1" y="48"/>
                  </a:lnTo>
                  <a:lnTo>
                    <a:pt x="1" y="0"/>
                  </a:lnTo>
                  <a:close/>
                </a:path>
              </a:pathLst>
            </a:custGeom>
            <a:solidFill>
              <a:srgbClr val="CB60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1" name="Google Shape;5741;p93"/>
            <p:cNvSpPr/>
            <p:nvPr/>
          </p:nvSpPr>
          <p:spPr>
            <a:xfrm>
              <a:off x="1083350" y="3707525"/>
              <a:ext cx="25" cy="1225"/>
            </a:xfrm>
            <a:custGeom>
              <a:avLst/>
              <a:gdLst/>
              <a:ahLst/>
              <a:cxnLst/>
              <a:rect l="l" t="t" r="r" b="b"/>
              <a:pathLst>
                <a:path w="1" h="49" fill="none" extrusionOk="0">
                  <a:moveTo>
                    <a:pt x="1" y="0"/>
                  </a:moveTo>
                  <a:lnTo>
                    <a:pt x="1" y="0"/>
                  </a:lnTo>
                  <a:lnTo>
                    <a:pt x="1" y="0"/>
                  </a:lnTo>
                  <a:lnTo>
                    <a:pt x="1" y="0"/>
                  </a:lnTo>
                  <a:lnTo>
                    <a:pt x="1" y="48"/>
                  </a:lnTo>
                  <a:lnTo>
                    <a:pt x="1" y="48"/>
                  </a:lnTo>
                  <a:lnTo>
                    <a:pt x="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2" name="Google Shape;5742;p93"/>
            <p:cNvSpPr/>
            <p:nvPr/>
          </p:nvSpPr>
          <p:spPr>
            <a:xfrm>
              <a:off x="1080950" y="3645100"/>
              <a:ext cx="4825" cy="62450"/>
            </a:xfrm>
            <a:custGeom>
              <a:avLst/>
              <a:gdLst/>
              <a:ahLst/>
              <a:cxnLst/>
              <a:rect l="l" t="t" r="r" b="b"/>
              <a:pathLst>
                <a:path w="193" h="2498" extrusionOk="0">
                  <a:moveTo>
                    <a:pt x="145" y="2161"/>
                  </a:moveTo>
                  <a:lnTo>
                    <a:pt x="145" y="2161"/>
                  </a:lnTo>
                  <a:lnTo>
                    <a:pt x="97" y="2497"/>
                  </a:lnTo>
                  <a:lnTo>
                    <a:pt x="97" y="2497"/>
                  </a:lnTo>
                  <a:lnTo>
                    <a:pt x="97" y="2497"/>
                  </a:lnTo>
                  <a:lnTo>
                    <a:pt x="97" y="2497"/>
                  </a:lnTo>
                  <a:lnTo>
                    <a:pt x="145" y="2161"/>
                  </a:lnTo>
                  <a:close/>
                  <a:moveTo>
                    <a:pt x="145" y="2161"/>
                  </a:moveTo>
                  <a:lnTo>
                    <a:pt x="145" y="2161"/>
                  </a:lnTo>
                  <a:lnTo>
                    <a:pt x="145" y="2161"/>
                  </a:lnTo>
                  <a:lnTo>
                    <a:pt x="145" y="2161"/>
                  </a:lnTo>
                  <a:lnTo>
                    <a:pt x="145" y="2161"/>
                  </a:lnTo>
                  <a:close/>
                  <a:moveTo>
                    <a:pt x="145" y="2161"/>
                  </a:moveTo>
                  <a:lnTo>
                    <a:pt x="145" y="2161"/>
                  </a:lnTo>
                  <a:lnTo>
                    <a:pt x="145" y="2161"/>
                  </a:lnTo>
                  <a:lnTo>
                    <a:pt x="145" y="2161"/>
                  </a:lnTo>
                  <a:lnTo>
                    <a:pt x="145" y="2161"/>
                  </a:lnTo>
                  <a:close/>
                  <a:moveTo>
                    <a:pt x="193" y="576"/>
                  </a:moveTo>
                  <a:lnTo>
                    <a:pt x="193" y="576"/>
                  </a:lnTo>
                  <a:lnTo>
                    <a:pt x="193" y="624"/>
                  </a:lnTo>
                  <a:lnTo>
                    <a:pt x="193" y="624"/>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28"/>
                  </a:moveTo>
                  <a:lnTo>
                    <a:pt x="193" y="528"/>
                  </a:lnTo>
                  <a:lnTo>
                    <a:pt x="193" y="576"/>
                  </a:lnTo>
                  <a:lnTo>
                    <a:pt x="193" y="576"/>
                  </a:lnTo>
                  <a:lnTo>
                    <a:pt x="193" y="528"/>
                  </a:lnTo>
                  <a:close/>
                  <a:moveTo>
                    <a:pt x="193" y="528"/>
                  </a:moveTo>
                  <a:lnTo>
                    <a:pt x="193" y="528"/>
                  </a:lnTo>
                  <a:lnTo>
                    <a:pt x="193" y="528"/>
                  </a:lnTo>
                  <a:lnTo>
                    <a:pt x="193" y="528"/>
                  </a:lnTo>
                  <a:lnTo>
                    <a:pt x="193" y="528"/>
                  </a:lnTo>
                  <a:close/>
                  <a:moveTo>
                    <a:pt x="193" y="528"/>
                  </a:moveTo>
                  <a:lnTo>
                    <a:pt x="193" y="528"/>
                  </a:lnTo>
                  <a:lnTo>
                    <a:pt x="193" y="528"/>
                  </a:lnTo>
                  <a:lnTo>
                    <a:pt x="193" y="528"/>
                  </a:lnTo>
                  <a:lnTo>
                    <a:pt x="193" y="528"/>
                  </a:lnTo>
                  <a:close/>
                  <a:moveTo>
                    <a:pt x="193" y="528"/>
                  </a:moveTo>
                  <a:lnTo>
                    <a:pt x="193" y="528"/>
                  </a:lnTo>
                  <a:lnTo>
                    <a:pt x="193" y="528"/>
                  </a:lnTo>
                  <a:lnTo>
                    <a:pt x="193" y="528"/>
                  </a:lnTo>
                  <a:lnTo>
                    <a:pt x="193" y="528"/>
                  </a:lnTo>
                  <a:close/>
                  <a:moveTo>
                    <a:pt x="1" y="0"/>
                  </a:moveTo>
                  <a:lnTo>
                    <a:pt x="1" y="0"/>
                  </a:lnTo>
                  <a:lnTo>
                    <a:pt x="145" y="192"/>
                  </a:lnTo>
                  <a:lnTo>
                    <a:pt x="193" y="528"/>
                  </a:lnTo>
                  <a:lnTo>
                    <a:pt x="193" y="528"/>
                  </a:lnTo>
                  <a:lnTo>
                    <a:pt x="145" y="192"/>
                  </a:lnTo>
                  <a:lnTo>
                    <a:pt x="1" y="0"/>
                  </a:lnTo>
                  <a:close/>
                  <a:moveTo>
                    <a:pt x="1" y="0"/>
                  </a:moveTo>
                  <a:lnTo>
                    <a:pt x="1" y="0"/>
                  </a:lnTo>
                  <a:lnTo>
                    <a:pt x="1" y="0"/>
                  </a:lnTo>
                  <a:lnTo>
                    <a:pt x="1" y="0"/>
                  </a:lnTo>
                  <a:lnTo>
                    <a:pt x="1" y="0"/>
                  </a:lnTo>
                  <a:close/>
                  <a:moveTo>
                    <a:pt x="1" y="0"/>
                  </a:moveTo>
                  <a:lnTo>
                    <a:pt x="1" y="0"/>
                  </a:lnTo>
                  <a:lnTo>
                    <a:pt x="1" y="0"/>
                  </a:lnTo>
                  <a:lnTo>
                    <a:pt x="1" y="0"/>
                  </a:lnTo>
                  <a:lnTo>
                    <a:pt x="1" y="0"/>
                  </a:lnTo>
                  <a:close/>
                  <a:moveTo>
                    <a:pt x="1" y="0"/>
                  </a:moveTo>
                  <a:lnTo>
                    <a:pt x="1" y="0"/>
                  </a:lnTo>
                  <a:lnTo>
                    <a:pt x="1" y="0"/>
                  </a:lnTo>
                  <a:lnTo>
                    <a:pt x="1" y="0"/>
                  </a:lnTo>
                  <a:lnTo>
                    <a:pt x="1" y="0"/>
                  </a:lnTo>
                  <a:close/>
                  <a:moveTo>
                    <a:pt x="1" y="0"/>
                  </a:moveTo>
                  <a:lnTo>
                    <a:pt x="1" y="0"/>
                  </a:lnTo>
                  <a:lnTo>
                    <a:pt x="1" y="0"/>
                  </a:lnTo>
                  <a:lnTo>
                    <a:pt x="1" y="0"/>
                  </a:lnTo>
                  <a:lnTo>
                    <a:pt x="1" y="0"/>
                  </a:lnTo>
                  <a:close/>
                </a:path>
              </a:pathLst>
            </a:custGeom>
            <a:solidFill>
              <a:srgbClr val="B84D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3" name="Google Shape;5743;p93"/>
            <p:cNvSpPr/>
            <p:nvPr/>
          </p:nvSpPr>
          <p:spPr>
            <a:xfrm>
              <a:off x="1083350" y="3699125"/>
              <a:ext cx="1225" cy="8425"/>
            </a:xfrm>
            <a:custGeom>
              <a:avLst/>
              <a:gdLst/>
              <a:ahLst/>
              <a:cxnLst/>
              <a:rect l="l" t="t" r="r" b="b"/>
              <a:pathLst>
                <a:path w="49" h="337" fill="none" extrusionOk="0">
                  <a:moveTo>
                    <a:pt x="49" y="0"/>
                  </a:moveTo>
                  <a:lnTo>
                    <a:pt x="49" y="0"/>
                  </a:lnTo>
                  <a:lnTo>
                    <a:pt x="1" y="336"/>
                  </a:lnTo>
                  <a:lnTo>
                    <a:pt x="1" y="336"/>
                  </a:lnTo>
                  <a:lnTo>
                    <a:pt x="1" y="336"/>
                  </a:lnTo>
                  <a:lnTo>
                    <a:pt x="1" y="336"/>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4" name="Google Shape;5744;p93"/>
            <p:cNvSpPr/>
            <p:nvPr/>
          </p:nvSpPr>
          <p:spPr>
            <a:xfrm>
              <a:off x="1084550" y="369912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5" name="Google Shape;5745;p93"/>
            <p:cNvSpPr/>
            <p:nvPr/>
          </p:nvSpPr>
          <p:spPr>
            <a:xfrm>
              <a:off x="1084550" y="369912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6" name="Google Shape;5746;p93"/>
            <p:cNvSpPr/>
            <p:nvPr/>
          </p:nvSpPr>
          <p:spPr>
            <a:xfrm>
              <a:off x="1085750" y="3659500"/>
              <a:ext cx="25" cy="1225"/>
            </a:xfrm>
            <a:custGeom>
              <a:avLst/>
              <a:gdLst/>
              <a:ahLst/>
              <a:cxnLst/>
              <a:rect l="l" t="t" r="r" b="b"/>
              <a:pathLst>
                <a:path w="1" h="49" fill="none" extrusionOk="0">
                  <a:moveTo>
                    <a:pt x="1" y="0"/>
                  </a:moveTo>
                  <a:lnTo>
                    <a:pt x="1" y="0"/>
                  </a:lnTo>
                  <a:lnTo>
                    <a:pt x="1" y="48"/>
                  </a:lnTo>
                  <a:lnTo>
                    <a:pt x="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7" name="Google Shape;5747;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8" name="Google Shape;5748;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9" name="Google Shape;5749;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0" name="Google Shape;5750;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1" name="Google Shape;5751;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2" name="Google Shape;5752;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3" name="Google Shape;5753;p93"/>
            <p:cNvSpPr/>
            <p:nvPr/>
          </p:nvSpPr>
          <p:spPr>
            <a:xfrm>
              <a:off x="1085750" y="3658300"/>
              <a:ext cx="25" cy="1225"/>
            </a:xfrm>
            <a:custGeom>
              <a:avLst/>
              <a:gdLst/>
              <a:ahLst/>
              <a:cxnLst/>
              <a:rect l="l" t="t" r="r" b="b"/>
              <a:pathLst>
                <a:path w="1" h="49" fill="none" extrusionOk="0">
                  <a:moveTo>
                    <a:pt x="1" y="0"/>
                  </a:moveTo>
                  <a:lnTo>
                    <a:pt x="1" y="0"/>
                  </a:lnTo>
                  <a:lnTo>
                    <a:pt x="1" y="48"/>
                  </a:lnTo>
                  <a:lnTo>
                    <a:pt x="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4" name="Google Shape;5754;p93"/>
            <p:cNvSpPr/>
            <p:nvPr/>
          </p:nvSpPr>
          <p:spPr>
            <a:xfrm>
              <a:off x="1085750" y="36583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5" name="Google Shape;5755;p93"/>
            <p:cNvSpPr/>
            <p:nvPr/>
          </p:nvSpPr>
          <p:spPr>
            <a:xfrm>
              <a:off x="1085750" y="36583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6" name="Google Shape;5756;p93"/>
            <p:cNvSpPr/>
            <p:nvPr/>
          </p:nvSpPr>
          <p:spPr>
            <a:xfrm>
              <a:off x="1085750" y="36583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7" name="Google Shape;5757;p93"/>
            <p:cNvSpPr/>
            <p:nvPr/>
          </p:nvSpPr>
          <p:spPr>
            <a:xfrm>
              <a:off x="1080950" y="3645100"/>
              <a:ext cx="4825" cy="13225"/>
            </a:xfrm>
            <a:custGeom>
              <a:avLst/>
              <a:gdLst/>
              <a:ahLst/>
              <a:cxnLst/>
              <a:rect l="l" t="t" r="r" b="b"/>
              <a:pathLst>
                <a:path w="193" h="529" fill="none" extrusionOk="0">
                  <a:moveTo>
                    <a:pt x="1" y="0"/>
                  </a:moveTo>
                  <a:lnTo>
                    <a:pt x="1" y="0"/>
                  </a:lnTo>
                  <a:lnTo>
                    <a:pt x="145" y="192"/>
                  </a:lnTo>
                  <a:lnTo>
                    <a:pt x="193" y="528"/>
                  </a:lnTo>
                  <a:lnTo>
                    <a:pt x="193" y="528"/>
                  </a:lnTo>
                  <a:lnTo>
                    <a:pt x="145" y="192"/>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8" name="Google Shape;5758;p93"/>
            <p:cNvSpPr/>
            <p:nvPr/>
          </p:nvSpPr>
          <p:spPr>
            <a:xfrm>
              <a:off x="1080950" y="36451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9" name="Google Shape;5759;p93"/>
            <p:cNvSpPr/>
            <p:nvPr/>
          </p:nvSpPr>
          <p:spPr>
            <a:xfrm>
              <a:off x="1080950" y="36451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0" name="Google Shape;5760;p93"/>
            <p:cNvSpPr/>
            <p:nvPr/>
          </p:nvSpPr>
          <p:spPr>
            <a:xfrm>
              <a:off x="1080950" y="36451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1" name="Google Shape;5761;p93"/>
            <p:cNvSpPr/>
            <p:nvPr/>
          </p:nvSpPr>
          <p:spPr>
            <a:xfrm>
              <a:off x="1080950" y="36451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2" name="Google Shape;5762;p93"/>
            <p:cNvSpPr/>
            <p:nvPr/>
          </p:nvSpPr>
          <p:spPr>
            <a:xfrm>
              <a:off x="1080950" y="3570650"/>
              <a:ext cx="117700" cy="142900"/>
            </a:xfrm>
            <a:custGeom>
              <a:avLst/>
              <a:gdLst/>
              <a:ahLst/>
              <a:cxnLst/>
              <a:rect l="l" t="t" r="r" b="b"/>
              <a:pathLst>
                <a:path w="4708" h="5716" extrusionOk="0">
                  <a:moveTo>
                    <a:pt x="4563" y="0"/>
                  </a:moveTo>
                  <a:lnTo>
                    <a:pt x="4419" y="48"/>
                  </a:lnTo>
                  <a:lnTo>
                    <a:pt x="4131" y="145"/>
                  </a:lnTo>
                  <a:lnTo>
                    <a:pt x="3507" y="433"/>
                  </a:lnTo>
                  <a:lnTo>
                    <a:pt x="2738" y="913"/>
                  </a:lnTo>
                  <a:lnTo>
                    <a:pt x="1922" y="1441"/>
                  </a:lnTo>
                  <a:lnTo>
                    <a:pt x="1153" y="1970"/>
                  </a:lnTo>
                  <a:lnTo>
                    <a:pt x="529" y="2450"/>
                  </a:lnTo>
                  <a:lnTo>
                    <a:pt x="97" y="2786"/>
                  </a:lnTo>
                  <a:lnTo>
                    <a:pt x="1" y="2882"/>
                  </a:lnTo>
                  <a:lnTo>
                    <a:pt x="1" y="2930"/>
                  </a:lnTo>
                  <a:lnTo>
                    <a:pt x="1" y="2978"/>
                  </a:lnTo>
                  <a:lnTo>
                    <a:pt x="145" y="3170"/>
                  </a:lnTo>
                  <a:lnTo>
                    <a:pt x="193" y="3506"/>
                  </a:lnTo>
                  <a:lnTo>
                    <a:pt x="193" y="3554"/>
                  </a:lnTo>
                  <a:lnTo>
                    <a:pt x="193" y="3602"/>
                  </a:lnTo>
                  <a:lnTo>
                    <a:pt x="241" y="3939"/>
                  </a:lnTo>
                  <a:lnTo>
                    <a:pt x="241" y="4371"/>
                  </a:lnTo>
                  <a:lnTo>
                    <a:pt x="145" y="5139"/>
                  </a:lnTo>
                  <a:lnTo>
                    <a:pt x="97" y="5475"/>
                  </a:lnTo>
                  <a:lnTo>
                    <a:pt x="97" y="5523"/>
                  </a:lnTo>
                  <a:lnTo>
                    <a:pt x="49" y="5715"/>
                  </a:lnTo>
                  <a:lnTo>
                    <a:pt x="673" y="5139"/>
                  </a:lnTo>
                  <a:lnTo>
                    <a:pt x="1393" y="4371"/>
                  </a:lnTo>
                  <a:lnTo>
                    <a:pt x="2978" y="2546"/>
                  </a:lnTo>
                  <a:lnTo>
                    <a:pt x="3699" y="1681"/>
                  </a:lnTo>
                  <a:lnTo>
                    <a:pt x="4275" y="913"/>
                  </a:lnTo>
                  <a:lnTo>
                    <a:pt x="4611" y="337"/>
                  </a:lnTo>
                  <a:lnTo>
                    <a:pt x="4707" y="145"/>
                  </a:lnTo>
                  <a:lnTo>
                    <a:pt x="4707" y="48"/>
                  </a:lnTo>
                  <a:lnTo>
                    <a:pt x="465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3" name="Google Shape;5763;p93"/>
            <p:cNvSpPr/>
            <p:nvPr/>
          </p:nvSpPr>
          <p:spPr>
            <a:xfrm>
              <a:off x="1080950" y="3570650"/>
              <a:ext cx="117700" cy="142900"/>
            </a:xfrm>
            <a:custGeom>
              <a:avLst/>
              <a:gdLst/>
              <a:ahLst/>
              <a:cxnLst/>
              <a:rect l="l" t="t" r="r" b="b"/>
              <a:pathLst>
                <a:path w="4708" h="5716" fill="none" extrusionOk="0">
                  <a:moveTo>
                    <a:pt x="4563" y="0"/>
                  </a:moveTo>
                  <a:lnTo>
                    <a:pt x="4563" y="0"/>
                  </a:lnTo>
                  <a:lnTo>
                    <a:pt x="4419" y="48"/>
                  </a:lnTo>
                  <a:lnTo>
                    <a:pt x="4131" y="145"/>
                  </a:lnTo>
                  <a:lnTo>
                    <a:pt x="3507" y="433"/>
                  </a:lnTo>
                  <a:lnTo>
                    <a:pt x="2738" y="913"/>
                  </a:lnTo>
                  <a:lnTo>
                    <a:pt x="1922" y="1441"/>
                  </a:lnTo>
                  <a:lnTo>
                    <a:pt x="1153" y="1970"/>
                  </a:lnTo>
                  <a:lnTo>
                    <a:pt x="529" y="2450"/>
                  </a:lnTo>
                  <a:lnTo>
                    <a:pt x="97" y="2786"/>
                  </a:lnTo>
                  <a:lnTo>
                    <a:pt x="1" y="2882"/>
                  </a:lnTo>
                  <a:lnTo>
                    <a:pt x="1" y="2930"/>
                  </a:lnTo>
                  <a:lnTo>
                    <a:pt x="1" y="2930"/>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45" y="3170"/>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602"/>
                  </a:lnTo>
                  <a:lnTo>
                    <a:pt x="193" y="3602"/>
                  </a:lnTo>
                  <a:lnTo>
                    <a:pt x="241" y="3939"/>
                  </a:lnTo>
                  <a:lnTo>
                    <a:pt x="241" y="4371"/>
                  </a:lnTo>
                  <a:lnTo>
                    <a:pt x="145" y="5139"/>
                  </a:lnTo>
                  <a:lnTo>
                    <a:pt x="145" y="5139"/>
                  </a:lnTo>
                  <a:lnTo>
                    <a:pt x="145" y="5139"/>
                  </a:lnTo>
                  <a:lnTo>
                    <a:pt x="145" y="5139"/>
                  </a:lnTo>
                  <a:lnTo>
                    <a:pt x="145" y="5139"/>
                  </a:lnTo>
                  <a:lnTo>
                    <a:pt x="145" y="5139"/>
                  </a:lnTo>
                  <a:lnTo>
                    <a:pt x="145" y="5139"/>
                  </a:lnTo>
                  <a:lnTo>
                    <a:pt x="145" y="5139"/>
                  </a:lnTo>
                  <a:lnTo>
                    <a:pt x="145" y="5139"/>
                  </a:lnTo>
                  <a:lnTo>
                    <a:pt x="145" y="5139"/>
                  </a:lnTo>
                  <a:lnTo>
                    <a:pt x="97" y="5475"/>
                  </a:lnTo>
                  <a:lnTo>
                    <a:pt x="97" y="5475"/>
                  </a:lnTo>
                  <a:lnTo>
                    <a:pt x="97" y="5523"/>
                  </a:lnTo>
                  <a:lnTo>
                    <a:pt x="97" y="5523"/>
                  </a:lnTo>
                  <a:lnTo>
                    <a:pt x="49" y="5715"/>
                  </a:lnTo>
                  <a:lnTo>
                    <a:pt x="49" y="5715"/>
                  </a:lnTo>
                  <a:lnTo>
                    <a:pt x="49" y="5715"/>
                  </a:lnTo>
                  <a:lnTo>
                    <a:pt x="49" y="5715"/>
                  </a:lnTo>
                  <a:lnTo>
                    <a:pt x="673" y="5139"/>
                  </a:lnTo>
                  <a:lnTo>
                    <a:pt x="1393" y="4371"/>
                  </a:lnTo>
                  <a:lnTo>
                    <a:pt x="2978" y="2546"/>
                  </a:lnTo>
                  <a:lnTo>
                    <a:pt x="3699" y="1681"/>
                  </a:lnTo>
                  <a:lnTo>
                    <a:pt x="4275" y="913"/>
                  </a:lnTo>
                  <a:lnTo>
                    <a:pt x="4611" y="337"/>
                  </a:lnTo>
                  <a:lnTo>
                    <a:pt x="4707" y="145"/>
                  </a:lnTo>
                  <a:lnTo>
                    <a:pt x="4707" y="48"/>
                  </a:lnTo>
                  <a:lnTo>
                    <a:pt x="4707" y="48"/>
                  </a:lnTo>
                  <a:lnTo>
                    <a:pt x="4659" y="0"/>
                  </a:lnTo>
                  <a:lnTo>
                    <a:pt x="456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4" name="Google Shape;5764;p93"/>
            <p:cNvSpPr/>
            <p:nvPr/>
          </p:nvSpPr>
          <p:spPr>
            <a:xfrm>
              <a:off x="897250" y="3269300"/>
              <a:ext cx="241350" cy="146500"/>
            </a:xfrm>
            <a:custGeom>
              <a:avLst/>
              <a:gdLst/>
              <a:ahLst/>
              <a:cxnLst/>
              <a:rect l="l" t="t" r="r" b="b"/>
              <a:pathLst>
                <a:path w="9654" h="5860" extrusionOk="0">
                  <a:moveTo>
                    <a:pt x="1105" y="0"/>
                  </a:moveTo>
                  <a:lnTo>
                    <a:pt x="721" y="48"/>
                  </a:lnTo>
                  <a:lnTo>
                    <a:pt x="577" y="96"/>
                  </a:lnTo>
                  <a:lnTo>
                    <a:pt x="481" y="192"/>
                  </a:lnTo>
                  <a:lnTo>
                    <a:pt x="385" y="384"/>
                  </a:lnTo>
                  <a:lnTo>
                    <a:pt x="241" y="672"/>
                  </a:lnTo>
                  <a:lnTo>
                    <a:pt x="145" y="1009"/>
                  </a:lnTo>
                  <a:lnTo>
                    <a:pt x="97" y="1345"/>
                  </a:lnTo>
                  <a:lnTo>
                    <a:pt x="1" y="2209"/>
                  </a:lnTo>
                  <a:lnTo>
                    <a:pt x="1" y="3074"/>
                  </a:lnTo>
                  <a:lnTo>
                    <a:pt x="1" y="3890"/>
                  </a:lnTo>
                  <a:lnTo>
                    <a:pt x="49" y="4563"/>
                  </a:lnTo>
                  <a:lnTo>
                    <a:pt x="97" y="5235"/>
                  </a:lnTo>
                  <a:lnTo>
                    <a:pt x="1586" y="5379"/>
                  </a:lnTo>
                  <a:lnTo>
                    <a:pt x="4803" y="5715"/>
                  </a:lnTo>
                  <a:lnTo>
                    <a:pt x="6580" y="5811"/>
                  </a:lnTo>
                  <a:lnTo>
                    <a:pt x="8069" y="5859"/>
                  </a:lnTo>
                  <a:lnTo>
                    <a:pt x="8693" y="5859"/>
                  </a:lnTo>
                  <a:lnTo>
                    <a:pt x="9174" y="5811"/>
                  </a:lnTo>
                  <a:lnTo>
                    <a:pt x="9510" y="5715"/>
                  </a:lnTo>
                  <a:lnTo>
                    <a:pt x="9606" y="5667"/>
                  </a:lnTo>
                  <a:lnTo>
                    <a:pt x="9654" y="5619"/>
                  </a:lnTo>
                  <a:lnTo>
                    <a:pt x="9654" y="5283"/>
                  </a:lnTo>
                  <a:lnTo>
                    <a:pt x="9558" y="4803"/>
                  </a:lnTo>
                  <a:lnTo>
                    <a:pt x="9318" y="3602"/>
                  </a:lnTo>
                  <a:lnTo>
                    <a:pt x="9030" y="2594"/>
                  </a:lnTo>
                  <a:lnTo>
                    <a:pt x="8934" y="2113"/>
                  </a:lnTo>
                  <a:lnTo>
                    <a:pt x="7733" y="1681"/>
                  </a:lnTo>
                  <a:lnTo>
                    <a:pt x="6484" y="1249"/>
                  </a:lnTo>
                  <a:lnTo>
                    <a:pt x="4995" y="817"/>
                  </a:lnTo>
                  <a:lnTo>
                    <a:pt x="3507" y="384"/>
                  </a:lnTo>
                  <a:lnTo>
                    <a:pt x="2834" y="192"/>
                  </a:lnTo>
                  <a:lnTo>
                    <a:pt x="2162" y="96"/>
                  </a:lnTo>
                  <a:lnTo>
                    <a:pt x="1586"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5" name="Google Shape;5765;p93"/>
            <p:cNvSpPr/>
            <p:nvPr/>
          </p:nvSpPr>
          <p:spPr>
            <a:xfrm>
              <a:off x="897250" y="3269300"/>
              <a:ext cx="241350" cy="146500"/>
            </a:xfrm>
            <a:custGeom>
              <a:avLst/>
              <a:gdLst/>
              <a:ahLst/>
              <a:cxnLst/>
              <a:rect l="l" t="t" r="r" b="b"/>
              <a:pathLst>
                <a:path w="9654" h="5860" fill="none" extrusionOk="0">
                  <a:moveTo>
                    <a:pt x="8934" y="2113"/>
                  </a:moveTo>
                  <a:lnTo>
                    <a:pt x="8934" y="2113"/>
                  </a:lnTo>
                  <a:lnTo>
                    <a:pt x="7733" y="1681"/>
                  </a:lnTo>
                  <a:lnTo>
                    <a:pt x="6484" y="1249"/>
                  </a:lnTo>
                  <a:lnTo>
                    <a:pt x="4995" y="817"/>
                  </a:lnTo>
                  <a:lnTo>
                    <a:pt x="3507" y="384"/>
                  </a:lnTo>
                  <a:lnTo>
                    <a:pt x="2834" y="192"/>
                  </a:lnTo>
                  <a:lnTo>
                    <a:pt x="2162" y="96"/>
                  </a:lnTo>
                  <a:lnTo>
                    <a:pt x="1586" y="0"/>
                  </a:lnTo>
                  <a:lnTo>
                    <a:pt x="1105" y="0"/>
                  </a:lnTo>
                  <a:lnTo>
                    <a:pt x="721" y="48"/>
                  </a:lnTo>
                  <a:lnTo>
                    <a:pt x="577" y="96"/>
                  </a:lnTo>
                  <a:lnTo>
                    <a:pt x="481" y="192"/>
                  </a:lnTo>
                  <a:lnTo>
                    <a:pt x="481" y="192"/>
                  </a:lnTo>
                  <a:lnTo>
                    <a:pt x="385" y="384"/>
                  </a:lnTo>
                  <a:lnTo>
                    <a:pt x="241" y="672"/>
                  </a:lnTo>
                  <a:lnTo>
                    <a:pt x="145" y="1009"/>
                  </a:lnTo>
                  <a:lnTo>
                    <a:pt x="97" y="1345"/>
                  </a:lnTo>
                  <a:lnTo>
                    <a:pt x="1" y="2209"/>
                  </a:lnTo>
                  <a:lnTo>
                    <a:pt x="1" y="3074"/>
                  </a:lnTo>
                  <a:lnTo>
                    <a:pt x="1" y="3890"/>
                  </a:lnTo>
                  <a:lnTo>
                    <a:pt x="49" y="4563"/>
                  </a:lnTo>
                  <a:lnTo>
                    <a:pt x="97" y="5235"/>
                  </a:lnTo>
                  <a:lnTo>
                    <a:pt x="97" y="5235"/>
                  </a:lnTo>
                  <a:lnTo>
                    <a:pt x="1586" y="5379"/>
                  </a:lnTo>
                  <a:lnTo>
                    <a:pt x="4803" y="5715"/>
                  </a:lnTo>
                  <a:lnTo>
                    <a:pt x="6580" y="5811"/>
                  </a:lnTo>
                  <a:lnTo>
                    <a:pt x="8069" y="5859"/>
                  </a:lnTo>
                  <a:lnTo>
                    <a:pt x="8693" y="5859"/>
                  </a:lnTo>
                  <a:lnTo>
                    <a:pt x="9174" y="5811"/>
                  </a:lnTo>
                  <a:lnTo>
                    <a:pt x="9510" y="5715"/>
                  </a:lnTo>
                  <a:lnTo>
                    <a:pt x="9606" y="5667"/>
                  </a:lnTo>
                  <a:lnTo>
                    <a:pt x="9654" y="5619"/>
                  </a:lnTo>
                  <a:lnTo>
                    <a:pt x="9654" y="5619"/>
                  </a:lnTo>
                  <a:lnTo>
                    <a:pt x="9654" y="5283"/>
                  </a:lnTo>
                  <a:lnTo>
                    <a:pt x="9558" y="4803"/>
                  </a:lnTo>
                  <a:lnTo>
                    <a:pt x="9318" y="3602"/>
                  </a:lnTo>
                  <a:lnTo>
                    <a:pt x="9030" y="2594"/>
                  </a:lnTo>
                  <a:lnTo>
                    <a:pt x="8934" y="211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6" name="Google Shape;5766;p93"/>
            <p:cNvSpPr/>
            <p:nvPr/>
          </p:nvSpPr>
          <p:spPr>
            <a:xfrm>
              <a:off x="1035325" y="3301700"/>
              <a:ext cx="40850" cy="112900"/>
            </a:xfrm>
            <a:custGeom>
              <a:avLst/>
              <a:gdLst/>
              <a:ahLst/>
              <a:cxnLst/>
              <a:rect l="l" t="t" r="r" b="b"/>
              <a:pathLst>
                <a:path w="1634" h="4516" extrusionOk="0">
                  <a:moveTo>
                    <a:pt x="1105" y="1"/>
                  </a:moveTo>
                  <a:lnTo>
                    <a:pt x="865" y="1105"/>
                  </a:lnTo>
                  <a:lnTo>
                    <a:pt x="577" y="2306"/>
                  </a:lnTo>
                  <a:lnTo>
                    <a:pt x="1" y="4467"/>
                  </a:lnTo>
                  <a:lnTo>
                    <a:pt x="961" y="4515"/>
                  </a:lnTo>
                  <a:lnTo>
                    <a:pt x="1153" y="3411"/>
                  </a:lnTo>
                  <a:lnTo>
                    <a:pt x="1345" y="2306"/>
                  </a:lnTo>
                  <a:lnTo>
                    <a:pt x="1490" y="1201"/>
                  </a:lnTo>
                  <a:lnTo>
                    <a:pt x="1634" y="193"/>
                  </a:lnTo>
                  <a:lnTo>
                    <a:pt x="1105"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7" name="Google Shape;5767;p93"/>
            <p:cNvSpPr/>
            <p:nvPr/>
          </p:nvSpPr>
          <p:spPr>
            <a:xfrm>
              <a:off x="1035325" y="3301700"/>
              <a:ext cx="40850" cy="112900"/>
            </a:xfrm>
            <a:custGeom>
              <a:avLst/>
              <a:gdLst/>
              <a:ahLst/>
              <a:cxnLst/>
              <a:rect l="l" t="t" r="r" b="b"/>
              <a:pathLst>
                <a:path w="1634" h="4516" fill="none" extrusionOk="0">
                  <a:moveTo>
                    <a:pt x="1105" y="1"/>
                  </a:moveTo>
                  <a:lnTo>
                    <a:pt x="1105" y="1"/>
                  </a:lnTo>
                  <a:lnTo>
                    <a:pt x="865" y="1105"/>
                  </a:lnTo>
                  <a:lnTo>
                    <a:pt x="577" y="2306"/>
                  </a:lnTo>
                  <a:lnTo>
                    <a:pt x="1" y="4467"/>
                  </a:lnTo>
                  <a:lnTo>
                    <a:pt x="1" y="4467"/>
                  </a:lnTo>
                  <a:lnTo>
                    <a:pt x="961" y="4515"/>
                  </a:lnTo>
                  <a:lnTo>
                    <a:pt x="961" y="4515"/>
                  </a:lnTo>
                  <a:lnTo>
                    <a:pt x="1153" y="3411"/>
                  </a:lnTo>
                  <a:lnTo>
                    <a:pt x="1345" y="2306"/>
                  </a:lnTo>
                  <a:lnTo>
                    <a:pt x="1490" y="1201"/>
                  </a:lnTo>
                  <a:lnTo>
                    <a:pt x="1634" y="193"/>
                  </a:lnTo>
                  <a:lnTo>
                    <a:pt x="1634" y="193"/>
                  </a:lnTo>
                  <a:lnTo>
                    <a:pt x="110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8" name="Google Shape;5768;p93"/>
            <p:cNvSpPr/>
            <p:nvPr/>
          </p:nvSpPr>
          <p:spPr>
            <a:xfrm>
              <a:off x="918875" y="3259675"/>
              <a:ext cx="145300" cy="170525"/>
            </a:xfrm>
            <a:custGeom>
              <a:avLst/>
              <a:gdLst/>
              <a:ahLst/>
              <a:cxnLst/>
              <a:rect l="l" t="t" r="r" b="b"/>
              <a:pathLst>
                <a:path w="5812" h="6821" extrusionOk="0">
                  <a:moveTo>
                    <a:pt x="0" y="1"/>
                  </a:moveTo>
                  <a:lnTo>
                    <a:pt x="48" y="289"/>
                  </a:lnTo>
                  <a:lnTo>
                    <a:pt x="192" y="673"/>
                  </a:lnTo>
                  <a:lnTo>
                    <a:pt x="384" y="1154"/>
                  </a:lnTo>
                  <a:lnTo>
                    <a:pt x="673" y="1634"/>
                  </a:lnTo>
                  <a:lnTo>
                    <a:pt x="1393" y="2738"/>
                  </a:lnTo>
                  <a:lnTo>
                    <a:pt x="2209" y="3891"/>
                  </a:lnTo>
                  <a:lnTo>
                    <a:pt x="3794" y="5956"/>
                  </a:lnTo>
                  <a:lnTo>
                    <a:pt x="4467" y="6821"/>
                  </a:lnTo>
                  <a:lnTo>
                    <a:pt x="4707" y="5956"/>
                  </a:lnTo>
                  <a:lnTo>
                    <a:pt x="5235" y="4035"/>
                  </a:lnTo>
                  <a:lnTo>
                    <a:pt x="5523" y="2930"/>
                  </a:lnTo>
                  <a:lnTo>
                    <a:pt x="5715" y="1922"/>
                  </a:lnTo>
                  <a:lnTo>
                    <a:pt x="5811" y="1106"/>
                  </a:lnTo>
                  <a:lnTo>
                    <a:pt x="5811" y="817"/>
                  </a:lnTo>
                  <a:lnTo>
                    <a:pt x="5811" y="625"/>
                  </a:lnTo>
                  <a:lnTo>
                    <a:pt x="5715" y="481"/>
                  </a:lnTo>
                  <a:lnTo>
                    <a:pt x="5619" y="385"/>
                  </a:lnTo>
                  <a:lnTo>
                    <a:pt x="5475" y="289"/>
                  </a:lnTo>
                  <a:lnTo>
                    <a:pt x="5331" y="241"/>
                  </a:lnTo>
                  <a:lnTo>
                    <a:pt x="4995" y="193"/>
                  </a:lnTo>
                  <a:lnTo>
                    <a:pt x="4611" y="193"/>
                  </a:lnTo>
                  <a:lnTo>
                    <a:pt x="3986" y="289"/>
                  </a:lnTo>
                  <a:lnTo>
                    <a:pt x="3650" y="385"/>
                  </a:lnTo>
                  <a:lnTo>
                    <a:pt x="2594" y="241"/>
                  </a:lnTo>
                  <a:lnTo>
                    <a:pt x="1345" y="97"/>
                  </a:ln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9" name="Google Shape;5769;p93"/>
            <p:cNvSpPr/>
            <p:nvPr/>
          </p:nvSpPr>
          <p:spPr>
            <a:xfrm>
              <a:off x="918875" y="3259675"/>
              <a:ext cx="145300" cy="170525"/>
            </a:xfrm>
            <a:custGeom>
              <a:avLst/>
              <a:gdLst/>
              <a:ahLst/>
              <a:cxnLst/>
              <a:rect l="l" t="t" r="r" b="b"/>
              <a:pathLst>
                <a:path w="5812" h="6821" fill="none" extrusionOk="0">
                  <a:moveTo>
                    <a:pt x="0" y="1"/>
                  </a:moveTo>
                  <a:lnTo>
                    <a:pt x="0" y="1"/>
                  </a:lnTo>
                  <a:lnTo>
                    <a:pt x="1345" y="97"/>
                  </a:lnTo>
                  <a:lnTo>
                    <a:pt x="2594" y="241"/>
                  </a:lnTo>
                  <a:lnTo>
                    <a:pt x="3650" y="385"/>
                  </a:lnTo>
                  <a:lnTo>
                    <a:pt x="3650" y="385"/>
                  </a:lnTo>
                  <a:lnTo>
                    <a:pt x="3986" y="289"/>
                  </a:lnTo>
                  <a:lnTo>
                    <a:pt x="4611" y="193"/>
                  </a:lnTo>
                  <a:lnTo>
                    <a:pt x="4995" y="193"/>
                  </a:lnTo>
                  <a:lnTo>
                    <a:pt x="5331" y="241"/>
                  </a:lnTo>
                  <a:lnTo>
                    <a:pt x="5475" y="289"/>
                  </a:lnTo>
                  <a:lnTo>
                    <a:pt x="5619" y="385"/>
                  </a:lnTo>
                  <a:lnTo>
                    <a:pt x="5715" y="481"/>
                  </a:lnTo>
                  <a:lnTo>
                    <a:pt x="5811" y="625"/>
                  </a:lnTo>
                  <a:lnTo>
                    <a:pt x="5811" y="625"/>
                  </a:lnTo>
                  <a:lnTo>
                    <a:pt x="5811" y="817"/>
                  </a:lnTo>
                  <a:lnTo>
                    <a:pt x="5811" y="1106"/>
                  </a:lnTo>
                  <a:lnTo>
                    <a:pt x="5715" y="1922"/>
                  </a:lnTo>
                  <a:lnTo>
                    <a:pt x="5523" y="2930"/>
                  </a:lnTo>
                  <a:lnTo>
                    <a:pt x="5235" y="4035"/>
                  </a:lnTo>
                  <a:lnTo>
                    <a:pt x="4707" y="5956"/>
                  </a:lnTo>
                  <a:lnTo>
                    <a:pt x="4467" y="6821"/>
                  </a:lnTo>
                  <a:lnTo>
                    <a:pt x="4467" y="6821"/>
                  </a:lnTo>
                  <a:lnTo>
                    <a:pt x="3794" y="5956"/>
                  </a:lnTo>
                  <a:lnTo>
                    <a:pt x="2209" y="3891"/>
                  </a:lnTo>
                  <a:lnTo>
                    <a:pt x="1393" y="2738"/>
                  </a:lnTo>
                  <a:lnTo>
                    <a:pt x="673" y="1634"/>
                  </a:lnTo>
                  <a:lnTo>
                    <a:pt x="384" y="1154"/>
                  </a:lnTo>
                  <a:lnTo>
                    <a:pt x="192" y="673"/>
                  </a:lnTo>
                  <a:lnTo>
                    <a:pt x="48" y="289"/>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0" name="Google Shape;5770;p93"/>
            <p:cNvSpPr/>
            <p:nvPr/>
          </p:nvSpPr>
          <p:spPr>
            <a:xfrm>
              <a:off x="932075" y="3260875"/>
              <a:ext cx="132100" cy="160925"/>
            </a:xfrm>
            <a:custGeom>
              <a:avLst/>
              <a:gdLst/>
              <a:ahLst/>
              <a:cxnLst/>
              <a:rect l="l" t="t" r="r" b="b"/>
              <a:pathLst>
                <a:path w="5284" h="6437" extrusionOk="0">
                  <a:moveTo>
                    <a:pt x="1" y="1"/>
                  </a:moveTo>
                  <a:lnTo>
                    <a:pt x="1165" y="110"/>
                  </a:lnTo>
                  <a:lnTo>
                    <a:pt x="1165" y="110"/>
                  </a:lnTo>
                  <a:lnTo>
                    <a:pt x="1153" y="97"/>
                  </a:lnTo>
                  <a:lnTo>
                    <a:pt x="1" y="1"/>
                  </a:lnTo>
                  <a:close/>
                  <a:moveTo>
                    <a:pt x="1165" y="110"/>
                  </a:moveTo>
                  <a:lnTo>
                    <a:pt x="1585" y="577"/>
                  </a:lnTo>
                  <a:lnTo>
                    <a:pt x="2018" y="1106"/>
                  </a:lnTo>
                  <a:lnTo>
                    <a:pt x="2450" y="1730"/>
                  </a:lnTo>
                  <a:lnTo>
                    <a:pt x="2834" y="2402"/>
                  </a:lnTo>
                  <a:lnTo>
                    <a:pt x="3266" y="3123"/>
                  </a:lnTo>
                  <a:lnTo>
                    <a:pt x="3650" y="3843"/>
                  </a:lnTo>
                  <a:lnTo>
                    <a:pt x="4346" y="5326"/>
                  </a:lnTo>
                  <a:lnTo>
                    <a:pt x="4346" y="5326"/>
                  </a:lnTo>
                  <a:lnTo>
                    <a:pt x="4371" y="5236"/>
                  </a:lnTo>
                  <a:lnTo>
                    <a:pt x="4803" y="3651"/>
                  </a:lnTo>
                  <a:lnTo>
                    <a:pt x="5139" y="2066"/>
                  </a:lnTo>
                  <a:lnTo>
                    <a:pt x="5283" y="1346"/>
                  </a:lnTo>
                  <a:lnTo>
                    <a:pt x="5283" y="865"/>
                  </a:lnTo>
                  <a:lnTo>
                    <a:pt x="5283" y="577"/>
                  </a:lnTo>
                  <a:lnTo>
                    <a:pt x="5235" y="433"/>
                  </a:lnTo>
                  <a:lnTo>
                    <a:pt x="5139" y="337"/>
                  </a:lnTo>
                  <a:lnTo>
                    <a:pt x="4947" y="241"/>
                  </a:lnTo>
                  <a:lnTo>
                    <a:pt x="4659" y="145"/>
                  </a:lnTo>
                  <a:lnTo>
                    <a:pt x="3939" y="145"/>
                  </a:lnTo>
                  <a:lnTo>
                    <a:pt x="3554" y="241"/>
                  </a:lnTo>
                  <a:lnTo>
                    <a:pt x="3122" y="337"/>
                  </a:lnTo>
                  <a:lnTo>
                    <a:pt x="2402" y="241"/>
                  </a:lnTo>
                  <a:lnTo>
                    <a:pt x="1537" y="145"/>
                  </a:lnTo>
                  <a:lnTo>
                    <a:pt x="1165" y="110"/>
                  </a:lnTo>
                  <a:close/>
                  <a:moveTo>
                    <a:pt x="4346" y="5326"/>
                  </a:moveTo>
                  <a:lnTo>
                    <a:pt x="4035" y="6436"/>
                  </a:lnTo>
                  <a:lnTo>
                    <a:pt x="4371" y="5380"/>
                  </a:lnTo>
                  <a:lnTo>
                    <a:pt x="4346" y="5326"/>
                  </a:lnTo>
                  <a:close/>
                </a:path>
              </a:pathLst>
            </a:custGeom>
            <a:solidFill>
              <a:srgbClr val="76A7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1" name="Google Shape;5771;p93"/>
            <p:cNvSpPr/>
            <p:nvPr/>
          </p:nvSpPr>
          <p:spPr>
            <a:xfrm>
              <a:off x="932075" y="3260875"/>
              <a:ext cx="132100" cy="160925"/>
            </a:xfrm>
            <a:custGeom>
              <a:avLst/>
              <a:gdLst/>
              <a:ahLst/>
              <a:cxnLst/>
              <a:rect l="l" t="t" r="r" b="b"/>
              <a:pathLst>
                <a:path w="5284" h="6437" fill="none" extrusionOk="0">
                  <a:moveTo>
                    <a:pt x="1" y="1"/>
                  </a:moveTo>
                  <a:lnTo>
                    <a:pt x="1" y="1"/>
                  </a:lnTo>
                  <a:lnTo>
                    <a:pt x="1" y="1"/>
                  </a:lnTo>
                  <a:lnTo>
                    <a:pt x="1153" y="97"/>
                  </a:lnTo>
                  <a:lnTo>
                    <a:pt x="1153" y="97"/>
                  </a:lnTo>
                  <a:lnTo>
                    <a:pt x="1585" y="577"/>
                  </a:lnTo>
                  <a:lnTo>
                    <a:pt x="2018" y="1106"/>
                  </a:lnTo>
                  <a:lnTo>
                    <a:pt x="2450" y="1730"/>
                  </a:lnTo>
                  <a:lnTo>
                    <a:pt x="2834" y="2402"/>
                  </a:lnTo>
                  <a:lnTo>
                    <a:pt x="3266" y="3123"/>
                  </a:lnTo>
                  <a:lnTo>
                    <a:pt x="3650" y="3843"/>
                  </a:lnTo>
                  <a:lnTo>
                    <a:pt x="4371" y="5380"/>
                  </a:lnTo>
                  <a:lnTo>
                    <a:pt x="4371" y="5380"/>
                  </a:lnTo>
                  <a:lnTo>
                    <a:pt x="4035" y="6436"/>
                  </a:lnTo>
                  <a:lnTo>
                    <a:pt x="4035" y="6436"/>
                  </a:lnTo>
                  <a:lnTo>
                    <a:pt x="4035" y="6436"/>
                  </a:lnTo>
                  <a:lnTo>
                    <a:pt x="4371" y="5236"/>
                  </a:lnTo>
                  <a:lnTo>
                    <a:pt x="4803" y="3651"/>
                  </a:lnTo>
                  <a:lnTo>
                    <a:pt x="5139" y="2066"/>
                  </a:lnTo>
                  <a:lnTo>
                    <a:pt x="5283" y="1346"/>
                  </a:lnTo>
                  <a:lnTo>
                    <a:pt x="5283" y="865"/>
                  </a:lnTo>
                  <a:lnTo>
                    <a:pt x="5283" y="865"/>
                  </a:lnTo>
                  <a:lnTo>
                    <a:pt x="5283" y="577"/>
                  </a:lnTo>
                  <a:lnTo>
                    <a:pt x="5283" y="577"/>
                  </a:lnTo>
                  <a:lnTo>
                    <a:pt x="5235" y="433"/>
                  </a:lnTo>
                  <a:lnTo>
                    <a:pt x="5139" y="337"/>
                  </a:lnTo>
                  <a:lnTo>
                    <a:pt x="4947" y="241"/>
                  </a:lnTo>
                  <a:lnTo>
                    <a:pt x="4659" y="145"/>
                  </a:lnTo>
                  <a:lnTo>
                    <a:pt x="4371" y="145"/>
                  </a:lnTo>
                  <a:lnTo>
                    <a:pt x="4371" y="145"/>
                  </a:lnTo>
                  <a:lnTo>
                    <a:pt x="3939" y="145"/>
                  </a:lnTo>
                  <a:lnTo>
                    <a:pt x="3554" y="241"/>
                  </a:lnTo>
                  <a:lnTo>
                    <a:pt x="3122" y="337"/>
                  </a:lnTo>
                  <a:lnTo>
                    <a:pt x="3122" y="337"/>
                  </a:lnTo>
                  <a:lnTo>
                    <a:pt x="2402" y="241"/>
                  </a:lnTo>
                  <a:lnTo>
                    <a:pt x="1537" y="145"/>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2" name="Google Shape;5772;p93"/>
            <p:cNvSpPr/>
            <p:nvPr/>
          </p:nvSpPr>
          <p:spPr>
            <a:xfrm>
              <a:off x="932075" y="3260875"/>
              <a:ext cx="109275" cy="160925"/>
            </a:xfrm>
            <a:custGeom>
              <a:avLst/>
              <a:gdLst/>
              <a:ahLst/>
              <a:cxnLst/>
              <a:rect l="l" t="t" r="r" b="b"/>
              <a:pathLst>
                <a:path w="4371" h="6437" extrusionOk="0">
                  <a:moveTo>
                    <a:pt x="1" y="1"/>
                  </a:moveTo>
                  <a:lnTo>
                    <a:pt x="385" y="385"/>
                  </a:lnTo>
                  <a:lnTo>
                    <a:pt x="577" y="673"/>
                  </a:lnTo>
                  <a:lnTo>
                    <a:pt x="1105" y="1154"/>
                  </a:lnTo>
                  <a:lnTo>
                    <a:pt x="1585" y="1730"/>
                  </a:lnTo>
                  <a:lnTo>
                    <a:pt x="2018" y="2402"/>
                  </a:lnTo>
                  <a:lnTo>
                    <a:pt x="2498" y="3171"/>
                  </a:lnTo>
                  <a:lnTo>
                    <a:pt x="2930" y="3939"/>
                  </a:lnTo>
                  <a:lnTo>
                    <a:pt x="3314" y="4755"/>
                  </a:lnTo>
                  <a:lnTo>
                    <a:pt x="3699" y="5572"/>
                  </a:lnTo>
                  <a:lnTo>
                    <a:pt x="4035" y="6436"/>
                  </a:lnTo>
                  <a:lnTo>
                    <a:pt x="4371" y="5380"/>
                  </a:lnTo>
                  <a:lnTo>
                    <a:pt x="3650" y="3843"/>
                  </a:lnTo>
                  <a:lnTo>
                    <a:pt x="3266" y="3123"/>
                  </a:lnTo>
                  <a:lnTo>
                    <a:pt x="2834" y="2402"/>
                  </a:lnTo>
                  <a:lnTo>
                    <a:pt x="2450" y="1730"/>
                  </a:lnTo>
                  <a:lnTo>
                    <a:pt x="2018" y="1106"/>
                  </a:lnTo>
                  <a:lnTo>
                    <a:pt x="1585" y="577"/>
                  </a:lnTo>
                  <a:lnTo>
                    <a:pt x="1153" y="97"/>
                  </a:lnTo>
                  <a:lnTo>
                    <a:pt x="1" y="1"/>
                  </a:lnTo>
                  <a:close/>
                </a:path>
              </a:pathLst>
            </a:custGeom>
            <a:solidFill>
              <a:srgbClr val="6D9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3" name="Google Shape;5773;p93"/>
            <p:cNvSpPr/>
            <p:nvPr/>
          </p:nvSpPr>
          <p:spPr>
            <a:xfrm>
              <a:off x="932075" y="3260875"/>
              <a:ext cx="109275" cy="160925"/>
            </a:xfrm>
            <a:custGeom>
              <a:avLst/>
              <a:gdLst/>
              <a:ahLst/>
              <a:cxnLst/>
              <a:rect l="l" t="t" r="r" b="b"/>
              <a:pathLst>
                <a:path w="4371" h="6437" fill="none" extrusionOk="0">
                  <a:moveTo>
                    <a:pt x="1" y="1"/>
                  </a:moveTo>
                  <a:lnTo>
                    <a:pt x="1" y="1"/>
                  </a:lnTo>
                  <a:lnTo>
                    <a:pt x="385" y="385"/>
                  </a:lnTo>
                  <a:lnTo>
                    <a:pt x="577" y="673"/>
                  </a:lnTo>
                  <a:lnTo>
                    <a:pt x="577" y="673"/>
                  </a:lnTo>
                  <a:lnTo>
                    <a:pt x="1105" y="1154"/>
                  </a:lnTo>
                  <a:lnTo>
                    <a:pt x="1585" y="1730"/>
                  </a:lnTo>
                  <a:lnTo>
                    <a:pt x="2018" y="2402"/>
                  </a:lnTo>
                  <a:lnTo>
                    <a:pt x="2498" y="3171"/>
                  </a:lnTo>
                  <a:lnTo>
                    <a:pt x="2930" y="3939"/>
                  </a:lnTo>
                  <a:lnTo>
                    <a:pt x="3314" y="4755"/>
                  </a:lnTo>
                  <a:lnTo>
                    <a:pt x="3699" y="5572"/>
                  </a:lnTo>
                  <a:lnTo>
                    <a:pt x="4035" y="6436"/>
                  </a:lnTo>
                  <a:lnTo>
                    <a:pt x="4035" y="6436"/>
                  </a:lnTo>
                  <a:lnTo>
                    <a:pt x="4371" y="5380"/>
                  </a:lnTo>
                  <a:lnTo>
                    <a:pt x="4371" y="5380"/>
                  </a:lnTo>
                  <a:lnTo>
                    <a:pt x="3650" y="3843"/>
                  </a:lnTo>
                  <a:lnTo>
                    <a:pt x="3266" y="3123"/>
                  </a:lnTo>
                  <a:lnTo>
                    <a:pt x="2834" y="2402"/>
                  </a:lnTo>
                  <a:lnTo>
                    <a:pt x="2450" y="1730"/>
                  </a:lnTo>
                  <a:lnTo>
                    <a:pt x="2018" y="1106"/>
                  </a:lnTo>
                  <a:lnTo>
                    <a:pt x="1585" y="577"/>
                  </a:lnTo>
                  <a:lnTo>
                    <a:pt x="1153" y="97"/>
                  </a:lnTo>
                  <a:lnTo>
                    <a:pt x="1153" y="97"/>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4" name="Google Shape;5774;p93"/>
            <p:cNvSpPr/>
            <p:nvPr/>
          </p:nvSpPr>
          <p:spPr>
            <a:xfrm>
              <a:off x="1106175" y="3172050"/>
              <a:ext cx="186125" cy="242550"/>
            </a:xfrm>
            <a:custGeom>
              <a:avLst/>
              <a:gdLst/>
              <a:ahLst/>
              <a:cxnLst/>
              <a:rect l="l" t="t" r="r" b="b"/>
              <a:pathLst>
                <a:path w="7445" h="9702" extrusionOk="0">
                  <a:moveTo>
                    <a:pt x="5475" y="0"/>
                  </a:moveTo>
                  <a:lnTo>
                    <a:pt x="4130" y="1633"/>
                  </a:lnTo>
                  <a:lnTo>
                    <a:pt x="2594" y="3362"/>
                  </a:lnTo>
                  <a:lnTo>
                    <a:pt x="1153" y="4947"/>
                  </a:lnTo>
                  <a:lnTo>
                    <a:pt x="0" y="6147"/>
                  </a:lnTo>
                  <a:lnTo>
                    <a:pt x="480" y="9461"/>
                  </a:lnTo>
                  <a:lnTo>
                    <a:pt x="577" y="9605"/>
                  </a:lnTo>
                  <a:lnTo>
                    <a:pt x="673" y="9653"/>
                  </a:lnTo>
                  <a:lnTo>
                    <a:pt x="769" y="9701"/>
                  </a:lnTo>
                  <a:lnTo>
                    <a:pt x="913" y="9701"/>
                  </a:lnTo>
                  <a:lnTo>
                    <a:pt x="1153" y="9653"/>
                  </a:lnTo>
                  <a:lnTo>
                    <a:pt x="1393" y="9509"/>
                  </a:lnTo>
                  <a:lnTo>
                    <a:pt x="2065" y="8981"/>
                  </a:lnTo>
                  <a:lnTo>
                    <a:pt x="2690" y="8405"/>
                  </a:lnTo>
                  <a:lnTo>
                    <a:pt x="3266" y="7780"/>
                  </a:lnTo>
                  <a:lnTo>
                    <a:pt x="3842" y="7156"/>
                  </a:lnTo>
                  <a:lnTo>
                    <a:pt x="4371" y="6484"/>
                  </a:lnTo>
                  <a:lnTo>
                    <a:pt x="4899" y="5811"/>
                  </a:lnTo>
                  <a:lnTo>
                    <a:pt x="5763" y="4514"/>
                  </a:lnTo>
                  <a:lnTo>
                    <a:pt x="6484" y="3314"/>
                  </a:lnTo>
                  <a:lnTo>
                    <a:pt x="6964" y="2305"/>
                  </a:lnTo>
                  <a:lnTo>
                    <a:pt x="7444" y="1441"/>
                  </a:lnTo>
                  <a:lnTo>
                    <a:pt x="5475"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5" name="Google Shape;5775;p93"/>
            <p:cNvSpPr/>
            <p:nvPr/>
          </p:nvSpPr>
          <p:spPr>
            <a:xfrm>
              <a:off x="1231025" y="3072400"/>
              <a:ext cx="140500" cy="151300"/>
            </a:xfrm>
            <a:custGeom>
              <a:avLst/>
              <a:gdLst/>
              <a:ahLst/>
              <a:cxnLst/>
              <a:rect l="l" t="t" r="r" b="b"/>
              <a:pathLst>
                <a:path w="5620" h="6052" extrusionOk="0">
                  <a:moveTo>
                    <a:pt x="3171" y="0"/>
                  </a:moveTo>
                  <a:lnTo>
                    <a:pt x="2978" y="96"/>
                  </a:lnTo>
                  <a:lnTo>
                    <a:pt x="2786" y="336"/>
                  </a:lnTo>
                  <a:lnTo>
                    <a:pt x="2498" y="672"/>
                  </a:lnTo>
                  <a:lnTo>
                    <a:pt x="2018" y="1441"/>
                  </a:lnTo>
                  <a:lnTo>
                    <a:pt x="1634" y="2065"/>
                  </a:lnTo>
                  <a:lnTo>
                    <a:pt x="1442" y="2065"/>
                  </a:lnTo>
                  <a:lnTo>
                    <a:pt x="1298" y="2113"/>
                  </a:lnTo>
                  <a:lnTo>
                    <a:pt x="1298" y="1729"/>
                  </a:lnTo>
                  <a:lnTo>
                    <a:pt x="1250" y="1393"/>
                  </a:lnTo>
                  <a:lnTo>
                    <a:pt x="1201" y="1297"/>
                  </a:lnTo>
                  <a:lnTo>
                    <a:pt x="1105" y="1153"/>
                  </a:lnTo>
                  <a:lnTo>
                    <a:pt x="1009" y="1057"/>
                  </a:lnTo>
                  <a:lnTo>
                    <a:pt x="865" y="1009"/>
                  </a:lnTo>
                  <a:lnTo>
                    <a:pt x="817" y="1009"/>
                  </a:lnTo>
                  <a:lnTo>
                    <a:pt x="721" y="1057"/>
                  </a:lnTo>
                  <a:lnTo>
                    <a:pt x="577" y="1249"/>
                  </a:lnTo>
                  <a:lnTo>
                    <a:pt x="433" y="1489"/>
                  </a:lnTo>
                  <a:lnTo>
                    <a:pt x="337" y="1777"/>
                  </a:lnTo>
                  <a:lnTo>
                    <a:pt x="193" y="2497"/>
                  </a:lnTo>
                  <a:lnTo>
                    <a:pt x="193" y="3026"/>
                  </a:lnTo>
                  <a:lnTo>
                    <a:pt x="49" y="3314"/>
                  </a:lnTo>
                  <a:lnTo>
                    <a:pt x="1" y="3602"/>
                  </a:lnTo>
                  <a:lnTo>
                    <a:pt x="1" y="3890"/>
                  </a:lnTo>
                  <a:lnTo>
                    <a:pt x="49" y="4178"/>
                  </a:lnTo>
                  <a:lnTo>
                    <a:pt x="145" y="4466"/>
                  </a:lnTo>
                  <a:lnTo>
                    <a:pt x="241" y="4706"/>
                  </a:lnTo>
                  <a:lnTo>
                    <a:pt x="433" y="4947"/>
                  </a:lnTo>
                  <a:lnTo>
                    <a:pt x="673" y="5187"/>
                  </a:lnTo>
                  <a:lnTo>
                    <a:pt x="1346" y="5667"/>
                  </a:lnTo>
                  <a:lnTo>
                    <a:pt x="1634" y="5859"/>
                  </a:lnTo>
                  <a:lnTo>
                    <a:pt x="1970" y="6003"/>
                  </a:lnTo>
                  <a:lnTo>
                    <a:pt x="2306" y="6051"/>
                  </a:lnTo>
                  <a:lnTo>
                    <a:pt x="2642" y="6051"/>
                  </a:lnTo>
                  <a:lnTo>
                    <a:pt x="2978" y="5955"/>
                  </a:lnTo>
                  <a:lnTo>
                    <a:pt x="3267" y="5811"/>
                  </a:lnTo>
                  <a:lnTo>
                    <a:pt x="3555" y="5619"/>
                  </a:lnTo>
                  <a:lnTo>
                    <a:pt x="3795" y="5379"/>
                  </a:lnTo>
                  <a:lnTo>
                    <a:pt x="3939" y="5139"/>
                  </a:lnTo>
                  <a:lnTo>
                    <a:pt x="4035" y="4899"/>
                  </a:lnTo>
                  <a:lnTo>
                    <a:pt x="4131" y="4658"/>
                  </a:lnTo>
                  <a:lnTo>
                    <a:pt x="4131" y="4370"/>
                  </a:lnTo>
                  <a:lnTo>
                    <a:pt x="4659" y="4082"/>
                  </a:lnTo>
                  <a:lnTo>
                    <a:pt x="5140" y="3794"/>
                  </a:lnTo>
                  <a:lnTo>
                    <a:pt x="5524" y="3506"/>
                  </a:lnTo>
                  <a:lnTo>
                    <a:pt x="5620" y="3362"/>
                  </a:lnTo>
                  <a:lnTo>
                    <a:pt x="5620" y="3266"/>
                  </a:lnTo>
                  <a:lnTo>
                    <a:pt x="5572" y="3218"/>
                  </a:lnTo>
                  <a:lnTo>
                    <a:pt x="5524" y="3170"/>
                  </a:lnTo>
                  <a:lnTo>
                    <a:pt x="5092" y="3170"/>
                  </a:lnTo>
                  <a:lnTo>
                    <a:pt x="4803" y="3218"/>
                  </a:lnTo>
                  <a:lnTo>
                    <a:pt x="4275" y="3362"/>
                  </a:lnTo>
                  <a:lnTo>
                    <a:pt x="3939" y="3506"/>
                  </a:lnTo>
                  <a:lnTo>
                    <a:pt x="4275" y="3218"/>
                  </a:lnTo>
                  <a:lnTo>
                    <a:pt x="4755" y="2785"/>
                  </a:lnTo>
                  <a:lnTo>
                    <a:pt x="4995" y="2545"/>
                  </a:lnTo>
                  <a:lnTo>
                    <a:pt x="5236" y="2257"/>
                  </a:lnTo>
                  <a:lnTo>
                    <a:pt x="5332" y="2065"/>
                  </a:lnTo>
                  <a:lnTo>
                    <a:pt x="5380" y="1969"/>
                  </a:lnTo>
                  <a:lnTo>
                    <a:pt x="5380" y="1873"/>
                  </a:lnTo>
                  <a:lnTo>
                    <a:pt x="5332" y="1825"/>
                  </a:lnTo>
                  <a:lnTo>
                    <a:pt x="5236" y="1777"/>
                  </a:lnTo>
                  <a:lnTo>
                    <a:pt x="4995" y="1873"/>
                  </a:lnTo>
                  <a:lnTo>
                    <a:pt x="4707" y="2017"/>
                  </a:lnTo>
                  <a:lnTo>
                    <a:pt x="4371" y="2257"/>
                  </a:lnTo>
                  <a:lnTo>
                    <a:pt x="3747" y="2689"/>
                  </a:lnTo>
                  <a:lnTo>
                    <a:pt x="3459" y="2930"/>
                  </a:lnTo>
                  <a:lnTo>
                    <a:pt x="3459" y="2930"/>
                  </a:lnTo>
                  <a:lnTo>
                    <a:pt x="3699" y="2641"/>
                  </a:lnTo>
                  <a:lnTo>
                    <a:pt x="4131" y="1969"/>
                  </a:lnTo>
                  <a:lnTo>
                    <a:pt x="4371" y="1633"/>
                  </a:lnTo>
                  <a:lnTo>
                    <a:pt x="4563" y="1249"/>
                  </a:lnTo>
                  <a:lnTo>
                    <a:pt x="4659" y="912"/>
                  </a:lnTo>
                  <a:lnTo>
                    <a:pt x="4659" y="768"/>
                  </a:lnTo>
                  <a:lnTo>
                    <a:pt x="4611" y="672"/>
                  </a:lnTo>
                  <a:lnTo>
                    <a:pt x="4563" y="624"/>
                  </a:lnTo>
                  <a:lnTo>
                    <a:pt x="4467" y="624"/>
                  </a:lnTo>
                  <a:lnTo>
                    <a:pt x="4227" y="672"/>
                  </a:lnTo>
                  <a:lnTo>
                    <a:pt x="3939" y="912"/>
                  </a:lnTo>
                  <a:lnTo>
                    <a:pt x="3603" y="1201"/>
                  </a:lnTo>
                  <a:lnTo>
                    <a:pt x="2930" y="1825"/>
                  </a:lnTo>
                  <a:lnTo>
                    <a:pt x="2498" y="2257"/>
                  </a:lnTo>
                  <a:lnTo>
                    <a:pt x="2498" y="2209"/>
                  </a:lnTo>
                  <a:lnTo>
                    <a:pt x="2738" y="1825"/>
                  </a:lnTo>
                  <a:lnTo>
                    <a:pt x="3026" y="1153"/>
                  </a:lnTo>
                  <a:lnTo>
                    <a:pt x="3171" y="816"/>
                  </a:lnTo>
                  <a:lnTo>
                    <a:pt x="3267" y="480"/>
                  </a:lnTo>
                  <a:lnTo>
                    <a:pt x="3315" y="240"/>
                  </a:lnTo>
                  <a:lnTo>
                    <a:pt x="3267" y="48"/>
                  </a:lnTo>
                  <a:lnTo>
                    <a:pt x="3219"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6" name="Google Shape;5776;p93"/>
            <p:cNvSpPr/>
            <p:nvPr/>
          </p:nvSpPr>
          <p:spPr>
            <a:xfrm>
              <a:off x="1231025" y="3072400"/>
              <a:ext cx="140500" cy="151300"/>
            </a:xfrm>
            <a:custGeom>
              <a:avLst/>
              <a:gdLst/>
              <a:ahLst/>
              <a:cxnLst/>
              <a:rect l="l" t="t" r="r" b="b"/>
              <a:pathLst>
                <a:path w="5620" h="6052" fill="none" extrusionOk="0">
                  <a:moveTo>
                    <a:pt x="5620" y="3266"/>
                  </a:moveTo>
                  <a:lnTo>
                    <a:pt x="5620" y="3266"/>
                  </a:lnTo>
                  <a:lnTo>
                    <a:pt x="5572" y="3218"/>
                  </a:lnTo>
                  <a:lnTo>
                    <a:pt x="5524" y="3170"/>
                  </a:lnTo>
                  <a:lnTo>
                    <a:pt x="5332" y="3170"/>
                  </a:lnTo>
                  <a:lnTo>
                    <a:pt x="5092" y="3170"/>
                  </a:lnTo>
                  <a:lnTo>
                    <a:pt x="4803" y="3218"/>
                  </a:lnTo>
                  <a:lnTo>
                    <a:pt x="4275" y="3362"/>
                  </a:lnTo>
                  <a:lnTo>
                    <a:pt x="3939" y="3506"/>
                  </a:lnTo>
                  <a:lnTo>
                    <a:pt x="3939" y="3506"/>
                  </a:lnTo>
                  <a:lnTo>
                    <a:pt x="3939" y="3506"/>
                  </a:lnTo>
                  <a:lnTo>
                    <a:pt x="4275" y="3218"/>
                  </a:lnTo>
                  <a:lnTo>
                    <a:pt x="4755" y="2785"/>
                  </a:lnTo>
                  <a:lnTo>
                    <a:pt x="4995" y="2545"/>
                  </a:lnTo>
                  <a:lnTo>
                    <a:pt x="5236" y="2257"/>
                  </a:lnTo>
                  <a:lnTo>
                    <a:pt x="5332" y="2065"/>
                  </a:lnTo>
                  <a:lnTo>
                    <a:pt x="5380" y="1969"/>
                  </a:lnTo>
                  <a:lnTo>
                    <a:pt x="5380" y="1873"/>
                  </a:lnTo>
                  <a:lnTo>
                    <a:pt x="5380" y="1873"/>
                  </a:lnTo>
                  <a:lnTo>
                    <a:pt x="5332" y="1825"/>
                  </a:lnTo>
                  <a:lnTo>
                    <a:pt x="5236" y="1777"/>
                  </a:lnTo>
                  <a:lnTo>
                    <a:pt x="4995" y="1873"/>
                  </a:lnTo>
                  <a:lnTo>
                    <a:pt x="4707" y="2017"/>
                  </a:lnTo>
                  <a:lnTo>
                    <a:pt x="4371" y="2257"/>
                  </a:lnTo>
                  <a:lnTo>
                    <a:pt x="3747" y="2689"/>
                  </a:lnTo>
                  <a:lnTo>
                    <a:pt x="3459" y="2930"/>
                  </a:lnTo>
                  <a:lnTo>
                    <a:pt x="3459" y="2930"/>
                  </a:lnTo>
                  <a:lnTo>
                    <a:pt x="3699" y="2641"/>
                  </a:lnTo>
                  <a:lnTo>
                    <a:pt x="4131" y="1969"/>
                  </a:lnTo>
                  <a:lnTo>
                    <a:pt x="4371" y="1633"/>
                  </a:lnTo>
                  <a:lnTo>
                    <a:pt x="4563" y="1249"/>
                  </a:lnTo>
                  <a:lnTo>
                    <a:pt x="4659" y="912"/>
                  </a:lnTo>
                  <a:lnTo>
                    <a:pt x="4659" y="768"/>
                  </a:lnTo>
                  <a:lnTo>
                    <a:pt x="4611" y="672"/>
                  </a:lnTo>
                  <a:lnTo>
                    <a:pt x="4611" y="672"/>
                  </a:lnTo>
                  <a:lnTo>
                    <a:pt x="4563" y="624"/>
                  </a:lnTo>
                  <a:lnTo>
                    <a:pt x="4467" y="624"/>
                  </a:lnTo>
                  <a:lnTo>
                    <a:pt x="4227" y="672"/>
                  </a:lnTo>
                  <a:lnTo>
                    <a:pt x="3939" y="912"/>
                  </a:lnTo>
                  <a:lnTo>
                    <a:pt x="3603" y="1201"/>
                  </a:lnTo>
                  <a:lnTo>
                    <a:pt x="2930" y="1825"/>
                  </a:lnTo>
                  <a:lnTo>
                    <a:pt x="2498" y="2257"/>
                  </a:lnTo>
                  <a:lnTo>
                    <a:pt x="2498" y="2209"/>
                  </a:lnTo>
                  <a:lnTo>
                    <a:pt x="2498" y="2209"/>
                  </a:lnTo>
                  <a:lnTo>
                    <a:pt x="2738" y="1825"/>
                  </a:lnTo>
                  <a:lnTo>
                    <a:pt x="3026" y="1153"/>
                  </a:lnTo>
                  <a:lnTo>
                    <a:pt x="3171" y="816"/>
                  </a:lnTo>
                  <a:lnTo>
                    <a:pt x="3267" y="480"/>
                  </a:lnTo>
                  <a:lnTo>
                    <a:pt x="3315" y="240"/>
                  </a:lnTo>
                  <a:lnTo>
                    <a:pt x="3267" y="48"/>
                  </a:lnTo>
                  <a:lnTo>
                    <a:pt x="3267" y="48"/>
                  </a:lnTo>
                  <a:lnTo>
                    <a:pt x="3219" y="0"/>
                  </a:lnTo>
                  <a:lnTo>
                    <a:pt x="3171" y="0"/>
                  </a:lnTo>
                  <a:lnTo>
                    <a:pt x="2978" y="96"/>
                  </a:lnTo>
                  <a:lnTo>
                    <a:pt x="2786" y="336"/>
                  </a:lnTo>
                  <a:lnTo>
                    <a:pt x="2498" y="672"/>
                  </a:lnTo>
                  <a:lnTo>
                    <a:pt x="2018" y="1441"/>
                  </a:lnTo>
                  <a:lnTo>
                    <a:pt x="1634" y="2065"/>
                  </a:lnTo>
                  <a:lnTo>
                    <a:pt x="1634" y="2065"/>
                  </a:lnTo>
                  <a:lnTo>
                    <a:pt x="1442" y="2065"/>
                  </a:lnTo>
                  <a:lnTo>
                    <a:pt x="1298" y="2113"/>
                  </a:lnTo>
                  <a:lnTo>
                    <a:pt x="1298" y="2113"/>
                  </a:lnTo>
                  <a:lnTo>
                    <a:pt x="1298" y="1729"/>
                  </a:lnTo>
                  <a:lnTo>
                    <a:pt x="1250" y="1393"/>
                  </a:lnTo>
                  <a:lnTo>
                    <a:pt x="1201" y="1297"/>
                  </a:lnTo>
                  <a:lnTo>
                    <a:pt x="1105" y="1153"/>
                  </a:lnTo>
                  <a:lnTo>
                    <a:pt x="1009" y="1057"/>
                  </a:lnTo>
                  <a:lnTo>
                    <a:pt x="865" y="1009"/>
                  </a:lnTo>
                  <a:lnTo>
                    <a:pt x="865" y="1009"/>
                  </a:lnTo>
                  <a:lnTo>
                    <a:pt x="817" y="1009"/>
                  </a:lnTo>
                  <a:lnTo>
                    <a:pt x="721" y="1057"/>
                  </a:lnTo>
                  <a:lnTo>
                    <a:pt x="577" y="1249"/>
                  </a:lnTo>
                  <a:lnTo>
                    <a:pt x="433" y="1489"/>
                  </a:lnTo>
                  <a:lnTo>
                    <a:pt x="337" y="1777"/>
                  </a:lnTo>
                  <a:lnTo>
                    <a:pt x="193" y="2497"/>
                  </a:lnTo>
                  <a:lnTo>
                    <a:pt x="193" y="3026"/>
                  </a:lnTo>
                  <a:lnTo>
                    <a:pt x="193" y="3026"/>
                  </a:lnTo>
                  <a:lnTo>
                    <a:pt x="49" y="3314"/>
                  </a:lnTo>
                  <a:lnTo>
                    <a:pt x="1" y="3602"/>
                  </a:lnTo>
                  <a:lnTo>
                    <a:pt x="1" y="3890"/>
                  </a:lnTo>
                  <a:lnTo>
                    <a:pt x="49" y="4178"/>
                  </a:lnTo>
                  <a:lnTo>
                    <a:pt x="145" y="4466"/>
                  </a:lnTo>
                  <a:lnTo>
                    <a:pt x="241" y="4706"/>
                  </a:lnTo>
                  <a:lnTo>
                    <a:pt x="433" y="4947"/>
                  </a:lnTo>
                  <a:lnTo>
                    <a:pt x="673" y="5187"/>
                  </a:lnTo>
                  <a:lnTo>
                    <a:pt x="1346" y="5667"/>
                  </a:lnTo>
                  <a:lnTo>
                    <a:pt x="1346" y="5667"/>
                  </a:lnTo>
                  <a:lnTo>
                    <a:pt x="1634" y="5859"/>
                  </a:lnTo>
                  <a:lnTo>
                    <a:pt x="1970" y="6003"/>
                  </a:lnTo>
                  <a:lnTo>
                    <a:pt x="2306" y="6051"/>
                  </a:lnTo>
                  <a:lnTo>
                    <a:pt x="2642" y="6051"/>
                  </a:lnTo>
                  <a:lnTo>
                    <a:pt x="2978" y="5955"/>
                  </a:lnTo>
                  <a:lnTo>
                    <a:pt x="3267" y="5811"/>
                  </a:lnTo>
                  <a:lnTo>
                    <a:pt x="3555" y="5619"/>
                  </a:lnTo>
                  <a:lnTo>
                    <a:pt x="3795" y="5379"/>
                  </a:lnTo>
                  <a:lnTo>
                    <a:pt x="3795" y="5379"/>
                  </a:lnTo>
                  <a:lnTo>
                    <a:pt x="3939" y="5139"/>
                  </a:lnTo>
                  <a:lnTo>
                    <a:pt x="4035" y="4899"/>
                  </a:lnTo>
                  <a:lnTo>
                    <a:pt x="4131" y="4658"/>
                  </a:lnTo>
                  <a:lnTo>
                    <a:pt x="4131" y="4370"/>
                  </a:lnTo>
                  <a:lnTo>
                    <a:pt x="4131" y="4370"/>
                  </a:lnTo>
                  <a:lnTo>
                    <a:pt x="4659" y="4082"/>
                  </a:lnTo>
                  <a:lnTo>
                    <a:pt x="5140" y="3794"/>
                  </a:lnTo>
                  <a:lnTo>
                    <a:pt x="5524" y="3506"/>
                  </a:lnTo>
                  <a:lnTo>
                    <a:pt x="5620" y="3362"/>
                  </a:lnTo>
                  <a:lnTo>
                    <a:pt x="5620" y="326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7" name="Google Shape;5777;p93"/>
            <p:cNvSpPr/>
            <p:nvPr/>
          </p:nvSpPr>
          <p:spPr>
            <a:xfrm>
              <a:off x="1271850" y="3124025"/>
              <a:ext cx="62475" cy="57650"/>
            </a:xfrm>
            <a:custGeom>
              <a:avLst/>
              <a:gdLst/>
              <a:ahLst/>
              <a:cxnLst/>
              <a:rect l="l" t="t" r="r" b="b"/>
              <a:pathLst>
                <a:path w="2499" h="2306" extrusionOk="0">
                  <a:moveTo>
                    <a:pt x="1" y="0"/>
                  </a:moveTo>
                  <a:lnTo>
                    <a:pt x="241" y="144"/>
                  </a:lnTo>
                  <a:lnTo>
                    <a:pt x="913" y="624"/>
                  </a:lnTo>
                  <a:lnTo>
                    <a:pt x="1345" y="961"/>
                  </a:lnTo>
                  <a:lnTo>
                    <a:pt x="1730" y="1393"/>
                  </a:lnTo>
                  <a:lnTo>
                    <a:pt x="2162" y="1825"/>
                  </a:lnTo>
                  <a:lnTo>
                    <a:pt x="2498" y="2305"/>
                  </a:lnTo>
                  <a:lnTo>
                    <a:pt x="2402" y="1969"/>
                  </a:lnTo>
                  <a:lnTo>
                    <a:pt x="2210" y="1585"/>
                  </a:lnTo>
                  <a:lnTo>
                    <a:pt x="1970" y="1153"/>
                  </a:lnTo>
                  <a:lnTo>
                    <a:pt x="1634" y="720"/>
                  </a:lnTo>
                  <a:lnTo>
                    <a:pt x="1393" y="528"/>
                  </a:lnTo>
                  <a:lnTo>
                    <a:pt x="1201" y="384"/>
                  </a:lnTo>
                  <a:lnTo>
                    <a:pt x="913" y="240"/>
                  </a:lnTo>
                  <a:lnTo>
                    <a:pt x="625" y="96"/>
                  </a:lnTo>
                  <a:lnTo>
                    <a:pt x="337"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8" name="Google Shape;5778;p93"/>
            <p:cNvSpPr/>
            <p:nvPr/>
          </p:nvSpPr>
          <p:spPr>
            <a:xfrm>
              <a:off x="1271850" y="3124025"/>
              <a:ext cx="62475" cy="57650"/>
            </a:xfrm>
            <a:custGeom>
              <a:avLst/>
              <a:gdLst/>
              <a:ahLst/>
              <a:cxnLst/>
              <a:rect l="l" t="t" r="r" b="b"/>
              <a:pathLst>
                <a:path w="2499" h="2306" fill="none" extrusionOk="0">
                  <a:moveTo>
                    <a:pt x="1" y="0"/>
                  </a:moveTo>
                  <a:lnTo>
                    <a:pt x="1" y="0"/>
                  </a:lnTo>
                  <a:lnTo>
                    <a:pt x="1" y="0"/>
                  </a:lnTo>
                  <a:lnTo>
                    <a:pt x="241" y="144"/>
                  </a:lnTo>
                  <a:lnTo>
                    <a:pt x="913" y="624"/>
                  </a:lnTo>
                  <a:lnTo>
                    <a:pt x="1345" y="961"/>
                  </a:lnTo>
                  <a:lnTo>
                    <a:pt x="1730" y="1393"/>
                  </a:lnTo>
                  <a:lnTo>
                    <a:pt x="2162" y="1825"/>
                  </a:lnTo>
                  <a:lnTo>
                    <a:pt x="2498" y="2305"/>
                  </a:lnTo>
                  <a:lnTo>
                    <a:pt x="2498" y="2305"/>
                  </a:lnTo>
                  <a:lnTo>
                    <a:pt x="2402" y="1969"/>
                  </a:lnTo>
                  <a:lnTo>
                    <a:pt x="2210" y="1585"/>
                  </a:lnTo>
                  <a:lnTo>
                    <a:pt x="1970" y="1153"/>
                  </a:lnTo>
                  <a:lnTo>
                    <a:pt x="1634" y="720"/>
                  </a:lnTo>
                  <a:lnTo>
                    <a:pt x="1393" y="528"/>
                  </a:lnTo>
                  <a:lnTo>
                    <a:pt x="1201" y="384"/>
                  </a:lnTo>
                  <a:lnTo>
                    <a:pt x="913" y="240"/>
                  </a:lnTo>
                  <a:lnTo>
                    <a:pt x="625" y="96"/>
                  </a:lnTo>
                  <a:lnTo>
                    <a:pt x="337"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9" name="Google Shape;5779;p93"/>
            <p:cNvSpPr/>
            <p:nvPr/>
          </p:nvSpPr>
          <p:spPr>
            <a:xfrm>
              <a:off x="1263450" y="3125225"/>
              <a:ext cx="20425" cy="54050"/>
            </a:xfrm>
            <a:custGeom>
              <a:avLst/>
              <a:gdLst/>
              <a:ahLst/>
              <a:cxnLst/>
              <a:rect l="l" t="t" r="r" b="b"/>
              <a:pathLst>
                <a:path w="817" h="2162" extrusionOk="0">
                  <a:moveTo>
                    <a:pt x="1" y="0"/>
                  </a:moveTo>
                  <a:lnTo>
                    <a:pt x="193" y="288"/>
                  </a:lnTo>
                  <a:lnTo>
                    <a:pt x="385" y="624"/>
                  </a:lnTo>
                  <a:lnTo>
                    <a:pt x="481" y="1009"/>
                  </a:lnTo>
                  <a:lnTo>
                    <a:pt x="577" y="1345"/>
                  </a:lnTo>
                  <a:lnTo>
                    <a:pt x="625" y="1921"/>
                  </a:lnTo>
                  <a:lnTo>
                    <a:pt x="673" y="2161"/>
                  </a:lnTo>
                  <a:lnTo>
                    <a:pt x="769" y="1873"/>
                  </a:lnTo>
                  <a:lnTo>
                    <a:pt x="817" y="1633"/>
                  </a:lnTo>
                  <a:lnTo>
                    <a:pt x="817" y="1441"/>
                  </a:lnTo>
                  <a:lnTo>
                    <a:pt x="817" y="1201"/>
                  </a:lnTo>
                  <a:lnTo>
                    <a:pt x="721" y="865"/>
                  </a:lnTo>
                  <a:lnTo>
                    <a:pt x="577" y="528"/>
                  </a:lnTo>
                  <a:lnTo>
                    <a:pt x="385" y="336"/>
                  </a:lnTo>
                  <a:lnTo>
                    <a:pt x="193" y="144"/>
                  </a:lnTo>
                  <a:lnTo>
                    <a:pt x="1"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0" name="Google Shape;5780;p93"/>
            <p:cNvSpPr/>
            <p:nvPr/>
          </p:nvSpPr>
          <p:spPr>
            <a:xfrm>
              <a:off x="1263450" y="3125225"/>
              <a:ext cx="20425" cy="54050"/>
            </a:xfrm>
            <a:custGeom>
              <a:avLst/>
              <a:gdLst/>
              <a:ahLst/>
              <a:cxnLst/>
              <a:rect l="l" t="t" r="r" b="b"/>
              <a:pathLst>
                <a:path w="817" h="2162" fill="none" extrusionOk="0">
                  <a:moveTo>
                    <a:pt x="1" y="0"/>
                  </a:moveTo>
                  <a:lnTo>
                    <a:pt x="1" y="0"/>
                  </a:lnTo>
                  <a:lnTo>
                    <a:pt x="193" y="288"/>
                  </a:lnTo>
                  <a:lnTo>
                    <a:pt x="385" y="624"/>
                  </a:lnTo>
                  <a:lnTo>
                    <a:pt x="481" y="1009"/>
                  </a:lnTo>
                  <a:lnTo>
                    <a:pt x="577" y="1345"/>
                  </a:lnTo>
                  <a:lnTo>
                    <a:pt x="625" y="1921"/>
                  </a:lnTo>
                  <a:lnTo>
                    <a:pt x="673" y="2161"/>
                  </a:lnTo>
                  <a:lnTo>
                    <a:pt x="673" y="2161"/>
                  </a:lnTo>
                  <a:lnTo>
                    <a:pt x="769" y="1873"/>
                  </a:lnTo>
                  <a:lnTo>
                    <a:pt x="817" y="1633"/>
                  </a:lnTo>
                  <a:lnTo>
                    <a:pt x="817" y="1441"/>
                  </a:lnTo>
                  <a:lnTo>
                    <a:pt x="817" y="1201"/>
                  </a:lnTo>
                  <a:lnTo>
                    <a:pt x="721" y="865"/>
                  </a:lnTo>
                  <a:lnTo>
                    <a:pt x="577" y="528"/>
                  </a:lnTo>
                  <a:lnTo>
                    <a:pt x="385" y="336"/>
                  </a:lnTo>
                  <a:lnTo>
                    <a:pt x="193" y="144"/>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1" name="Google Shape;5781;p93"/>
            <p:cNvSpPr/>
            <p:nvPr/>
          </p:nvSpPr>
          <p:spPr>
            <a:xfrm>
              <a:off x="393000" y="3136025"/>
              <a:ext cx="445450" cy="284575"/>
            </a:xfrm>
            <a:custGeom>
              <a:avLst/>
              <a:gdLst/>
              <a:ahLst/>
              <a:cxnLst/>
              <a:rect l="l" t="t" r="r" b="b"/>
              <a:pathLst>
                <a:path w="17818" h="11383" extrusionOk="0">
                  <a:moveTo>
                    <a:pt x="1729" y="0"/>
                  </a:moveTo>
                  <a:lnTo>
                    <a:pt x="0" y="1633"/>
                  </a:lnTo>
                  <a:lnTo>
                    <a:pt x="336" y="2113"/>
                  </a:lnTo>
                  <a:lnTo>
                    <a:pt x="1249" y="3314"/>
                  </a:lnTo>
                  <a:lnTo>
                    <a:pt x="1921" y="4131"/>
                  </a:lnTo>
                  <a:lnTo>
                    <a:pt x="2738" y="4995"/>
                  </a:lnTo>
                  <a:lnTo>
                    <a:pt x="3698" y="5955"/>
                  </a:lnTo>
                  <a:lnTo>
                    <a:pt x="4755" y="6916"/>
                  </a:lnTo>
                  <a:lnTo>
                    <a:pt x="5907" y="7876"/>
                  </a:lnTo>
                  <a:lnTo>
                    <a:pt x="6532" y="8309"/>
                  </a:lnTo>
                  <a:lnTo>
                    <a:pt x="7204" y="8741"/>
                  </a:lnTo>
                  <a:lnTo>
                    <a:pt x="7876" y="9173"/>
                  </a:lnTo>
                  <a:lnTo>
                    <a:pt x="8549" y="9557"/>
                  </a:lnTo>
                  <a:lnTo>
                    <a:pt x="9269" y="9942"/>
                  </a:lnTo>
                  <a:lnTo>
                    <a:pt x="10038" y="10278"/>
                  </a:lnTo>
                  <a:lnTo>
                    <a:pt x="10806" y="10566"/>
                  </a:lnTo>
                  <a:lnTo>
                    <a:pt x="11574" y="10854"/>
                  </a:lnTo>
                  <a:lnTo>
                    <a:pt x="12391" y="11046"/>
                  </a:lnTo>
                  <a:lnTo>
                    <a:pt x="13255" y="11238"/>
                  </a:lnTo>
                  <a:lnTo>
                    <a:pt x="14072" y="11334"/>
                  </a:lnTo>
                  <a:lnTo>
                    <a:pt x="14936" y="11382"/>
                  </a:lnTo>
                  <a:lnTo>
                    <a:pt x="15849" y="11382"/>
                  </a:lnTo>
                  <a:lnTo>
                    <a:pt x="16761" y="11334"/>
                  </a:lnTo>
                  <a:lnTo>
                    <a:pt x="17001" y="11238"/>
                  </a:lnTo>
                  <a:lnTo>
                    <a:pt x="17241" y="11142"/>
                  </a:lnTo>
                  <a:lnTo>
                    <a:pt x="17433" y="10950"/>
                  </a:lnTo>
                  <a:lnTo>
                    <a:pt x="17626" y="10758"/>
                  </a:lnTo>
                  <a:lnTo>
                    <a:pt x="17722" y="10566"/>
                  </a:lnTo>
                  <a:lnTo>
                    <a:pt x="17818" y="10278"/>
                  </a:lnTo>
                  <a:lnTo>
                    <a:pt x="17818" y="10038"/>
                  </a:lnTo>
                  <a:lnTo>
                    <a:pt x="17770" y="9749"/>
                  </a:lnTo>
                  <a:lnTo>
                    <a:pt x="17337" y="8453"/>
                  </a:lnTo>
                  <a:lnTo>
                    <a:pt x="17193" y="8069"/>
                  </a:lnTo>
                  <a:lnTo>
                    <a:pt x="17001" y="7684"/>
                  </a:lnTo>
                  <a:lnTo>
                    <a:pt x="16761" y="7396"/>
                  </a:lnTo>
                  <a:lnTo>
                    <a:pt x="16473" y="7108"/>
                  </a:lnTo>
                  <a:lnTo>
                    <a:pt x="16137" y="6868"/>
                  </a:lnTo>
                  <a:lnTo>
                    <a:pt x="15753" y="6724"/>
                  </a:lnTo>
                  <a:lnTo>
                    <a:pt x="15368" y="6580"/>
                  </a:lnTo>
                  <a:lnTo>
                    <a:pt x="14936" y="6532"/>
                  </a:lnTo>
                  <a:lnTo>
                    <a:pt x="13928" y="6484"/>
                  </a:lnTo>
                  <a:lnTo>
                    <a:pt x="12727" y="6340"/>
                  </a:lnTo>
                  <a:lnTo>
                    <a:pt x="12103" y="6244"/>
                  </a:lnTo>
                  <a:lnTo>
                    <a:pt x="11430" y="6100"/>
                  </a:lnTo>
                  <a:lnTo>
                    <a:pt x="10710" y="5907"/>
                  </a:lnTo>
                  <a:lnTo>
                    <a:pt x="9941" y="5667"/>
                  </a:lnTo>
                  <a:lnTo>
                    <a:pt x="9125" y="5331"/>
                  </a:lnTo>
                  <a:lnTo>
                    <a:pt x="8261" y="4899"/>
                  </a:lnTo>
                  <a:lnTo>
                    <a:pt x="7348" y="4371"/>
                  </a:lnTo>
                  <a:lnTo>
                    <a:pt x="6340" y="3746"/>
                  </a:lnTo>
                  <a:lnTo>
                    <a:pt x="5283" y="3026"/>
                  </a:lnTo>
                  <a:lnTo>
                    <a:pt x="4178" y="2161"/>
                  </a:lnTo>
                  <a:lnTo>
                    <a:pt x="2978" y="1153"/>
                  </a:lnTo>
                  <a:lnTo>
                    <a:pt x="1729"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2" name="Google Shape;5782;p93"/>
            <p:cNvSpPr/>
            <p:nvPr/>
          </p:nvSpPr>
          <p:spPr>
            <a:xfrm>
              <a:off x="393000" y="3136025"/>
              <a:ext cx="445450" cy="284575"/>
            </a:xfrm>
            <a:custGeom>
              <a:avLst/>
              <a:gdLst/>
              <a:ahLst/>
              <a:cxnLst/>
              <a:rect l="l" t="t" r="r" b="b"/>
              <a:pathLst>
                <a:path w="17818" h="11383" fill="none" extrusionOk="0">
                  <a:moveTo>
                    <a:pt x="14936" y="6532"/>
                  </a:moveTo>
                  <a:lnTo>
                    <a:pt x="14936" y="6532"/>
                  </a:lnTo>
                  <a:lnTo>
                    <a:pt x="13928" y="6484"/>
                  </a:lnTo>
                  <a:lnTo>
                    <a:pt x="12727" y="6340"/>
                  </a:lnTo>
                  <a:lnTo>
                    <a:pt x="12103" y="6244"/>
                  </a:lnTo>
                  <a:lnTo>
                    <a:pt x="11430" y="6100"/>
                  </a:lnTo>
                  <a:lnTo>
                    <a:pt x="10710" y="5907"/>
                  </a:lnTo>
                  <a:lnTo>
                    <a:pt x="9941" y="5667"/>
                  </a:lnTo>
                  <a:lnTo>
                    <a:pt x="9125" y="5331"/>
                  </a:lnTo>
                  <a:lnTo>
                    <a:pt x="8261" y="4899"/>
                  </a:lnTo>
                  <a:lnTo>
                    <a:pt x="7348" y="4371"/>
                  </a:lnTo>
                  <a:lnTo>
                    <a:pt x="6340" y="3746"/>
                  </a:lnTo>
                  <a:lnTo>
                    <a:pt x="5283" y="3026"/>
                  </a:lnTo>
                  <a:lnTo>
                    <a:pt x="4178" y="2161"/>
                  </a:lnTo>
                  <a:lnTo>
                    <a:pt x="2978" y="1153"/>
                  </a:lnTo>
                  <a:lnTo>
                    <a:pt x="1729" y="0"/>
                  </a:lnTo>
                  <a:lnTo>
                    <a:pt x="0" y="1633"/>
                  </a:lnTo>
                  <a:lnTo>
                    <a:pt x="0" y="1633"/>
                  </a:lnTo>
                  <a:lnTo>
                    <a:pt x="336" y="2113"/>
                  </a:lnTo>
                  <a:lnTo>
                    <a:pt x="1249" y="3314"/>
                  </a:lnTo>
                  <a:lnTo>
                    <a:pt x="1921" y="4131"/>
                  </a:lnTo>
                  <a:lnTo>
                    <a:pt x="2738" y="4995"/>
                  </a:lnTo>
                  <a:lnTo>
                    <a:pt x="3698" y="5955"/>
                  </a:lnTo>
                  <a:lnTo>
                    <a:pt x="4755" y="6916"/>
                  </a:lnTo>
                  <a:lnTo>
                    <a:pt x="5907" y="7876"/>
                  </a:lnTo>
                  <a:lnTo>
                    <a:pt x="6532" y="8309"/>
                  </a:lnTo>
                  <a:lnTo>
                    <a:pt x="7204" y="8741"/>
                  </a:lnTo>
                  <a:lnTo>
                    <a:pt x="7876" y="9173"/>
                  </a:lnTo>
                  <a:lnTo>
                    <a:pt x="8549" y="9557"/>
                  </a:lnTo>
                  <a:lnTo>
                    <a:pt x="9269" y="9942"/>
                  </a:lnTo>
                  <a:lnTo>
                    <a:pt x="10038" y="10278"/>
                  </a:lnTo>
                  <a:lnTo>
                    <a:pt x="10806" y="10566"/>
                  </a:lnTo>
                  <a:lnTo>
                    <a:pt x="11574" y="10854"/>
                  </a:lnTo>
                  <a:lnTo>
                    <a:pt x="12391" y="11046"/>
                  </a:lnTo>
                  <a:lnTo>
                    <a:pt x="13255" y="11238"/>
                  </a:lnTo>
                  <a:lnTo>
                    <a:pt x="14072" y="11334"/>
                  </a:lnTo>
                  <a:lnTo>
                    <a:pt x="14936" y="11382"/>
                  </a:lnTo>
                  <a:lnTo>
                    <a:pt x="15849" y="11382"/>
                  </a:lnTo>
                  <a:lnTo>
                    <a:pt x="16761" y="11334"/>
                  </a:lnTo>
                  <a:lnTo>
                    <a:pt x="16761" y="11334"/>
                  </a:lnTo>
                  <a:lnTo>
                    <a:pt x="17001" y="11238"/>
                  </a:lnTo>
                  <a:lnTo>
                    <a:pt x="17241" y="11142"/>
                  </a:lnTo>
                  <a:lnTo>
                    <a:pt x="17433" y="10950"/>
                  </a:lnTo>
                  <a:lnTo>
                    <a:pt x="17626" y="10758"/>
                  </a:lnTo>
                  <a:lnTo>
                    <a:pt x="17722" y="10566"/>
                  </a:lnTo>
                  <a:lnTo>
                    <a:pt x="17818" y="10278"/>
                  </a:lnTo>
                  <a:lnTo>
                    <a:pt x="17818" y="10038"/>
                  </a:lnTo>
                  <a:lnTo>
                    <a:pt x="17770" y="9749"/>
                  </a:lnTo>
                  <a:lnTo>
                    <a:pt x="17337" y="8453"/>
                  </a:lnTo>
                  <a:lnTo>
                    <a:pt x="17337" y="8453"/>
                  </a:lnTo>
                  <a:lnTo>
                    <a:pt x="17193" y="8069"/>
                  </a:lnTo>
                  <a:lnTo>
                    <a:pt x="17001" y="7684"/>
                  </a:lnTo>
                  <a:lnTo>
                    <a:pt x="16761" y="7396"/>
                  </a:lnTo>
                  <a:lnTo>
                    <a:pt x="16473" y="7108"/>
                  </a:lnTo>
                  <a:lnTo>
                    <a:pt x="16137" y="6868"/>
                  </a:lnTo>
                  <a:lnTo>
                    <a:pt x="15753" y="6724"/>
                  </a:lnTo>
                  <a:lnTo>
                    <a:pt x="15368" y="6580"/>
                  </a:lnTo>
                  <a:lnTo>
                    <a:pt x="14936" y="653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3" name="Google Shape;5783;p93"/>
            <p:cNvSpPr/>
            <p:nvPr/>
          </p:nvSpPr>
          <p:spPr>
            <a:xfrm>
              <a:off x="634325" y="3274100"/>
              <a:ext cx="19225" cy="7225"/>
            </a:xfrm>
            <a:custGeom>
              <a:avLst/>
              <a:gdLst/>
              <a:ahLst/>
              <a:cxnLst/>
              <a:rect l="l" t="t" r="r" b="b"/>
              <a:pathLst>
                <a:path w="769" h="289" extrusionOk="0">
                  <a:moveTo>
                    <a:pt x="0" y="0"/>
                  </a:moveTo>
                  <a:lnTo>
                    <a:pt x="0" y="0"/>
                  </a:lnTo>
                  <a:lnTo>
                    <a:pt x="0" y="0"/>
                  </a:lnTo>
                  <a:lnTo>
                    <a:pt x="769" y="288"/>
                  </a:lnTo>
                  <a:lnTo>
                    <a:pt x="769" y="288"/>
                  </a:lnTo>
                  <a:lnTo>
                    <a:pt x="769" y="288"/>
                  </a:lnTo>
                  <a:lnTo>
                    <a:pt x="769" y="288"/>
                  </a:lnTo>
                  <a:lnTo>
                    <a:pt x="0" y="0"/>
                  </a:lnTo>
                  <a:close/>
                </a:path>
              </a:pathLst>
            </a:custGeom>
            <a:solidFill>
              <a:srgbClr val="DBB5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4" name="Google Shape;5784;p93"/>
            <p:cNvSpPr/>
            <p:nvPr/>
          </p:nvSpPr>
          <p:spPr>
            <a:xfrm>
              <a:off x="634325" y="3274100"/>
              <a:ext cx="19225" cy="7225"/>
            </a:xfrm>
            <a:custGeom>
              <a:avLst/>
              <a:gdLst/>
              <a:ahLst/>
              <a:cxnLst/>
              <a:rect l="l" t="t" r="r" b="b"/>
              <a:pathLst>
                <a:path w="769" h="289" fill="none" extrusionOk="0">
                  <a:moveTo>
                    <a:pt x="0" y="0"/>
                  </a:moveTo>
                  <a:lnTo>
                    <a:pt x="0" y="0"/>
                  </a:lnTo>
                  <a:lnTo>
                    <a:pt x="0" y="0"/>
                  </a:lnTo>
                  <a:lnTo>
                    <a:pt x="769" y="288"/>
                  </a:lnTo>
                  <a:lnTo>
                    <a:pt x="769" y="288"/>
                  </a:lnTo>
                  <a:lnTo>
                    <a:pt x="769" y="288"/>
                  </a:lnTo>
                  <a:lnTo>
                    <a:pt x="769" y="28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5" name="Google Shape;5785;p93"/>
            <p:cNvSpPr/>
            <p:nvPr/>
          </p:nvSpPr>
          <p:spPr>
            <a:xfrm>
              <a:off x="624725" y="3274100"/>
              <a:ext cx="28825" cy="116475"/>
            </a:xfrm>
            <a:custGeom>
              <a:avLst/>
              <a:gdLst/>
              <a:ahLst/>
              <a:cxnLst/>
              <a:rect l="l" t="t" r="r" b="b"/>
              <a:pathLst>
                <a:path w="1153" h="4659" extrusionOk="0">
                  <a:moveTo>
                    <a:pt x="384" y="0"/>
                  </a:moveTo>
                  <a:lnTo>
                    <a:pt x="0" y="4419"/>
                  </a:lnTo>
                  <a:lnTo>
                    <a:pt x="576" y="4659"/>
                  </a:lnTo>
                  <a:lnTo>
                    <a:pt x="865" y="2450"/>
                  </a:lnTo>
                  <a:lnTo>
                    <a:pt x="1009" y="1249"/>
                  </a:lnTo>
                  <a:lnTo>
                    <a:pt x="1153" y="288"/>
                  </a:lnTo>
                  <a:lnTo>
                    <a:pt x="384"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6" name="Google Shape;5786;p93"/>
            <p:cNvSpPr/>
            <p:nvPr/>
          </p:nvSpPr>
          <p:spPr>
            <a:xfrm>
              <a:off x="624725" y="3274100"/>
              <a:ext cx="28825" cy="116475"/>
            </a:xfrm>
            <a:custGeom>
              <a:avLst/>
              <a:gdLst/>
              <a:ahLst/>
              <a:cxnLst/>
              <a:rect l="l" t="t" r="r" b="b"/>
              <a:pathLst>
                <a:path w="1153" h="4659" fill="none" extrusionOk="0">
                  <a:moveTo>
                    <a:pt x="384" y="0"/>
                  </a:moveTo>
                  <a:lnTo>
                    <a:pt x="0" y="4419"/>
                  </a:lnTo>
                  <a:lnTo>
                    <a:pt x="0" y="4419"/>
                  </a:lnTo>
                  <a:lnTo>
                    <a:pt x="576" y="4659"/>
                  </a:lnTo>
                  <a:lnTo>
                    <a:pt x="576" y="4659"/>
                  </a:lnTo>
                  <a:lnTo>
                    <a:pt x="865" y="2450"/>
                  </a:lnTo>
                  <a:lnTo>
                    <a:pt x="1009" y="1249"/>
                  </a:lnTo>
                  <a:lnTo>
                    <a:pt x="1153" y="288"/>
                  </a:lnTo>
                  <a:lnTo>
                    <a:pt x="1153" y="288"/>
                  </a:lnTo>
                  <a:lnTo>
                    <a:pt x="38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7" name="Google Shape;5787;p93"/>
            <p:cNvSpPr/>
            <p:nvPr/>
          </p:nvSpPr>
          <p:spPr>
            <a:xfrm>
              <a:off x="636725" y="3264500"/>
              <a:ext cx="136900" cy="183700"/>
            </a:xfrm>
            <a:custGeom>
              <a:avLst/>
              <a:gdLst/>
              <a:ahLst/>
              <a:cxnLst/>
              <a:rect l="l" t="t" r="r" b="b"/>
              <a:pathLst>
                <a:path w="5476" h="7348" extrusionOk="0">
                  <a:moveTo>
                    <a:pt x="1009" y="0"/>
                  </a:moveTo>
                  <a:lnTo>
                    <a:pt x="865" y="48"/>
                  </a:lnTo>
                  <a:lnTo>
                    <a:pt x="817" y="144"/>
                  </a:lnTo>
                  <a:lnTo>
                    <a:pt x="769" y="384"/>
                  </a:lnTo>
                  <a:lnTo>
                    <a:pt x="625" y="1105"/>
                  </a:lnTo>
                  <a:lnTo>
                    <a:pt x="337" y="3122"/>
                  </a:lnTo>
                  <a:lnTo>
                    <a:pt x="0" y="6051"/>
                  </a:lnTo>
                  <a:lnTo>
                    <a:pt x="5187" y="7348"/>
                  </a:lnTo>
                  <a:lnTo>
                    <a:pt x="5475" y="720"/>
                  </a:lnTo>
                  <a:lnTo>
                    <a:pt x="3890" y="768"/>
                  </a:lnTo>
                  <a:lnTo>
                    <a:pt x="2786" y="768"/>
                  </a:lnTo>
                  <a:lnTo>
                    <a:pt x="2210" y="720"/>
                  </a:lnTo>
                  <a:lnTo>
                    <a:pt x="2017" y="576"/>
                  </a:lnTo>
                  <a:lnTo>
                    <a:pt x="1633" y="288"/>
                  </a:lnTo>
                  <a:lnTo>
                    <a:pt x="1393" y="144"/>
                  </a:lnTo>
                  <a:lnTo>
                    <a:pt x="1201" y="48"/>
                  </a:lnTo>
                  <a:lnTo>
                    <a:pt x="100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8" name="Google Shape;5788;p93"/>
            <p:cNvSpPr/>
            <p:nvPr/>
          </p:nvSpPr>
          <p:spPr>
            <a:xfrm>
              <a:off x="636725" y="3264500"/>
              <a:ext cx="136900" cy="183700"/>
            </a:xfrm>
            <a:custGeom>
              <a:avLst/>
              <a:gdLst/>
              <a:ahLst/>
              <a:cxnLst/>
              <a:rect l="l" t="t" r="r" b="b"/>
              <a:pathLst>
                <a:path w="5476" h="7348" fill="none" extrusionOk="0">
                  <a:moveTo>
                    <a:pt x="5475" y="720"/>
                  </a:moveTo>
                  <a:lnTo>
                    <a:pt x="5475" y="720"/>
                  </a:lnTo>
                  <a:lnTo>
                    <a:pt x="3890" y="768"/>
                  </a:lnTo>
                  <a:lnTo>
                    <a:pt x="2786" y="768"/>
                  </a:lnTo>
                  <a:lnTo>
                    <a:pt x="2210" y="720"/>
                  </a:lnTo>
                  <a:lnTo>
                    <a:pt x="2210" y="720"/>
                  </a:lnTo>
                  <a:lnTo>
                    <a:pt x="2017" y="576"/>
                  </a:lnTo>
                  <a:lnTo>
                    <a:pt x="1633" y="288"/>
                  </a:lnTo>
                  <a:lnTo>
                    <a:pt x="1393" y="144"/>
                  </a:lnTo>
                  <a:lnTo>
                    <a:pt x="1201" y="48"/>
                  </a:lnTo>
                  <a:lnTo>
                    <a:pt x="1009" y="0"/>
                  </a:lnTo>
                  <a:lnTo>
                    <a:pt x="865" y="48"/>
                  </a:lnTo>
                  <a:lnTo>
                    <a:pt x="865" y="48"/>
                  </a:lnTo>
                  <a:lnTo>
                    <a:pt x="817" y="144"/>
                  </a:lnTo>
                  <a:lnTo>
                    <a:pt x="769" y="384"/>
                  </a:lnTo>
                  <a:lnTo>
                    <a:pt x="625" y="1105"/>
                  </a:lnTo>
                  <a:lnTo>
                    <a:pt x="337" y="3122"/>
                  </a:lnTo>
                  <a:lnTo>
                    <a:pt x="0" y="6051"/>
                  </a:lnTo>
                  <a:lnTo>
                    <a:pt x="5187" y="7348"/>
                  </a:lnTo>
                  <a:lnTo>
                    <a:pt x="5475" y="72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9" name="Google Shape;5789;p93"/>
            <p:cNvSpPr/>
            <p:nvPr/>
          </p:nvSpPr>
          <p:spPr>
            <a:xfrm>
              <a:off x="636725" y="3264500"/>
              <a:ext cx="104475" cy="174100"/>
            </a:xfrm>
            <a:custGeom>
              <a:avLst/>
              <a:gdLst/>
              <a:ahLst/>
              <a:cxnLst/>
              <a:rect l="l" t="t" r="r" b="b"/>
              <a:pathLst>
                <a:path w="4179" h="6964" extrusionOk="0">
                  <a:moveTo>
                    <a:pt x="1009" y="0"/>
                  </a:moveTo>
                  <a:lnTo>
                    <a:pt x="865" y="48"/>
                  </a:lnTo>
                  <a:lnTo>
                    <a:pt x="769" y="240"/>
                  </a:lnTo>
                  <a:lnTo>
                    <a:pt x="673" y="672"/>
                  </a:lnTo>
                  <a:lnTo>
                    <a:pt x="529" y="1633"/>
                  </a:lnTo>
                  <a:lnTo>
                    <a:pt x="385" y="2834"/>
                  </a:lnTo>
                  <a:lnTo>
                    <a:pt x="96" y="5043"/>
                  </a:lnTo>
                  <a:lnTo>
                    <a:pt x="0" y="6051"/>
                  </a:lnTo>
                  <a:lnTo>
                    <a:pt x="3650" y="6964"/>
                  </a:lnTo>
                  <a:lnTo>
                    <a:pt x="3698" y="4995"/>
                  </a:lnTo>
                  <a:lnTo>
                    <a:pt x="3794" y="3266"/>
                  </a:lnTo>
                  <a:lnTo>
                    <a:pt x="3986" y="1777"/>
                  </a:lnTo>
                  <a:lnTo>
                    <a:pt x="4083" y="1201"/>
                  </a:lnTo>
                  <a:lnTo>
                    <a:pt x="4179" y="768"/>
                  </a:lnTo>
                  <a:lnTo>
                    <a:pt x="3122" y="768"/>
                  </a:lnTo>
                  <a:lnTo>
                    <a:pt x="2210" y="720"/>
                  </a:lnTo>
                  <a:lnTo>
                    <a:pt x="2017" y="576"/>
                  </a:lnTo>
                  <a:lnTo>
                    <a:pt x="1729" y="336"/>
                  </a:lnTo>
                  <a:lnTo>
                    <a:pt x="1345" y="96"/>
                  </a:lnTo>
                  <a:lnTo>
                    <a:pt x="1201" y="48"/>
                  </a:lnTo>
                  <a:lnTo>
                    <a:pt x="1009" y="0"/>
                  </a:lnTo>
                  <a:close/>
                </a:path>
              </a:pathLst>
            </a:custGeom>
            <a:solidFill>
              <a:srgbClr val="76A7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0" name="Google Shape;5790;p93"/>
            <p:cNvSpPr/>
            <p:nvPr/>
          </p:nvSpPr>
          <p:spPr>
            <a:xfrm>
              <a:off x="7519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1" name="Google Shape;5791;p93"/>
            <p:cNvSpPr/>
            <p:nvPr/>
          </p:nvSpPr>
          <p:spPr>
            <a:xfrm>
              <a:off x="7531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2" name="Google Shape;5792;p93"/>
            <p:cNvSpPr/>
            <p:nvPr/>
          </p:nvSpPr>
          <p:spPr>
            <a:xfrm>
              <a:off x="7531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3" name="Google Shape;5793;p93"/>
            <p:cNvSpPr/>
            <p:nvPr/>
          </p:nvSpPr>
          <p:spPr>
            <a:xfrm>
              <a:off x="753175" y="3282500"/>
              <a:ext cx="12050" cy="25"/>
            </a:xfrm>
            <a:custGeom>
              <a:avLst/>
              <a:gdLst/>
              <a:ahLst/>
              <a:cxnLst/>
              <a:rect l="l" t="t" r="r" b="b"/>
              <a:pathLst>
                <a:path w="482" h="1" fill="none" extrusionOk="0">
                  <a:moveTo>
                    <a:pt x="481" y="0"/>
                  </a:moveTo>
                  <a:lnTo>
                    <a:pt x="481" y="0"/>
                  </a:lnTo>
                  <a:lnTo>
                    <a:pt x="1" y="0"/>
                  </a:lnTo>
                  <a:lnTo>
                    <a:pt x="1" y="0"/>
                  </a:lnTo>
                  <a:lnTo>
                    <a:pt x="481" y="0"/>
                  </a:lnTo>
                  <a:lnTo>
                    <a:pt x="48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4" name="Google Shape;5794;p93"/>
            <p:cNvSpPr/>
            <p:nvPr/>
          </p:nvSpPr>
          <p:spPr>
            <a:xfrm>
              <a:off x="636725" y="3264500"/>
              <a:ext cx="104475" cy="174100"/>
            </a:xfrm>
            <a:custGeom>
              <a:avLst/>
              <a:gdLst/>
              <a:ahLst/>
              <a:cxnLst/>
              <a:rect l="l" t="t" r="r" b="b"/>
              <a:pathLst>
                <a:path w="4179" h="6964" fill="none" extrusionOk="0">
                  <a:moveTo>
                    <a:pt x="1009" y="0"/>
                  </a:moveTo>
                  <a:lnTo>
                    <a:pt x="1009" y="0"/>
                  </a:lnTo>
                  <a:lnTo>
                    <a:pt x="865" y="48"/>
                  </a:lnTo>
                  <a:lnTo>
                    <a:pt x="865" y="48"/>
                  </a:lnTo>
                  <a:lnTo>
                    <a:pt x="769" y="240"/>
                  </a:lnTo>
                  <a:lnTo>
                    <a:pt x="673" y="672"/>
                  </a:lnTo>
                  <a:lnTo>
                    <a:pt x="673" y="672"/>
                  </a:lnTo>
                  <a:lnTo>
                    <a:pt x="529" y="1633"/>
                  </a:lnTo>
                  <a:lnTo>
                    <a:pt x="385" y="2834"/>
                  </a:lnTo>
                  <a:lnTo>
                    <a:pt x="96" y="5043"/>
                  </a:lnTo>
                  <a:lnTo>
                    <a:pt x="96" y="5043"/>
                  </a:lnTo>
                  <a:lnTo>
                    <a:pt x="0" y="6051"/>
                  </a:lnTo>
                  <a:lnTo>
                    <a:pt x="3650" y="6964"/>
                  </a:lnTo>
                  <a:lnTo>
                    <a:pt x="3650" y="6964"/>
                  </a:lnTo>
                  <a:lnTo>
                    <a:pt x="3698" y="4995"/>
                  </a:lnTo>
                  <a:lnTo>
                    <a:pt x="3794" y="3266"/>
                  </a:lnTo>
                  <a:lnTo>
                    <a:pt x="3986" y="1777"/>
                  </a:lnTo>
                  <a:lnTo>
                    <a:pt x="4083" y="1201"/>
                  </a:lnTo>
                  <a:lnTo>
                    <a:pt x="4179" y="768"/>
                  </a:lnTo>
                  <a:lnTo>
                    <a:pt x="4179" y="768"/>
                  </a:lnTo>
                  <a:lnTo>
                    <a:pt x="3122" y="768"/>
                  </a:lnTo>
                  <a:lnTo>
                    <a:pt x="3122" y="768"/>
                  </a:lnTo>
                  <a:lnTo>
                    <a:pt x="2210" y="720"/>
                  </a:lnTo>
                  <a:lnTo>
                    <a:pt x="2210" y="720"/>
                  </a:lnTo>
                  <a:lnTo>
                    <a:pt x="2017" y="576"/>
                  </a:lnTo>
                  <a:lnTo>
                    <a:pt x="1729" y="336"/>
                  </a:lnTo>
                  <a:lnTo>
                    <a:pt x="1345" y="96"/>
                  </a:lnTo>
                  <a:lnTo>
                    <a:pt x="1201" y="48"/>
                  </a:lnTo>
                  <a:lnTo>
                    <a:pt x="100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5" name="Google Shape;5795;p93"/>
            <p:cNvSpPr/>
            <p:nvPr/>
          </p:nvSpPr>
          <p:spPr>
            <a:xfrm>
              <a:off x="727975" y="3282500"/>
              <a:ext cx="25225" cy="159700"/>
            </a:xfrm>
            <a:custGeom>
              <a:avLst/>
              <a:gdLst/>
              <a:ahLst/>
              <a:cxnLst/>
              <a:rect l="l" t="t" r="r" b="b"/>
              <a:pathLst>
                <a:path w="1009" h="6388" extrusionOk="0">
                  <a:moveTo>
                    <a:pt x="0" y="6244"/>
                  </a:moveTo>
                  <a:lnTo>
                    <a:pt x="0" y="6244"/>
                  </a:lnTo>
                  <a:lnTo>
                    <a:pt x="673" y="6388"/>
                  </a:lnTo>
                  <a:lnTo>
                    <a:pt x="673" y="6388"/>
                  </a:lnTo>
                  <a:lnTo>
                    <a:pt x="0" y="6244"/>
                  </a:lnTo>
                  <a:close/>
                  <a:moveTo>
                    <a:pt x="961" y="0"/>
                  </a:moveTo>
                  <a:lnTo>
                    <a:pt x="961" y="0"/>
                  </a:lnTo>
                  <a:lnTo>
                    <a:pt x="529" y="48"/>
                  </a:lnTo>
                  <a:lnTo>
                    <a:pt x="529" y="48"/>
                  </a:lnTo>
                  <a:lnTo>
                    <a:pt x="529" y="48"/>
                  </a:lnTo>
                  <a:lnTo>
                    <a:pt x="961" y="0"/>
                  </a:lnTo>
                  <a:close/>
                  <a:moveTo>
                    <a:pt x="1009" y="0"/>
                  </a:moveTo>
                  <a:lnTo>
                    <a:pt x="1009" y="0"/>
                  </a:lnTo>
                  <a:lnTo>
                    <a:pt x="961" y="0"/>
                  </a:lnTo>
                  <a:lnTo>
                    <a:pt x="961" y="0"/>
                  </a:lnTo>
                  <a:lnTo>
                    <a:pt x="1009" y="0"/>
                  </a:lnTo>
                  <a:close/>
                  <a:moveTo>
                    <a:pt x="1009" y="0"/>
                  </a:moveTo>
                  <a:lnTo>
                    <a:pt x="1009" y="0"/>
                  </a:lnTo>
                  <a:lnTo>
                    <a:pt x="1009" y="0"/>
                  </a:lnTo>
                  <a:lnTo>
                    <a:pt x="1009" y="0"/>
                  </a:lnTo>
                  <a:lnTo>
                    <a:pt x="1009" y="0"/>
                  </a:lnTo>
                  <a:close/>
                  <a:moveTo>
                    <a:pt x="1009" y="0"/>
                  </a:moveTo>
                  <a:lnTo>
                    <a:pt x="1009" y="0"/>
                  </a:lnTo>
                  <a:lnTo>
                    <a:pt x="1009" y="0"/>
                  </a:lnTo>
                  <a:lnTo>
                    <a:pt x="1009" y="0"/>
                  </a:lnTo>
                  <a:lnTo>
                    <a:pt x="1009" y="0"/>
                  </a:lnTo>
                  <a:close/>
                </a:path>
              </a:pathLst>
            </a:custGeom>
            <a:solidFill>
              <a:srgbClr val="D8DF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6" name="Google Shape;5796;p93"/>
            <p:cNvSpPr/>
            <p:nvPr/>
          </p:nvSpPr>
          <p:spPr>
            <a:xfrm>
              <a:off x="727975" y="3438575"/>
              <a:ext cx="16825" cy="3625"/>
            </a:xfrm>
            <a:custGeom>
              <a:avLst/>
              <a:gdLst/>
              <a:ahLst/>
              <a:cxnLst/>
              <a:rect l="l" t="t" r="r" b="b"/>
              <a:pathLst>
                <a:path w="673" h="145" fill="none" extrusionOk="0">
                  <a:moveTo>
                    <a:pt x="0" y="1"/>
                  </a:moveTo>
                  <a:lnTo>
                    <a:pt x="0" y="1"/>
                  </a:lnTo>
                  <a:lnTo>
                    <a:pt x="673" y="145"/>
                  </a:lnTo>
                  <a:lnTo>
                    <a:pt x="673" y="145"/>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7" name="Google Shape;5797;p93"/>
            <p:cNvSpPr/>
            <p:nvPr/>
          </p:nvSpPr>
          <p:spPr>
            <a:xfrm>
              <a:off x="741175" y="3282500"/>
              <a:ext cx="10825" cy="1225"/>
            </a:xfrm>
            <a:custGeom>
              <a:avLst/>
              <a:gdLst/>
              <a:ahLst/>
              <a:cxnLst/>
              <a:rect l="l" t="t" r="r" b="b"/>
              <a:pathLst>
                <a:path w="433" h="49" fill="none" extrusionOk="0">
                  <a:moveTo>
                    <a:pt x="433" y="0"/>
                  </a:moveTo>
                  <a:lnTo>
                    <a:pt x="433" y="0"/>
                  </a:lnTo>
                  <a:lnTo>
                    <a:pt x="1" y="48"/>
                  </a:lnTo>
                  <a:lnTo>
                    <a:pt x="1" y="48"/>
                  </a:lnTo>
                  <a:lnTo>
                    <a:pt x="1" y="48"/>
                  </a:lnTo>
                  <a:lnTo>
                    <a:pt x="4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8" name="Google Shape;5798;p93"/>
            <p:cNvSpPr/>
            <p:nvPr/>
          </p:nvSpPr>
          <p:spPr>
            <a:xfrm>
              <a:off x="751975" y="3282500"/>
              <a:ext cx="1225" cy="25"/>
            </a:xfrm>
            <a:custGeom>
              <a:avLst/>
              <a:gdLst/>
              <a:ahLst/>
              <a:cxnLst/>
              <a:rect l="l" t="t" r="r" b="b"/>
              <a:pathLst>
                <a:path w="49" h="1" fill="none" extrusionOk="0">
                  <a:moveTo>
                    <a:pt x="49" y="0"/>
                  </a:moveTo>
                  <a:lnTo>
                    <a:pt x="49" y="0"/>
                  </a:lnTo>
                  <a:lnTo>
                    <a:pt x="1" y="0"/>
                  </a:lnTo>
                  <a:lnTo>
                    <a:pt x="1" y="0"/>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9" name="Google Shape;5799;p93"/>
            <p:cNvSpPr/>
            <p:nvPr/>
          </p:nvSpPr>
          <p:spPr>
            <a:xfrm>
              <a:off x="7531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0" name="Google Shape;5800;p93"/>
            <p:cNvSpPr/>
            <p:nvPr/>
          </p:nvSpPr>
          <p:spPr>
            <a:xfrm>
              <a:off x="7531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1" name="Google Shape;5801;p93"/>
            <p:cNvSpPr/>
            <p:nvPr/>
          </p:nvSpPr>
          <p:spPr>
            <a:xfrm>
              <a:off x="727975" y="3282500"/>
              <a:ext cx="37250" cy="159700"/>
            </a:xfrm>
            <a:custGeom>
              <a:avLst/>
              <a:gdLst/>
              <a:ahLst/>
              <a:cxnLst/>
              <a:rect l="l" t="t" r="r" b="b"/>
              <a:pathLst>
                <a:path w="1490" h="6388" extrusionOk="0">
                  <a:moveTo>
                    <a:pt x="961" y="0"/>
                  </a:moveTo>
                  <a:lnTo>
                    <a:pt x="529" y="48"/>
                  </a:lnTo>
                  <a:lnTo>
                    <a:pt x="433" y="481"/>
                  </a:lnTo>
                  <a:lnTo>
                    <a:pt x="336" y="1057"/>
                  </a:lnTo>
                  <a:lnTo>
                    <a:pt x="144" y="2546"/>
                  </a:lnTo>
                  <a:lnTo>
                    <a:pt x="48" y="4275"/>
                  </a:lnTo>
                  <a:lnTo>
                    <a:pt x="0" y="6244"/>
                  </a:lnTo>
                  <a:lnTo>
                    <a:pt x="673" y="6388"/>
                  </a:lnTo>
                  <a:lnTo>
                    <a:pt x="817" y="4131"/>
                  </a:lnTo>
                  <a:lnTo>
                    <a:pt x="913" y="3170"/>
                  </a:lnTo>
                  <a:lnTo>
                    <a:pt x="1009" y="2306"/>
                  </a:lnTo>
                  <a:lnTo>
                    <a:pt x="961" y="2306"/>
                  </a:lnTo>
                  <a:lnTo>
                    <a:pt x="913" y="2017"/>
                  </a:lnTo>
                  <a:lnTo>
                    <a:pt x="913" y="1729"/>
                  </a:lnTo>
                  <a:lnTo>
                    <a:pt x="913" y="1441"/>
                  </a:lnTo>
                  <a:lnTo>
                    <a:pt x="1009" y="1105"/>
                  </a:lnTo>
                  <a:lnTo>
                    <a:pt x="1249" y="529"/>
                  </a:lnTo>
                  <a:lnTo>
                    <a:pt x="1489" y="0"/>
                  </a:lnTo>
                  <a:close/>
                </a:path>
              </a:pathLst>
            </a:custGeom>
            <a:solidFill>
              <a:srgbClr val="6D9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2" name="Google Shape;5802;p93"/>
            <p:cNvSpPr/>
            <p:nvPr/>
          </p:nvSpPr>
          <p:spPr>
            <a:xfrm>
              <a:off x="727975" y="3282500"/>
              <a:ext cx="37250" cy="159700"/>
            </a:xfrm>
            <a:custGeom>
              <a:avLst/>
              <a:gdLst/>
              <a:ahLst/>
              <a:cxnLst/>
              <a:rect l="l" t="t" r="r" b="b"/>
              <a:pathLst>
                <a:path w="1490" h="6388" fill="none" extrusionOk="0">
                  <a:moveTo>
                    <a:pt x="1489" y="0"/>
                  </a:moveTo>
                  <a:lnTo>
                    <a:pt x="1489" y="0"/>
                  </a:lnTo>
                  <a:lnTo>
                    <a:pt x="1009" y="0"/>
                  </a:lnTo>
                  <a:lnTo>
                    <a:pt x="1009" y="0"/>
                  </a:lnTo>
                  <a:lnTo>
                    <a:pt x="1009" y="0"/>
                  </a:lnTo>
                  <a:lnTo>
                    <a:pt x="1009" y="0"/>
                  </a:lnTo>
                  <a:lnTo>
                    <a:pt x="1009" y="0"/>
                  </a:lnTo>
                  <a:lnTo>
                    <a:pt x="1009" y="0"/>
                  </a:lnTo>
                  <a:lnTo>
                    <a:pt x="1009" y="0"/>
                  </a:lnTo>
                  <a:lnTo>
                    <a:pt x="1009" y="0"/>
                  </a:lnTo>
                  <a:lnTo>
                    <a:pt x="1009" y="0"/>
                  </a:lnTo>
                  <a:lnTo>
                    <a:pt x="1009" y="0"/>
                  </a:lnTo>
                  <a:lnTo>
                    <a:pt x="961" y="0"/>
                  </a:lnTo>
                  <a:lnTo>
                    <a:pt x="961" y="0"/>
                  </a:lnTo>
                  <a:lnTo>
                    <a:pt x="961" y="0"/>
                  </a:lnTo>
                  <a:lnTo>
                    <a:pt x="961" y="0"/>
                  </a:lnTo>
                  <a:lnTo>
                    <a:pt x="529" y="48"/>
                  </a:lnTo>
                  <a:lnTo>
                    <a:pt x="529" y="48"/>
                  </a:lnTo>
                  <a:lnTo>
                    <a:pt x="433" y="481"/>
                  </a:lnTo>
                  <a:lnTo>
                    <a:pt x="336" y="1057"/>
                  </a:lnTo>
                  <a:lnTo>
                    <a:pt x="144" y="2546"/>
                  </a:lnTo>
                  <a:lnTo>
                    <a:pt x="48" y="4275"/>
                  </a:lnTo>
                  <a:lnTo>
                    <a:pt x="0" y="6244"/>
                  </a:lnTo>
                  <a:lnTo>
                    <a:pt x="673" y="6388"/>
                  </a:lnTo>
                  <a:lnTo>
                    <a:pt x="673" y="6388"/>
                  </a:lnTo>
                  <a:lnTo>
                    <a:pt x="817" y="4131"/>
                  </a:lnTo>
                  <a:lnTo>
                    <a:pt x="913" y="3170"/>
                  </a:lnTo>
                  <a:lnTo>
                    <a:pt x="1009" y="2306"/>
                  </a:lnTo>
                  <a:lnTo>
                    <a:pt x="1009" y="2306"/>
                  </a:lnTo>
                  <a:lnTo>
                    <a:pt x="961" y="2306"/>
                  </a:lnTo>
                  <a:lnTo>
                    <a:pt x="961" y="2306"/>
                  </a:lnTo>
                  <a:lnTo>
                    <a:pt x="913" y="2017"/>
                  </a:lnTo>
                  <a:lnTo>
                    <a:pt x="913" y="1729"/>
                  </a:lnTo>
                  <a:lnTo>
                    <a:pt x="913" y="1441"/>
                  </a:lnTo>
                  <a:lnTo>
                    <a:pt x="1009" y="1105"/>
                  </a:lnTo>
                  <a:lnTo>
                    <a:pt x="1249" y="529"/>
                  </a:lnTo>
                  <a:lnTo>
                    <a:pt x="148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3" name="Google Shape;5803;p93"/>
            <p:cNvSpPr/>
            <p:nvPr/>
          </p:nvSpPr>
          <p:spPr>
            <a:xfrm>
              <a:off x="307750" y="3044775"/>
              <a:ext cx="140500" cy="148900"/>
            </a:xfrm>
            <a:custGeom>
              <a:avLst/>
              <a:gdLst/>
              <a:ahLst/>
              <a:cxnLst/>
              <a:rect l="l" t="t" r="r" b="b"/>
              <a:pathLst>
                <a:path w="5620" h="5956" extrusionOk="0">
                  <a:moveTo>
                    <a:pt x="1921" y="0"/>
                  </a:moveTo>
                  <a:lnTo>
                    <a:pt x="1873" y="48"/>
                  </a:lnTo>
                  <a:lnTo>
                    <a:pt x="1873" y="241"/>
                  </a:lnTo>
                  <a:lnTo>
                    <a:pt x="1969" y="529"/>
                  </a:lnTo>
                  <a:lnTo>
                    <a:pt x="2114" y="817"/>
                  </a:lnTo>
                  <a:lnTo>
                    <a:pt x="2306" y="1153"/>
                  </a:lnTo>
                  <a:lnTo>
                    <a:pt x="2690" y="1777"/>
                  </a:lnTo>
                  <a:lnTo>
                    <a:pt x="2930" y="2162"/>
                  </a:lnTo>
                  <a:lnTo>
                    <a:pt x="2930" y="2162"/>
                  </a:lnTo>
                  <a:lnTo>
                    <a:pt x="2450" y="1777"/>
                  </a:lnTo>
                  <a:lnTo>
                    <a:pt x="1729" y="1249"/>
                  </a:lnTo>
                  <a:lnTo>
                    <a:pt x="1345" y="1009"/>
                  </a:lnTo>
                  <a:lnTo>
                    <a:pt x="1009" y="865"/>
                  </a:lnTo>
                  <a:lnTo>
                    <a:pt x="769" y="769"/>
                  </a:lnTo>
                  <a:lnTo>
                    <a:pt x="673" y="817"/>
                  </a:lnTo>
                  <a:lnTo>
                    <a:pt x="625" y="865"/>
                  </a:lnTo>
                  <a:lnTo>
                    <a:pt x="625" y="1009"/>
                  </a:lnTo>
                  <a:lnTo>
                    <a:pt x="625" y="1105"/>
                  </a:lnTo>
                  <a:lnTo>
                    <a:pt x="769" y="1441"/>
                  </a:lnTo>
                  <a:lnTo>
                    <a:pt x="1009" y="1777"/>
                  </a:lnTo>
                  <a:lnTo>
                    <a:pt x="1297" y="2114"/>
                  </a:lnTo>
                  <a:lnTo>
                    <a:pt x="1825" y="2690"/>
                  </a:lnTo>
                  <a:lnTo>
                    <a:pt x="2066" y="2978"/>
                  </a:lnTo>
                  <a:lnTo>
                    <a:pt x="1777" y="2786"/>
                  </a:lnTo>
                  <a:lnTo>
                    <a:pt x="1105" y="2402"/>
                  </a:lnTo>
                  <a:lnTo>
                    <a:pt x="721" y="2210"/>
                  </a:lnTo>
                  <a:lnTo>
                    <a:pt x="385" y="2114"/>
                  </a:lnTo>
                  <a:lnTo>
                    <a:pt x="145" y="2066"/>
                  </a:lnTo>
                  <a:lnTo>
                    <a:pt x="97" y="2114"/>
                  </a:lnTo>
                  <a:lnTo>
                    <a:pt x="48" y="2162"/>
                  </a:lnTo>
                  <a:lnTo>
                    <a:pt x="48" y="2258"/>
                  </a:lnTo>
                  <a:lnTo>
                    <a:pt x="97" y="2354"/>
                  </a:lnTo>
                  <a:lnTo>
                    <a:pt x="241" y="2546"/>
                  </a:lnTo>
                  <a:lnTo>
                    <a:pt x="481" y="2738"/>
                  </a:lnTo>
                  <a:lnTo>
                    <a:pt x="769" y="2978"/>
                  </a:lnTo>
                  <a:lnTo>
                    <a:pt x="1345" y="3362"/>
                  </a:lnTo>
                  <a:lnTo>
                    <a:pt x="1681" y="3602"/>
                  </a:lnTo>
                  <a:lnTo>
                    <a:pt x="1681" y="3602"/>
                  </a:lnTo>
                  <a:lnTo>
                    <a:pt x="1297" y="3506"/>
                  </a:lnTo>
                  <a:lnTo>
                    <a:pt x="769" y="3410"/>
                  </a:lnTo>
                  <a:lnTo>
                    <a:pt x="241" y="3410"/>
                  </a:lnTo>
                  <a:lnTo>
                    <a:pt x="48" y="3458"/>
                  </a:lnTo>
                  <a:lnTo>
                    <a:pt x="0" y="3506"/>
                  </a:lnTo>
                  <a:lnTo>
                    <a:pt x="0" y="3554"/>
                  </a:lnTo>
                  <a:lnTo>
                    <a:pt x="0" y="3698"/>
                  </a:lnTo>
                  <a:lnTo>
                    <a:pt x="145" y="3794"/>
                  </a:lnTo>
                  <a:lnTo>
                    <a:pt x="529" y="4035"/>
                  </a:lnTo>
                  <a:lnTo>
                    <a:pt x="1057" y="4275"/>
                  </a:lnTo>
                  <a:lnTo>
                    <a:pt x="1585" y="4515"/>
                  </a:lnTo>
                  <a:lnTo>
                    <a:pt x="1633" y="4755"/>
                  </a:lnTo>
                  <a:lnTo>
                    <a:pt x="1729" y="4995"/>
                  </a:lnTo>
                  <a:lnTo>
                    <a:pt x="1873" y="5187"/>
                  </a:lnTo>
                  <a:lnTo>
                    <a:pt x="2066" y="5427"/>
                  </a:lnTo>
                  <a:lnTo>
                    <a:pt x="2354" y="5619"/>
                  </a:lnTo>
                  <a:lnTo>
                    <a:pt x="2642" y="5811"/>
                  </a:lnTo>
                  <a:lnTo>
                    <a:pt x="2930" y="5908"/>
                  </a:lnTo>
                  <a:lnTo>
                    <a:pt x="3266" y="5956"/>
                  </a:lnTo>
                  <a:lnTo>
                    <a:pt x="3602" y="5908"/>
                  </a:lnTo>
                  <a:lnTo>
                    <a:pt x="3939" y="5811"/>
                  </a:lnTo>
                  <a:lnTo>
                    <a:pt x="4227" y="5667"/>
                  </a:lnTo>
                  <a:lnTo>
                    <a:pt x="4515" y="5427"/>
                  </a:lnTo>
                  <a:lnTo>
                    <a:pt x="5139" y="4851"/>
                  </a:lnTo>
                  <a:lnTo>
                    <a:pt x="5331" y="4611"/>
                  </a:lnTo>
                  <a:lnTo>
                    <a:pt x="5475" y="4323"/>
                  </a:lnTo>
                  <a:lnTo>
                    <a:pt x="5571" y="4035"/>
                  </a:lnTo>
                  <a:lnTo>
                    <a:pt x="5619" y="3746"/>
                  </a:lnTo>
                  <a:lnTo>
                    <a:pt x="5619" y="3458"/>
                  </a:lnTo>
                  <a:lnTo>
                    <a:pt x="5571" y="3170"/>
                  </a:lnTo>
                  <a:lnTo>
                    <a:pt x="5475" y="2882"/>
                  </a:lnTo>
                  <a:lnTo>
                    <a:pt x="5331" y="2642"/>
                  </a:lnTo>
                  <a:lnTo>
                    <a:pt x="5283" y="2017"/>
                  </a:lnTo>
                  <a:lnTo>
                    <a:pt x="5139" y="1201"/>
                  </a:lnTo>
                  <a:lnTo>
                    <a:pt x="5091" y="817"/>
                  </a:lnTo>
                  <a:lnTo>
                    <a:pt x="4947" y="481"/>
                  </a:lnTo>
                  <a:lnTo>
                    <a:pt x="4803" y="289"/>
                  </a:lnTo>
                  <a:lnTo>
                    <a:pt x="4755" y="241"/>
                  </a:lnTo>
                  <a:lnTo>
                    <a:pt x="4659" y="289"/>
                  </a:lnTo>
                  <a:lnTo>
                    <a:pt x="4515" y="337"/>
                  </a:lnTo>
                  <a:lnTo>
                    <a:pt x="4419" y="529"/>
                  </a:lnTo>
                  <a:lnTo>
                    <a:pt x="4323" y="721"/>
                  </a:lnTo>
                  <a:lnTo>
                    <a:pt x="4275" y="961"/>
                  </a:lnTo>
                  <a:lnTo>
                    <a:pt x="4227" y="1441"/>
                  </a:lnTo>
                  <a:lnTo>
                    <a:pt x="4275" y="1873"/>
                  </a:lnTo>
                  <a:lnTo>
                    <a:pt x="3794" y="1873"/>
                  </a:lnTo>
                  <a:lnTo>
                    <a:pt x="3314" y="1297"/>
                  </a:lnTo>
                  <a:lnTo>
                    <a:pt x="2738" y="625"/>
                  </a:lnTo>
                  <a:lnTo>
                    <a:pt x="2450" y="289"/>
                  </a:lnTo>
                  <a:lnTo>
                    <a:pt x="2162" y="96"/>
                  </a:lnTo>
                  <a:lnTo>
                    <a:pt x="1969"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4" name="Google Shape;5804;p93"/>
            <p:cNvSpPr/>
            <p:nvPr/>
          </p:nvSpPr>
          <p:spPr>
            <a:xfrm>
              <a:off x="307750" y="3044775"/>
              <a:ext cx="140500" cy="148900"/>
            </a:xfrm>
            <a:custGeom>
              <a:avLst/>
              <a:gdLst/>
              <a:ahLst/>
              <a:cxnLst/>
              <a:rect l="l" t="t" r="r" b="b"/>
              <a:pathLst>
                <a:path w="5620" h="5956" fill="none" extrusionOk="0">
                  <a:moveTo>
                    <a:pt x="0" y="3554"/>
                  </a:moveTo>
                  <a:lnTo>
                    <a:pt x="0" y="3554"/>
                  </a:lnTo>
                  <a:lnTo>
                    <a:pt x="0" y="3506"/>
                  </a:lnTo>
                  <a:lnTo>
                    <a:pt x="48" y="3458"/>
                  </a:lnTo>
                  <a:lnTo>
                    <a:pt x="241" y="3410"/>
                  </a:lnTo>
                  <a:lnTo>
                    <a:pt x="481" y="3410"/>
                  </a:lnTo>
                  <a:lnTo>
                    <a:pt x="769" y="3410"/>
                  </a:lnTo>
                  <a:lnTo>
                    <a:pt x="1297" y="3506"/>
                  </a:lnTo>
                  <a:lnTo>
                    <a:pt x="1681" y="3602"/>
                  </a:lnTo>
                  <a:lnTo>
                    <a:pt x="1681" y="3602"/>
                  </a:lnTo>
                  <a:lnTo>
                    <a:pt x="1681" y="3602"/>
                  </a:lnTo>
                  <a:lnTo>
                    <a:pt x="1345" y="3362"/>
                  </a:lnTo>
                  <a:lnTo>
                    <a:pt x="769" y="2978"/>
                  </a:lnTo>
                  <a:lnTo>
                    <a:pt x="481" y="2738"/>
                  </a:lnTo>
                  <a:lnTo>
                    <a:pt x="241" y="2546"/>
                  </a:lnTo>
                  <a:lnTo>
                    <a:pt x="97" y="2354"/>
                  </a:lnTo>
                  <a:lnTo>
                    <a:pt x="48" y="2258"/>
                  </a:lnTo>
                  <a:lnTo>
                    <a:pt x="48" y="2162"/>
                  </a:lnTo>
                  <a:lnTo>
                    <a:pt x="48" y="2162"/>
                  </a:lnTo>
                  <a:lnTo>
                    <a:pt x="97" y="2114"/>
                  </a:lnTo>
                  <a:lnTo>
                    <a:pt x="145" y="2066"/>
                  </a:lnTo>
                  <a:lnTo>
                    <a:pt x="385" y="2114"/>
                  </a:lnTo>
                  <a:lnTo>
                    <a:pt x="721" y="2210"/>
                  </a:lnTo>
                  <a:lnTo>
                    <a:pt x="1105" y="2402"/>
                  </a:lnTo>
                  <a:lnTo>
                    <a:pt x="1777" y="2786"/>
                  </a:lnTo>
                  <a:lnTo>
                    <a:pt x="2066" y="2978"/>
                  </a:lnTo>
                  <a:lnTo>
                    <a:pt x="2066" y="2978"/>
                  </a:lnTo>
                  <a:lnTo>
                    <a:pt x="1825" y="2690"/>
                  </a:lnTo>
                  <a:lnTo>
                    <a:pt x="1297" y="2114"/>
                  </a:lnTo>
                  <a:lnTo>
                    <a:pt x="1009" y="1777"/>
                  </a:lnTo>
                  <a:lnTo>
                    <a:pt x="769" y="1441"/>
                  </a:lnTo>
                  <a:lnTo>
                    <a:pt x="625" y="1105"/>
                  </a:lnTo>
                  <a:lnTo>
                    <a:pt x="625" y="1009"/>
                  </a:lnTo>
                  <a:lnTo>
                    <a:pt x="625" y="865"/>
                  </a:lnTo>
                  <a:lnTo>
                    <a:pt x="625" y="865"/>
                  </a:lnTo>
                  <a:lnTo>
                    <a:pt x="673" y="817"/>
                  </a:lnTo>
                  <a:lnTo>
                    <a:pt x="769" y="769"/>
                  </a:lnTo>
                  <a:lnTo>
                    <a:pt x="1009" y="865"/>
                  </a:lnTo>
                  <a:lnTo>
                    <a:pt x="1345" y="1009"/>
                  </a:lnTo>
                  <a:lnTo>
                    <a:pt x="1729" y="1249"/>
                  </a:lnTo>
                  <a:lnTo>
                    <a:pt x="2450" y="1777"/>
                  </a:lnTo>
                  <a:lnTo>
                    <a:pt x="2930" y="2162"/>
                  </a:lnTo>
                  <a:lnTo>
                    <a:pt x="2930" y="2162"/>
                  </a:lnTo>
                  <a:lnTo>
                    <a:pt x="2930" y="2162"/>
                  </a:lnTo>
                  <a:lnTo>
                    <a:pt x="2690" y="1777"/>
                  </a:lnTo>
                  <a:lnTo>
                    <a:pt x="2306" y="1153"/>
                  </a:lnTo>
                  <a:lnTo>
                    <a:pt x="2114" y="817"/>
                  </a:lnTo>
                  <a:lnTo>
                    <a:pt x="1969" y="529"/>
                  </a:lnTo>
                  <a:lnTo>
                    <a:pt x="1873" y="241"/>
                  </a:lnTo>
                  <a:lnTo>
                    <a:pt x="1873" y="48"/>
                  </a:lnTo>
                  <a:lnTo>
                    <a:pt x="1873" y="48"/>
                  </a:lnTo>
                  <a:lnTo>
                    <a:pt x="1921" y="0"/>
                  </a:lnTo>
                  <a:lnTo>
                    <a:pt x="1969" y="0"/>
                  </a:lnTo>
                  <a:lnTo>
                    <a:pt x="2162" y="96"/>
                  </a:lnTo>
                  <a:lnTo>
                    <a:pt x="2450" y="289"/>
                  </a:lnTo>
                  <a:lnTo>
                    <a:pt x="2738" y="625"/>
                  </a:lnTo>
                  <a:lnTo>
                    <a:pt x="3314" y="1297"/>
                  </a:lnTo>
                  <a:lnTo>
                    <a:pt x="3794" y="1873"/>
                  </a:lnTo>
                  <a:lnTo>
                    <a:pt x="3794" y="1873"/>
                  </a:lnTo>
                  <a:lnTo>
                    <a:pt x="4035" y="1873"/>
                  </a:lnTo>
                  <a:lnTo>
                    <a:pt x="4275" y="1873"/>
                  </a:lnTo>
                  <a:lnTo>
                    <a:pt x="4275" y="1873"/>
                  </a:lnTo>
                  <a:lnTo>
                    <a:pt x="4227" y="1441"/>
                  </a:lnTo>
                  <a:lnTo>
                    <a:pt x="4275" y="961"/>
                  </a:lnTo>
                  <a:lnTo>
                    <a:pt x="4323" y="721"/>
                  </a:lnTo>
                  <a:lnTo>
                    <a:pt x="4419" y="529"/>
                  </a:lnTo>
                  <a:lnTo>
                    <a:pt x="4515" y="337"/>
                  </a:lnTo>
                  <a:lnTo>
                    <a:pt x="4659" y="289"/>
                  </a:lnTo>
                  <a:lnTo>
                    <a:pt x="4659" y="289"/>
                  </a:lnTo>
                  <a:lnTo>
                    <a:pt x="4755" y="241"/>
                  </a:lnTo>
                  <a:lnTo>
                    <a:pt x="4803" y="289"/>
                  </a:lnTo>
                  <a:lnTo>
                    <a:pt x="4947" y="481"/>
                  </a:lnTo>
                  <a:lnTo>
                    <a:pt x="5091" y="817"/>
                  </a:lnTo>
                  <a:lnTo>
                    <a:pt x="5139" y="1201"/>
                  </a:lnTo>
                  <a:lnTo>
                    <a:pt x="5283" y="2017"/>
                  </a:lnTo>
                  <a:lnTo>
                    <a:pt x="5331" y="2642"/>
                  </a:lnTo>
                  <a:lnTo>
                    <a:pt x="5331" y="2642"/>
                  </a:lnTo>
                  <a:lnTo>
                    <a:pt x="5475" y="2882"/>
                  </a:lnTo>
                  <a:lnTo>
                    <a:pt x="5571" y="3170"/>
                  </a:lnTo>
                  <a:lnTo>
                    <a:pt x="5619" y="3458"/>
                  </a:lnTo>
                  <a:lnTo>
                    <a:pt x="5619" y="3746"/>
                  </a:lnTo>
                  <a:lnTo>
                    <a:pt x="5571" y="4035"/>
                  </a:lnTo>
                  <a:lnTo>
                    <a:pt x="5475" y="4323"/>
                  </a:lnTo>
                  <a:lnTo>
                    <a:pt x="5331" y="4611"/>
                  </a:lnTo>
                  <a:lnTo>
                    <a:pt x="5139" y="4851"/>
                  </a:lnTo>
                  <a:lnTo>
                    <a:pt x="4515" y="5427"/>
                  </a:lnTo>
                  <a:lnTo>
                    <a:pt x="4515" y="5427"/>
                  </a:lnTo>
                  <a:lnTo>
                    <a:pt x="4227" y="5667"/>
                  </a:lnTo>
                  <a:lnTo>
                    <a:pt x="3939" y="5811"/>
                  </a:lnTo>
                  <a:lnTo>
                    <a:pt x="3602" y="5908"/>
                  </a:lnTo>
                  <a:lnTo>
                    <a:pt x="3266" y="5956"/>
                  </a:lnTo>
                  <a:lnTo>
                    <a:pt x="2930" y="5908"/>
                  </a:lnTo>
                  <a:lnTo>
                    <a:pt x="2642" y="5811"/>
                  </a:lnTo>
                  <a:lnTo>
                    <a:pt x="2354" y="5619"/>
                  </a:lnTo>
                  <a:lnTo>
                    <a:pt x="2066" y="5427"/>
                  </a:lnTo>
                  <a:lnTo>
                    <a:pt x="2066" y="5427"/>
                  </a:lnTo>
                  <a:lnTo>
                    <a:pt x="1873" y="5187"/>
                  </a:lnTo>
                  <a:lnTo>
                    <a:pt x="1729" y="4995"/>
                  </a:lnTo>
                  <a:lnTo>
                    <a:pt x="1633" y="4755"/>
                  </a:lnTo>
                  <a:lnTo>
                    <a:pt x="1585" y="4515"/>
                  </a:lnTo>
                  <a:lnTo>
                    <a:pt x="1585" y="4515"/>
                  </a:lnTo>
                  <a:lnTo>
                    <a:pt x="1057" y="4275"/>
                  </a:lnTo>
                  <a:lnTo>
                    <a:pt x="529" y="4035"/>
                  </a:lnTo>
                  <a:lnTo>
                    <a:pt x="145" y="3794"/>
                  </a:lnTo>
                  <a:lnTo>
                    <a:pt x="0" y="3698"/>
                  </a:lnTo>
                  <a:lnTo>
                    <a:pt x="0" y="355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5" name="Google Shape;5805;p93"/>
            <p:cNvSpPr/>
            <p:nvPr/>
          </p:nvSpPr>
          <p:spPr>
            <a:xfrm>
              <a:off x="353375" y="3092800"/>
              <a:ext cx="40850" cy="70850"/>
            </a:xfrm>
            <a:custGeom>
              <a:avLst/>
              <a:gdLst/>
              <a:ahLst/>
              <a:cxnLst/>
              <a:rect l="l" t="t" r="r" b="b"/>
              <a:pathLst>
                <a:path w="1634" h="2834" extrusionOk="0">
                  <a:moveTo>
                    <a:pt x="1633" y="0"/>
                  </a:moveTo>
                  <a:lnTo>
                    <a:pt x="1345" y="193"/>
                  </a:lnTo>
                  <a:lnTo>
                    <a:pt x="1009" y="385"/>
                  </a:lnTo>
                  <a:lnTo>
                    <a:pt x="673" y="721"/>
                  </a:lnTo>
                  <a:lnTo>
                    <a:pt x="385" y="1105"/>
                  </a:lnTo>
                  <a:lnTo>
                    <a:pt x="241" y="1345"/>
                  </a:lnTo>
                  <a:lnTo>
                    <a:pt x="144" y="1633"/>
                  </a:lnTo>
                  <a:lnTo>
                    <a:pt x="48" y="1873"/>
                  </a:lnTo>
                  <a:lnTo>
                    <a:pt x="0" y="2210"/>
                  </a:lnTo>
                  <a:lnTo>
                    <a:pt x="0" y="2498"/>
                  </a:lnTo>
                  <a:lnTo>
                    <a:pt x="48" y="2834"/>
                  </a:lnTo>
                  <a:lnTo>
                    <a:pt x="96" y="2594"/>
                  </a:lnTo>
                  <a:lnTo>
                    <a:pt x="193" y="2306"/>
                  </a:lnTo>
                  <a:lnTo>
                    <a:pt x="337" y="1921"/>
                  </a:lnTo>
                  <a:lnTo>
                    <a:pt x="529" y="1489"/>
                  </a:lnTo>
                  <a:lnTo>
                    <a:pt x="817" y="1009"/>
                  </a:lnTo>
                  <a:lnTo>
                    <a:pt x="1153" y="481"/>
                  </a:lnTo>
                  <a:lnTo>
                    <a:pt x="1633"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6" name="Google Shape;5806;p93"/>
            <p:cNvSpPr/>
            <p:nvPr/>
          </p:nvSpPr>
          <p:spPr>
            <a:xfrm>
              <a:off x="353375" y="3092800"/>
              <a:ext cx="40850" cy="70850"/>
            </a:xfrm>
            <a:custGeom>
              <a:avLst/>
              <a:gdLst/>
              <a:ahLst/>
              <a:cxnLst/>
              <a:rect l="l" t="t" r="r" b="b"/>
              <a:pathLst>
                <a:path w="1634" h="2834" fill="none" extrusionOk="0">
                  <a:moveTo>
                    <a:pt x="1633" y="0"/>
                  </a:moveTo>
                  <a:lnTo>
                    <a:pt x="1633" y="0"/>
                  </a:lnTo>
                  <a:lnTo>
                    <a:pt x="1345" y="193"/>
                  </a:lnTo>
                  <a:lnTo>
                    <a:pt x="1009" y="385"/>
                  </a:lnTo>
                  <a:lnTo>
                    <a:pt x="673" y="721"/>
                  </a:lnTo>
                  <a:lnTo>
                    <a:pt x="385" y="1105"/>
                  </a:lnTo>
                  <a:lnTo>
                    <a:pt x="241" y="1345"/>
                  </a:lnTo>
                  <a:lnTo>
                    <a:pt x="144" y="1633"/>
                  </a:lnTo>
                  <a:lnTo>
                    <a:pt x="48" y="1873"/>
                  </a:lnTo>
                  <a:lnTo>
                    <a:pt x="0" y="2210"/>
                  </a:lnTo>
                  <a:lnTo>
                    <a:pt x="0" y="2498"/>
                  </a:lnTo>
                  <a:lnTo>
                    <a:pt x="48" y="2834"/>
                  </a:lnTo>
                  <a:lnTo>
                    <a:pt x="48" y="2834"/>
                  </a:lnTo>
                  <a:lnTo>
                    <a:pt x="96" y="2594"/>
                  </a:lnTo>
                  <a:lnTo>
                    <a:pt x="193" y="2306"/>
                  </a:lnTo>
                  <a:lnTo>
                    <a:pt x="337" y="1921"/>
                  </a:lnTo>
                  <a:lnTo>
                    <a:pt x="529" y="1489"/>
                  </a:lnTo>
                  <a:lnTo>
                    <a:pt x="817" y="1009"/>
                  </a:lnTo>
                  <a:lnTo>
                    <a:pt x="1153" y="481"/>
                  </a:lnTo>
                  <a:lnTo>
                    <a:pt x="16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7" name="Google Shape;5807;p93"/>
            <p:cNvSpPr/>
            <p:nvPr/>
          </p:nvSpPr>
          <p:spPr>
            <a:xfrm>
              <a:off x="400200" y="3091600"/>
              <a:ext cx="14425" cy="51650"/>
            </a:xfrm>
            <a:custGeom>
              <a:avLst/>
              <a:gdLst/>
              <a:ahLst/>
              <a:cxnLst/>
              <a:rect l="l" t="t" r="r" b="b"/>
              <a:pathLst>
                <a:path w="577" h="2066" extrusionOk="0">
                  <a:moveTo>
                    <a:pt x="577" y="0"/>
                  </a:moveTo>
                  <a:lnTo>
                    <a:pt x="385" y="193"/>
                  </a:lnTo>
                  <a:lnTo>
                    <a:pt x="289" y="433"/>
                  </a:lnTo>
                  <a:lnTo>
                    <a:pt x="144" y="721"/>
                  </a:lnTo>
                  <a:lnTo>
                    <a:pt x="48" y="1057"/>
                  </a:lnTo>
                  <a:lnTo>
                    <a:pt x="0" y="1393"/>
                  </a:lnTo>
                  <a:lnTo>
                    <a:pt x="0" y="1585"/>
                  </a:lnTo>
                  <a:lnTo>
                    <a:pt x="48" y="1729"/>
                  </a:lnTo>
                  <a:lnTo>
                    <a:pt x="144" y="1921"/>
                  </a:lnTo>
                  <a:lnTo>
                    <a:pt x="241" y="2065"/>
                  </a:lnTo>
                  <a:lnTo>
                    <a:pt x="241" y="1873"/>
                  </a:lnTo>
                  <a:lnTo>
                    <a:pt x="241" y="1393"/>
                  </a:lnTo>
                  <a:lnTo>
                    <a:pt x="337" y="721"/>
                  </a:lnTo>
                  <a:lnTo>
                    <a:pt x="433" y="337"/>
                  </a:lnTo>
                  <a:lnTo>
                    <a:pt x="577"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8" name="Google Shape;5808;p93"/>
            <p:cNvSpPr/>
            <p:nvPr/>
          </p:nvSpPr>
          <p:spPr>
            <a:xfrm>
              <a:off x="400200" y="3091600"/>
              <a:ext cx="14425" cy="51650"/>
            </a:xfrm>
            <a:custGeom>
              <a:avLst/>
              <a:gdLst/>
              <a:ahLst/>
              <a:cxnLst/>
              <a:rect l="l" t="t" r="r" b="b"/>
              <a:pathLst>
                <a:path w="577" h="2066" fill="none" extrusionOk="0">
                  <a:moveTo>
                    <a:pt x="577" y="0"/>
                  </a:moveTo>
                  <a:lnTo>
                    <a:pt x="577" y="0"/>
                  </a:lnTo>
                  <a:lnTo>
                    <a:pt x="385" y="193"/>
                  </a:lnTo>
                  <a:lnTo>
                    <a:pt x="289" y="433"/>
                  </a:lnTo>
                  <a:lnTo>
                    <a:pt x="144" y="721"/>
                  </a:lnTo>
                  <a:lnTo>
                    <a:pt x="48" y="1057"/>
                  </a:lnTo>
                  <a:lnTo>
                    <a:pt x="0" y="1393"/>
                  </a:lnTo>
                  <a:lnTo>
                    <a:pt x="0" y="1585"/>
                  </a:lnTo>
                  <a:lnTo>
                    <a:pt x="48" y="1729"/>
                  </a:lnTo>
                  <a:lnTo>
                    <a:pt x="144" y="1921"/>
                  </a:lnTo>
                  <a:lnTo>
                    <a:pt x="241" y="2065"/>
                  </a:lnTo>
                  <a:lnTo>
                    <a:pt x="241" y="2065"/>
                  </a:lnTo>
                  <a:lnTo>
                    <a:pt x="241" y="1873"/>
                  </a:lnTo>
                  <a:lnTo>
                    <a:pt x="241" y="1393"/>
                  </a:lnTo>
                  <a:lnTo>
                    <a:pt x="337" y="721"/>
                  </a:lnTo>
                  <a:lnTo>
                    <a:pt x="433" y="337"/>
                  </a:lnTo>
                  <a:lnTo>
                    <a:pt x="57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9" name="Google Shape;5809;p93"/>
            <p:cNvSpPr/>
            <p:nvPr/>
          </p:nvSpPr>
          <p:spPr>
            <a:xfrm>
              <a:off x="414600" y="3091600"/>
              <a:ext cx="25" cy="25"/>
            </a:xfrm>
            <a:custGeom>
              <a:avLst/>
              <a:gdLst/>
              <a:ahLst/>
              <a:cxnLst/>
              <a:rect l="l" t="t" r="r" b="b"/>
              <a:pathLst>
                <a:path w="1" h="1" fill="none" extrusionOk="0">
                  <a:moveTo>
                    <a:pt x="1" y="0"/>
                  </a:move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0" name="Google Shape;5810;p93"/>
            <p:cNvSpPr/>
            <p:nvPr/>
          </p:nvSpPr>
          <p:spPr>
            <a:xfrm>
              <a:off x="744775" y="3257275"/>
              <a:ext cx="320600" cy="385425"/>
            </a:xfrm>
            <a:custGeom>
              <a:avLst/>
              <a:gdLst/>
              <a:ahLst/>
              <a:cxnLst/>
              <a:rect l="l" t="t" r="r" b="b"/>
              <a:pathLst>
                <a:path w="12824" h="15417" extrusionOk="0">
                  <a:moveTo>
                    <a:pt x="5235" y="1"/>
                  </a:moveTo>
                  <a:lnTo>
                    <a:pt x="4275" y="145"/>
                  </a:lnTo>
                  <a:lnTo>
                    <a:pt x="3314" y="433"/>
                  </a:lnTo>
                  <a:lnTo>
                    <a:pt x="2402" y="769"/>
                  </a:lnTo>
                  <a:lnTo>
                    <a:pt x="1633" y="1153"/>
                  </a:lnTo>
                  <a:lnTo>
                    <a:pt x="1297" y="1346"/>
                  </a:lnTo>
                  <a:lnTo>
                    <a:pt x="1009" y="1586"/>
                  </a:lnTo>
                  <a:lnTo>
                    <a:pt x="817" y="1778"/>
                  </a:lnTo>
                  <a:lnTo>
                    <a:pt x="673" y="2018"/>
                  </a:lnTo>
                  <a:lnTo>
                    <a:pt x="529" y="2402"/>
                  </a:lnTo>
                  <a:lnTo>
                    <a:pt x="385" y="3026"/>
                  </a:lnTo>
                  <a:lnTo>
                    <a:pt x="241" y="3843"/>
                  </a:lnTo>
                  <a:lnTo>
                    <a:pt x="145" y="4803"/>
                  </a:lnTo>
                  <a:lnTo>
                    <a:pt x="49" y="7013"/>
                  </a:lnTo>
                  <a:lnTo>
                    <a:pt x="1" y="9414"/>
                  </a:lnTo>
                  <a:lnTo>
                    <a:pt x="49" y="10614"/>
                  </a:lnTo>
                  <a:lnTo>
                    <a:pt x="97" y="11767"/>
                  </a:lnTo>
                  <a:lnTo>
                    <a:pt x="145" y="12776"/>
                  </a:lnTo>
                  <a:lnTo>
                    <a:pt x="289" y="13688"/>
                  </a:lnTo>
                  <a:lnTo>
                    <a:pt x="433" y="14456"/>
                  </a:lnTo>
                  <a:lnTo>
                    <a:pt x="625" y="15033"/>
                  </a:lnTo>
                  <a:lnTo>
                    <a:pt x="721" y="15225"/>
                  </a:lnTo>
                  <a:lnTo>
                    <a:pt x="865" y="15369"/>
                  </a:lnTo>
                  <a:lnTo>
                    <a:pt x="1009" y="15417"/>
                  </a:lnTo>
                  <a:lnTo>
                    <a:pt x="1153" y="15417"/>
                  </a:lnTo>
                  <a:lnTo>
                    <a:pt x="12823" y="11239"/>
                  </a:lnTo>
                  <a:lnTo>
                    <a:pt x="12823" y="10855"/>
                  </a:lnTo>
                  <a:lnTo>
                    <a:pt x="12727" y="10278"/>
                  </a:lnTo>
                  <a:lnTo>
                    <a:pt x="12583" y="9606"/>
                  </a:lnTo>
                  <a:lnTo>
                    <a:pt x="12343" y="8886"/>
                  </a:lnTo>
                  <a:lnTo>
                    <a:pt x="12103" y="8021"/>
                  </a:lnTo>
                  <a:lnTo>
                    <a:pt x="11767" y="7157"/>
                  </a:lnTo>
                  <a:lnTo>
                    <a:pt x="11431" y="6244"/>
                  </a:lnTo>
                  <a:lnTo>
                    <a:pt x="10998" y="5332"/>
                  </a:lnTo>
                  <a:lnTo>
                    <a:pt x="10566" y="4419"/>
                  </a:lnTo>
                  <a:lnTo>
                    <a:pt x="10086" y="3507"/>
                  </a:lnTo>
                  <a:lnTo>
                    <a:pt x="9606" y="2690"/>
                  </a:lnTo>
                  <a:lnTo>
                    <a:pt x="9077" y="1970"/>
                  </a:lnTo>
                  <a:lnTo>
                    <a:pt x="8549" y="1298"/>
                  </a:lnTo>
                  <a:lnTo>
                    <a:pt x="8021" y="769"/>
                  </a:lnTo>
                  <a:lnTo>
                    <a:pt x="7781" y="529"/>
                  </a:lnTo>
                  <a:lnTo>
                    <a:pt x="7493" y="337"/>
                  </a:lnTo>
                  <a:lnTo>
                    <a:pt x="7204" y="193"/>
                  </a:lnTo>
                  <a:lnTo>
                    <a:pt x="6964" y="97"/>
                  </a:lnTo>
                  <a:lnTo>
                    <a:pt x="6580" y="49"/>
                  </a:lnTo>
                  <a:lnTo>
                    <a:pt x="614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1" name="Google Shape;5811;p93"/>
            <p:cNvSpPr/>
            <p:nvPr/>
          </p:nvSpPr>
          <p:spPr>
            <a:xfrm>
              <a:off x="744775" y="3257275"/>
              <a:ext cx="320600" cy="385425"/>
            </a:xfrm>
            <a:custGeom>
              <a:avLst/>
              <a:gdLst/>
              <a:ahLst/>
              <a:cxnLst/>
              <a:rect l="l" t="t" r="r" b="b"/>
              <a:pathLst>
                <a:path w="12824" h="15417" fill="none" extrusionOk="0">
                  <a:moveTo>
                    <a:pt x="1153" y="15417"/>
                  </a:moveTo>
                  <a:lnTo>
                    <a:pt x="1153" y="15417"/>
                  </a:lnTo>
                  <a:lnTo>
                    <a:pt x="1009" y="15417"/>
                  </a:lnTo>
                  <a:lnTo>
                    <a:pt x="865" y="15369"/>
                  </a:lnTo>
                  <a:lnTo>
                    <a:pt x="721" y="15225"/>
                  </a:lnTo>
                  <a:lnTo>
                    <a:pt x="625" y="15033"/>
                  </a:lnTo>
                  <a:lnTo>
                    <a:pt x="433" y="14456"/>
                  </a:lnTo>
                  <a:lnTo>
                    <a:pt x="289" y="13688"/>
                  </a:lnTo>
                  <a:lnTo>
                    <a:pt x="145" y="12776"/>
                  </a:lnTo>
                  <a:lnTo>
                    <a:pt x="97" y="11767"/>
                  </a:lnTo>
                  <a:lnTo>
                    <a:pt x="49" y="10614"/>
                  </a:lnTo>
                  <a:lnTo>
                    <a:pt x="1" y="9414"/>
                  </a:lnTo>
                  <a:lnTo>
                    <a:pt x="49" y="7013"/>
                  </a:lnTo>
                  <a:lnTo>
                    <a:pt x="145" y="4803"/>
                  </a:lnTo>
                  <a:lnTo>
                    <a:pt x="241" y="3843"/>
                  </a:lnTo>
                  <a:lnTo>
                    <a:pt x="385" y="3026"/>
                  </a:lnTo>
                  <a:lnTo>
                    <a:pt x="529" y="2402"/>
                  </a:lnTo>
                  <a:lnTo>
                    <a:pt x="673" y="2018"/>
                  </a:lnTo>
                  <a:lnTo>
                    <a:pt x="673" y="2018"/>
                  </a:lnTo>
                  <a:lnTo>
                    <a:pt x="817" y="1778"/>
                  </a:lnTo>
                  <a:lnTo>
                    <a:pt x="1009" y="1586"/>
                  </a:lnTo>
                  <a:lnTo>
                    <a:pt x="1297" y="1346"/>
                  </a:lnTo>
                  <a:lnTo>
                    <a:pt x="1633" y="1153"/>
                  </a:lnTo>
                  <a:lnTo>
                    <a:pt x="2402" y="769"/>
                  </a:lnTo>
                  <a:lnTo>
                    <a:pt x="3314" y="433"/>
                  </a:lnTo>
                  <a:lnTo>
                    <a:pt x="4275" y="145"/>
                  </a:lnTo>
                  <a:lnTo>
                    <a:pt x="5235" y="1"/>
                  </a:lnTo>
                  <a:lnTo>
                    <a:pt x="5716" y="1"/>
                  </a:lnTo>
                  <a:lnTo>
                    <a:pt x="6148" y="1"/>
                  </a:lnTo>
                  <a:lnTo>
                    <a:pt x="6580" y="49"/>
                  </a:lnTo>
                  <a:lnTo>
                    <a:pt x="6964" y="97"/>
                  </a:lnTo>
                  <a:lnTo>
                    <a:pt x="6964" y="97"/>
                  </a:lnTo>
                  <a:lnTo>
                    <a:pt x="7204" y="193"/>
                  </a:lnTo>
                  <a:lnTo>
                    <a:pt x="7493" y="337"/>
                  </a:lnTo>
                  <a:lnTo>
                    <a:pt x="7781" y="529"/>
                  </a:lnTo>
                  <a:lnTo>
                    <a:pt x="8021" y="769"/>
                  </a:lnTo>
                  <a:lnTo>
                    <a:pt x="8549" y="1298"/>
                  </a:lnTo>
                  <a:lnTo>
                    <a:pt x="9077" y="1970"/>
                  </a:lnTo>
                  <a:lnTo>
                    <a:pt x="9606" y="2690"/>
                  </a:lnTo>
                  <a:lnTo>
                    <a:pt x="10086" y="3507"/>
                  </a:lnTo>
                  <a:lnTo>
                    <a:pt x="10566" y="4419"/>
                  </a:lnTo>
                  <a:lnTo>
                    <a:pt x="10998" y="5332"/>
                  </a:lnTo>
                  <a:lnTo>
                    <a:pt x="11431" y="6244"/>
                  </a:lnTo>
                  <a:lnTo>
                    <a:pt x="11767" y="7157"/>
                  </a:lnTo>
                  <a:lnTo>
                    <a:pt x="12103" y="8021"/>
                  </a:lnTo>
                  <a:lnTo>
                    <a:pt x="12343" y="8886"/>
                  </a:lnTo>
                  <a:lnTo>
                    <a:pt x="12583" y="9606"/>
                  </a:lnTo>
                  <a:lnTo>
                    <a:pt x="12727" y="10278"/>
                  </a:lnTo>
                  <a:lnTo>
                    <a:pt x="12823" y="10855"/>
                  </a:lnTo>
                  <a:lnTo>
                    <a:pt x="12823" y="11239"/>
                  </a:lnTo>
                  <a:lnTo>
                    <a:pt x="1153" y="1541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2" name="Google Shape;5812;p93"/>
            <p:cNvSpPr/>
            <p:nvPr/>
          </p:nvSpPr>
          <p:spPr>
            <a:xfrm>
              <a:off x="749575" y="3226075"/>
              <a:ext cx="199325" cy="133300"/>
            </a:xfrm>
            <a:custGeom>
              <a:avLst/>
              <a:gdLst/>
              <a:ahLst/>
              <a:cxnLst/>
              <a:rect l="l" t="t" r="r" b="b"/>
              <a:pathLst>
                <a:path w="7973" h="5332" extrusionOk="0">
                  <a:moveTo>
                    <a:pt x="5668" y="0"/>
                  </a:moveTo>
                  <a:lnTo>
                    <a:pt x="913" y="1729"/>
                  </a:lnTo>
                  <a:lnTo>
                    <a:pt x="721" y="2017"/>
                  </a:lnTo>
                  <a:lnTo>
                    <a:pt x="385" y="2738"/>
                  </a:lnTo>
                  <a:lnTo>
                    <a:pt x="193" y="3170"/>
                  </a:lnTo>
                  <a:lnTo>
                    <a:pt x="97" y="3650"/>
                  </a:lnTo>
                  <a:lnTo>
                    <a:pt x="1" y="4130"/>
                  </a:lnTo>
                  <a:lnTo>
                    <a:pt x="49" y="4323"/>
                  </a:lnTo>
                  <a:lnTo>
                    <a:pt x="97" y="4563"/>
                  </a:lnTo>
                  <a:lnTo>
                    <a:pt x="673" y="4707"/>
                  </a:lnTo>
                  <a:lnTo>
                    <a:pt x="1970" y="5043"/>
                  </a:lnTo>
                  <a:lnTo>
                    <a:pt x="2690" y="5235"/>
                  </a:lnTo>
                  <a:lnTo>
                    <a:pt x="3314" y="5331"/>
                  </a:lnTo>
                  <a:lnTo>
                    <a:pt x="3795" y="5331"/>
                  </a:lnTo>
                  <a:lnTo>
                    <a:pt x="3939" y="5283"/>
                  </a:lnTo>
                  <a:lnTo>
                    <a:pt x="3987" y="5235"/>
                  </a:lnTo>
                  <a:lnTo>
                    <a:pt x="4083" y="4947"/>
                  </a:lnTo>
                  <a:lnTo>
                    <a:pt x="4083" y="4563"/>
                  </a:lnTo>
                  <a:lnTo>
                    <a:pt x="4083" y="3650"/>
                  </a:lnTo>
                  <a:lnTo>
                    <a:pt x="3939" y="2498"/>
                  </a:lnTo>
                  <a:lnTo>
                    <a:pt x="4179" y="2834"/>
                  </a:lnTo>
                  <a:lnTo>
                    <a:pt x="4707" y="3554"/>
                  </a:lnTo>
                  <a:lnTo>
                    <a:pt x="4995" y="3938"/>
                  </a:lnTo>
                  <a:lnTo>
                    <a:pt x="5332" y="4226"/>
                  </a:lnTo>
                  <a:lnTo>
                    <a:pt x="5620" y="4419"/>
                  </a:lnTo>
                  <a:lnTo>
                    <a:pt x="5716" y="4467"/>
                  </a:lnTo>
                  <a:lnTo>
                    <a:pt x="5812" y="4467"/>
                  </a:lnTo>
                  <a:lnTo>
                    <a:pt x="6052" y="4323"/>
                  </a:lnTo>
                  <a:lnTo>
                    <a:pt x="6388" y="4082"/>
                  </a:lnTo>
                  <a:lnTo>
                    <a:pt x="6772" y="3794"/>
                  </a:lnTo>
                  <a:lnTo>
                    <a:pt x="7156" y="3458"/>
                  </a:lnTo>
                  <a:lnTo>
                    <a:pt x="7541" y="3074"/>
                  </a:lnTo>
                  <a:lnTo>
                    <a:pt x="7781" y="2690"/>
                  </a:lnTo>
                  <a:lnTo>
                    <a:pt x="7877" y="2546"/>
                  </a:lnTo>
                  <a:lnTo>
                    <a:pt x="7925" y="2401"/>
                  </a:lnTo>
                  <a:lnTo>
                    <a:pt x="7973" y="2257"/>
                  </a:lnTo>
                  <a:lnTo>
                    <a:pt x="7925" y="2113"/>
                  </a:lnTo>
                  <a:lnTo>
                    <a:pt x="7733" y="1873"/>
                  </a:lnTo>
                  <a:lnTo>
                    <a:pt x="7445" y="1537"/>
                  </a:lnTo>
                  <a:lnTo>
                    <a:pt x="6676" y="817"/>
                  </a:lnTo>
                  <a:lnTo>
                    <a:pt x="566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3" name="Google Shape;5813;p93"/>
            <p:cNvSpPr/>
            <p:nvPr/>
          </p:nvSpPr>
          <p:spPr>
            <a:xfrm>
              <a:off x="749575" y="3226075"/>
              <a:ext cx="199325" cy="133300"/>
            </a:xfrm>
            <a:custGeom>
              <a:avLst/>
              <a:gdLst/>
              <a:ahLst/>
              <a:cxnLst/>
              <a:rect l="l" t="t" r="r" b="b"/>
              <a:pathLst>
                <a:path w="7973" h="5332" fill="none" extrusionOk="0">
                  <a:moveTo>
                    <a:pt x="913" y="1729"/>
                  </a:moveTo>
                  <a:lnTo>
                    <a:pt x="913" y="1729"/>
                  </a:lnTo>
                  <a:lnTo>
                    <a:pt x="721" y="2017"/>
                  </a:lnTo>
                  <a:lnTo>
                    <a:pt x="385" y="2738"/>
                  </a:lnTo>
                  <a:lnTo>
                    <a:pt x="193" y="3170"/>
                  </a:lnTo>
                  <a:lnTo>
                    <a:pt x="97" y="3650"/>
                  </a:lnTo>
                  <a:lnTo>
                    <a:pt x="1" y="4130"/>
                  </a:lnTo>
                  <a:lnTo>
                    <a:pt x="49" y="4323"/>
                  </a:lnTo>
                  <a:lnTo>
                    <a:pt x="97" y="4563"/>
                  </a:lnTo>
                  <a:lnTo>
                    <a:pt x="97" y="4563"/>
                  </a:lnTo>
                  <a:lnTo>
                    <a:pt x="673" y="4707"/>
                  </a:lnTo>
                  <a:lnTo>
                    <a:pt x="1970" y="5043"/>
                  </a:lnTo>
                  <a:lnTo>
                    <a:pt x="2690" y="5235"/>
                  </a:lnTo>
                  <a:lnTo>
                    <a:pt x="3314" y="5331"/>
                  </a:lnTo>
                  <a:lnTo>
                    <a:pt x="3795" y="5331"/>
                  </a:lnTo>
                  <a:lnTo>
                    <a:pt x="3939" y="5283"/>
                  </a:lnTo>
                  <a:lnTo>
                    <a:pt x="3987" y="5235"/>
                  </a:lnTo>
                  <a:lnTo>
                    <a:pt x="3987" y="5235"/>
                  </a:lnTo>
                  <a:lnTo>
                    <a:pt x="4083" y="4947"/>
                  </a:lnTo>
                  <a:lnTo>
                    <a:pt x="4083" y="4563"/>
                  </a:lnTo>
                  <a:lnTo>
                    <a:pt x="4083" y="3650"/>
                  </a:lnTo>
                  <a:lnTo>
                    <a:pt x="3939" y="2498"/>
                  </a:lnTo>
                  <a:lnTo>
                    <a:pt x="3939" y="2498"/>
                  </a:lnTo>
                  <a:lnTo>
                    <a:pt x="4179" y="2834"/>
                  </a:lnTo>
                  <a:lnTo>
                    <a:pt x="4707" y="3554"/>
                  </a:lnTo>
                  <a:lnTo>
                    <a:pt x="4995" y="3938"/>
                  </a:lnTo>
                  <a:lnTo>
                    <a:pt x="5332" y="4226"/>
                  </a:lnTo>
                  <a:lnTo>
                    <a:pt x="5620" y="4419"/>
                  </a:lnTo>
                  <a:lnTo>
                    <a:pt x="5716" y="4467"/>
                  </a:lnTo>
                  <a:lnTo>
                    <a:pt x="5812" y="4467"/>
                  </a:lnTo>
                  <a:lnTo>
                    <a:pt x="5812" y="4467"/>
                  </a:lnTo>
                  <a:lnTo>
                    <a:pt x="6052" y="4323"/>
                  </a:lnTo>
                  <a:lnTo>
                    <a:pt x="6388" y="4082"/>
                  </a:lnTo>
                  <a:lnTo>
                    <a:pt x="6772" y="3794"/>
                  </a:lnTo>
                  <a:lnTo>
                    <a:pt x="7156" y="3458"/>
                  </a:lnTo>
                  <a:lnTo>
                    <a:pt x="7541" y="3074"/>
                  </a:lnTo>
                  <a:lnTo>
                    <a:pt x="7781" y="2690"/>
                  </a:lnTo>
                  <a:lnTo>
                    <a:pt x="7877" y="2546"/>
                  </a:lnTo>
                  <a:lnTo>
                    <a:pt x="7925" y="2401"/>
                  </a:lnTo>
                  <a:lnTo>
                    <a:pt x="7973" y="2257"/>
                  </a:lnTo>
                  <a:lnTo>
                    <a:pt x="7925" y="2113"/>
                  </a:lnTo>
                  <a:lnTo>
                    <a:pt x="7925" y="2113"/>
                  </a:lnTo>
                  <a:lnTo>
                    <a:pt x="7733" y="1873"/>
                  </a:lnTo>
                  <a:lnTo>
                    <a:pt x="7445" y="1537"/>
                  </a:lnTo>
                  <a:lnTo>
                    <a:pt x="6676" y="817"/>
                  </a:lnTo>
                  <a:lnTo>
                    <a:pt x="5668" y="0"/>
                  </a:lnTo>
                  <a:lnTo>
                    <a:pt x="913" y="172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4" name="Google Shape;5814;p93"/>
            <p:cNvSpPr/>
            <p:nvPr/>
          </p:nvSpPr>
          <p:spPr>
            <a:xfrm>
              <a:off x="816825" y="3245275"/>
              <a:ext cx="45650" cy="51650"/>
            </a:xfrm>
            <a:custGeom>
              <a:avLst/>
              <a:gdLst/>
              <a:ahLst/>
              <a:cxnLst/>
              <a:rect l="l" t="t" r="r" b="b"/>
              <a:pathLst>
                <a:path w="1826" h="2066" extrusionOk="0">
                  <a:moveTo>
                    <a:pt x="1393" y="1"/>
                  </a:moveTo>
                  <a:lnTo>
                    <a:pt x="0" y="385"/>
                  </a:lnTo>
                  <a:lnTo>
                    <a:pt x="288" y="2066"/>
                  </a:lnTo>
                  <a:lnTo>
                    <a:pt x="1825" y="1537"/>
                  </a:lnTo>
                  <a:lnTo>
                    <a:pt x="1393"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5" name="Google Shape;5815;p93"/>
            <p:cNvSpPr/>
            <p:nvPr/>
          </p:nvSpPr>
          <p:spPr>
            <a:xfrm>
              <a:off x="816825" y="3245275"/>
              <a:ext cx="45650" cy="51650"/>
            </a:xfrm>
            <a:custGeom>
              <a:avLst/>
              <a:gdLst/>
              <a:ahLst/>
              <a:cxnLst/>
              <a:rect l="l" t="t" r="r" b="b"/>
              <a:pathLst>
                <a:path w="1826" h="2066" fill="none" extrusionOk="0">
                  <a:moveTo>
                    <a:pt x="1393" y="1"/>
                  </a:moveTo>
                  <a:lnTo>
                    <a:pt x="1825" y="1537"/>
                  </a:lnTo>
                  <a:lnTo>
                    <a:pt x="288" y="2066"/>
                  </a:lnTo>
                  <a:lnTo>
                    <a:pt x="0" y="385"/>
                  </a:lnTo>
                  <a:lnTo>
                    <a:pt x="139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6" name="Google Shape;5816;p93"/>
            <p:cNvSpPr/>
            <p:nvPr/>
          </p:nvSpPr>
          <p:spPr>
            <a:xfrm>
              <a:off x="821625" y="3274100"/>
              <a:ext cx="40850" cy="22825"/>
            </a:xfrm>
            <a:custGeom>
              <a:avLst/>
              <a:gdLst/>
              <a:ahLst/>
              <a:cxnLst/>
              <a:rect l="l" t="t" r="r" b="b"/>
              <a:pathLst>
                <a:path w="1634" h="913" extrusionOk="0">
                  <a:moveTo>
                    <a:pt x="1537" y="0"/>
                  </a:moveTo>
                  <a:lnTo>
                    <a:pt x="240" y="192"/>
                  </a:lnTo>
                  <a:lnTo>
                    <a:pt x="0" y="240"/>
                  </a:lnTo>
                  <a:lnTo>
                    <a:pt x="96" y="913"/>
                  </a:lnTo>
                  <a:lnTo>
                    <a:pt x="1633" y="384"/>
                  </a:lnTo>
                  <a:lnTo>
                    <a:pt x="1537"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7" name="Google Shape;5817;p93"/>
            <p:cNvSpPr/>
            <p:nvPr/>
          </p:nvSpPr>
          <p:spPr>
            <a:xfrm>
              <a:off x="821625" y="3274100"/>
              <a:ext cx="40850" cy="22825"/>
            </a:xfrm>
            <a:custGeom>
              <a:avLst/>
              <a:gdLst/>
              <a:ahLst/>
              <a:cxnLst/>
              <a:rect l="l" t="t" r="r" b="b"/>
              <a:pathLst>
                <a:path w="1634" h="913" fill="none" extrusionOk="0">
                  <a:moveTo>
                    <a:pt x="1537" y="0"/>
                  </a:moveTo>
                  <a:lnTo>
                    <a:pt x="240" y="192"/>
                  </a:lnTo>
                  <a:lnTo>
                    <a:pt x="240" y="192"/>
                  </a:lnTo>
                  <a:lnTo>
                    <a:pt x="0" y="240"/>
                  </a:lnTo>
                  <a:lnTo>
                    <a:pt x="96" y="913"/>
                  </a:lnTo>
                  <a:lnTo>
                    <a:pt x="1633" y="384"/>
                  </a:lnTo>
                  <a:lnTo>
                    <a:pt x="153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8" name="Google Shape;5818;p93"/>
            <p:cNvSpPr/>
            <p:nvPr/>
          </p:nvSpPr>
          <p:spPr>
            <a:xfrm>
              <a:off x="995700" y="2961925"/>
              <a:ext cx="144100" cy="156100"/>
            </a:xfrm>
            <a:custGeom>
              <a:avLst/>
              <a:gdLst/>
              <a:ahLst/>
              <a:cxnLst/>
              <a:rect l="l" t="t" r="r" b="b"/>
              <a:pathLst>
                <a:path w="5764" h="6244" extrusionOk="0">
                  <a:moveTo>
                    <a:pt x="2306" y="1"/>
                  </a:moveTo>
                  <a:lnTo>
                    <a:pt x="2066" y="97"/>
                  </a:lnTo>
                  <a:lnTo>
                    <a:pt x="1778" y="193"/>
                  </a:lnTo>
                  <a:lnTo>
                    <a:pt x="1490" y="289"/>
                  </a:lnTo>
                  <a:lnTo>
                    <a:pt x="1250" y="433"/>
                  </a:lnTo>
                  <a:lnTo>
                    <a:pt x="1057" y="625"/>
                  </a:lnTo>
                  <a:lnTo>
                    <a:pt x="817" y="817"/>
                  </a:lnTo>
                  <a:lnTo>
                    <a:pt x="481" y="1297"/>
                  </a:lnTo>
                  <a:lnTo>
                    <a:pt x="241" y="1778"/>
                  </a:lnTo>
                  <a:lnTo>
                    <a:pt x="49" y="2354"/>
                  </a:lnTo>
                  <a:lnTo>
                    <a:pt x="1" y="2978"/>
                  </a:lnTo>
                  <a:lnTo>
                    <a:pt x="1" y="3266"/>
                  </a:lnTo>
                  <a:lnTo>
                    <a:pt x="49" y="3603"/>
                  </a:lnTo>
                  <a:lnTo>
                    <a:pt x="97" y="3939"/>
                  </a:lnTo>
                  <a:lnTo>
                    <a:pt x="193" y="4227"/>
                  </a:lnTo>
                  <a:lnTo>
                    <a:pt x="481" y="4755"/>
                  </a:lnTo>
                  <a:lnTo>
                    <a:pt x="817" y="5235"/>
                  </a:lnTo>
                  <a:lnTo>
                    <a:pt x="1250" y="5620"/>
                  </a:lnTo>
                  <a:lnTo>
                    <a:pt x="1730" y="5956"/>
                  </a:lnTo>
                  <a:lnTo>
                    <a:pt x="2018" y="6052"/>
                  </a:lnTo>
                  <a:lnTo>
                    <a:pt x="2258" y="6148"/>
                  </a:lnTo>
                  <a:lnTo>
                    <a:pt x="2546" y="6196"/>
                  </a:lnTo>
                  <a:lnTo>
                    <a:pt x="2834" y="6244"/>
                  </a:lnTo>
                  <a:lnTo>
                    <a:pt x="3123" y="6244"/>
                  </a:lnTo>
                  <a:lnTo>
                    <a:pt x="3411" y="6196"/>
                  </a:lnTo>
                  <a:lnTo>
                    <a:pt x="3699" y="6148"/>
                  </a:lnTo>
                  <a:lnTo>
                    <a:pt x="3987" y="6052"/>
                  </a:lnTo>
                  <a:lnTo>
                    <a:pt x="4227" y="5908"/>
                  </a:lnTo>
                  <a:lnTo>
                    <a:pt x="4467" y="5764"/>
                  </a:lnTo>
                  <a:lnTo>
                    <a:pt x="4707" y="5572"/>
                  </a:lnTo>
                  <a:lnTo>
                    <a:pt x="4899" y="5380"/>
                  </a:lnTo>
                  <a:lnTo>
                    <a:pt x="5284" y="4947"/>
                  </a:lnTo>
                  <a:lnTo>
                    <a:pt x="5524" y="4419"/>
                  </a:lnTo>
                  <a:lnTo>
                    <a:pt x="5716" y="3843"/>
                  </a:lnTo>
                  <a:lnTo>
                    <a:pt x="5764" y="3218"/>
                  </a:lnTo>
                  <a:lnTo>
                    <a:pt x="5764" y="2930"/>
                  </a:lnTo>
                  <a:lnTo>
                    <a:pt x="5716" y="2594"/>
                  </a:lnTo>
                  <a:lnTo>
                    <a:pt x="5620" y="2306"/>
                  </a:lnTo>
                  <a:lnTo>
                    <a:pt x="5524" y="1970"/>
                  </a:lnTo>
                  <a:lnTo>
                    <a:pt x="5284" y="1441"/>
                  </a:lnTo>
                  <a:lnTo>
                    <a:pt x="4899" y="961"/>
                  </a:lnTo>
                  <a:lnTo>
                    <a:pt x="4467" y="577"/>
                  </a:lnTo>
                  <a:lnTo>
                    <a:pt x="3987" y="241"/>
                  </a:lnTo>
                  <a:lnTo>
                    <a:pt x="3747" y="145"/>
                  </a:lnTo>
                  <a:lnTo>
                    <a:pt x="3459" y="49"/>
                  </a:lnTo>
                  <a:lnTo>
                    <a:pt x="3219"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9" name="Google Shape;5819;p93"/>
            <p:cNvSpPr/>
            <p:nvPr/>
          </p:nvSpPr>
          <p:spPr>
            <a:xfrm>
              <a:off x="995700" y="2961925"/>
              <a:ext cx="144100" cy="156100"/>
            </a:xfrm>
            <a:custGeom>
              <a:avLst/>
              <a:gdLst/>
              <a:ahLst/>
              <a:cxnLst/>
              <a:rect l="l" t="t" r="r" b="b"/>
              <a:pathLst>
                <a:path w="5764" h="6244" fill="none" extrusionOk="0">
                  <a:moveTo>
                    <a:pt x="5716" y="2594"/>
                  </a:moveTo>
                  <a:lnTo>
                    <a:pt x="5716" y="2594"/>
                  </a:lnTo>
                  <a:lnTo>
                    <a:pt x="5764" y="2930"/>
                  </a:lnTo>
                  <a:lnTo>
                    <a:pt x="5764" y="3218"/>
                  </a:lnTo>
                  <a:lnTo>
                    <a:pt x="5716" y="3843"/>
                  </a:lnTo>
                  <a:lnTo>
                    <a:pt x="5524" y="4419"/>
                  </a:lnTo>
                  <a:lnTo>
                    <a:pt x="5284" y="4947"/>
                  </a:lnTo>
                  <a:lnTo>
                    <a:pt x="4899" y="5380"/>
                  </a:lnTo>
                  <a:lnTo>
                    <a:pt x="4707" y="5572"/>
                  </a:lnTo>
                  <a:lnTo>
                    <a:pt x="4467" y="5764"/>
                  </a:lnTo>
                  <a:lnTo>
                    <a:pt x="4227" y="5908"/>
                  </a:lnTo>
                  <a:lnTo>
                    <a:pt x="3987" y="6052"/>
                  </a:lnTo>
                  <a:lnTo>
                    <a:pt x="3699" y="6148"/>
                  </a:lnTo>
                  <a:lnTo>
                    <a:pt x="3411" y="6196"/>
                  </a:lnTo>
                  <a:lnTo>
                    <a:pt x="3411" y="6196"/>
                  </a:lnTo>
                  <a:lnTo>
                    <a:pt x="3123" y="6244"/>
                  </a:lnTo>
                  <a:lnTo>
                    <a:pt x="2834" y="6244"/>
                  </a:lnTo>
                  <a:lnTo>
                    <a:pt x="2546" y="6196"/>
                  </a:lnTo>
                  <a:lnTo>
                    <a:pt x="2258" y="6148"/>
                  </a:lnTo>
                  <a:lnTo>
                    <a:pt x="2018" y="6052"/>
                  </a:lnTo>
                  <a:lnTo>
                    <a:pt x="1730" y="5956"/>
                  </a:lnTo>
                  <a:lnTo>
                    <a:pt x="1250" y="5620"/>
                  </a:lnTo>
                  <a:lnTo>
                    <a:pt x="817" y="5235"/>
                  </a:lnTo>
                  <a:lnTo>
                    <a:pt x="481" y="4755"/>
                  </a:lnTo>
                  <a:lnTo>
                    <a:pt x="193" y="4227"/>
                  </a:lnTo>
                  <a:lnTo>
                    <a:pt x="97" y="3939"/>
                  </a:lnTo>
                  <a:lnTo>
                    <a:pt x="49" y="3603"/>
                  </a:lnTo>
                  <a:lnTo>
                    <a:pt x="49" y="3603"/>
                  </a:lnTo>
                  <a:lnTo>
                    <a:pt x="1" y="3266"/>
                  </a:lnTo>
                  <a:lnTo>
                    <a:pt x="1" y="2978"/>
                  </a:lnTo>
                  <a:lnTo>
                    <a:pt x="49" y="2354"/>
                  </a:lnTo>
                  <a:lnTo>
                    <a:pt x="241" y="1778"/>
                  </a:lnTo>
                  <a:lnTo>
                    <a:pt x="481" y="1297"/>
                  </a:lnTo>
                  <a:lnTo>
                    <a:pt x="817" y="817"/>
                  </a:lnTo>
                  <a:lnTo>
                    <a:pt x="1057" y="625"/>
                  </a:lnTo>
                  <a:lnTo>
                    <a:pt x="1250" y="433"/>
                  </a:lnTo>
                  <a:lnTo>
                    <a:pt x="1490" y="289"/>
                  </a:lnTo>
                  <a:lnTo>
                    <a:pt x="1778" y="193"/>
                  </a:lnTo>
                  <a:lnTo>
                    <a:pt x="2066" y="97"/>
                  </a:lnTo>
                  <a:lnTo>
                    <a:pt x="2306" y="1"/>
                  </a:lnTo>
                  <a:lnTo>
                    <a:pt x="2306" y="1"/>
                  </a:lnTo>
                  <a:lnTo>
                    <a:pt x="2642" y="1"/>
                  </a:lnTo>
                  <a:lnTo>
                    <a:pt x="2930" y="1"/>
                  </a:lnTo>
                  <a:lnTo>
                    <a:pt x="3219" y="1"/>
                  </a:lnTo>
                  <a:lnTo>
                    <a:pt x="3459" y="49"/>
                  </a:lnTo>
                  <a:lnTo>
                    <a:pt x="3747" y="145"/>
                  </a:lnTo>
                  <a:lnTo>
                    <a:pt x="3987" y="241"/>
                  </a:lnTo>
                  <a:lnTo>
                    <a:pt x="4467" y="577"/>
                  </a:lnTo>
                  <a:lnTo>
                    <a:pt x="4899" y="961"/>
                  </a:lnTo>
                  <a:lnTo>
                    <a:pt x="5284" y="1441"/>
                  </a:lnTo>
                  <a:lnTo>
                    <a:pt x="5524" y="1970"/>
                  </a:lnTo>
                  <a:lnTo>
                    <a:pt x="5620" y="2306"/>
                  </a:lnTo>
                  <a:lnTo>
                    <a:pt x="5716" y="259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0" name="Google Shape;5820;p93"/>
            <p:cNvSpPr/>
            <p:nvPr/>
          </p:nvSpPr>
          <p:spPr>
            <a:xfrm>
              <a:off x="1066550" y="2999150"/>
              <a:ext cx="55250" cy="85275"/>
            </a:xfrm>
            <a:custGeom>
              <a:avLst/>
              <a:gdLst/>
              <a:ahLst/>
              <a:cxnLst/>
              <a:rect l="l" t="t" r="r" b="b"/>
              <a:pathLst>
                <a:path w="2210" h="3411" extrusionOk="0">
                  <a:moveTo>
                    <a:pt x="1345" y="0"/>
                  </a:moveTo>
                  <a:lnTo>
                    <a:pt x="1105" y="673"/>
                  </a:lnTo>
                  <a:lnTo>
                    <a:pt x="817" y="1393"/>
                  </a:lnTo>
                  <a:lnTo>
                    <a:pt x="433" y="2114"/>
                  </a:lnTo>
                  <a:lnTo>
                    <a:pt x="0" y="2834"/>
                  </a:lnTo>
                  <a:lnTo>
                    <a:pt x="0" y="3314"/>
                  </a:lnTo>
                  <a:lnTo>
                    <a:pt x="289" y="3362"/>
                  </a:lnTo>
                  <a:lnTo>
                    <a:pt x="529" y="3410"/>
                  </a:lnTo>
                  <a:lnTo>
                    <a:pt x="817" y="3362"/>
                  </a:lnTo>
                  <a:lnTo>
                    <a:pt x="1153" y="3266"/>
                  </a:lnTo>
                  <a:lnTo>
                    <a:pt x="1441" y="3122"/>
                  </a:lnTo>
                  <a:lnTo>
                    <a:pt x="1681" y="2882"/>
                  </a:lnTo>
                  <a:lnTo>
                    <a:pt x="1921" y="2642"/>
                  </a:lnTo>
                  <a:lnTo>
                    <a:pt x="2065" y="2306"/>
                  </a:lnTo>
                  <a:lnTo>
                    <a:pt x="2162" y="1970"/>
                  </a:lnTo>
                  <a:lnTo>
                    <a:pt x="2210" y="1633"/>
                  </a:lnTo>
                  <a:lnTo>
                    <a:pt x="2162" y="1249"/>
                  </a:lnTo>
                  <a:lnTo>
                    <a:pt x="2065" y="865"/>
                  </a:lnTo>
                  <a:lnTo>
                    <a:pt x="1873" y="529"/>
                  </a:lnTo>
                  <a:lnTo>
                    <a:pt x="1633" y="241"/>
                  </a:lnTo>
                  <a:lnTo>
                    <a:pt x="1345"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1" name="Google Shape;5821;p93"/>
            <p:cNvSpPr/>
            <p:nvPr/>
          </p:nvSpPr>
          <p:spPr>
            <a:xfrm>
              <a:off x="1066550" y="2999150"/>
              <a:ext cx="55250" cy="85275"/>
            </a:xfrm>
            <a:custGeom>
              <a:avLst/>
              <a:gdLst/>
              <a:ahLst/>
              <a:cxnLst/>
              <a:rect l="l" t="t" r="r" b="b"/>
              <a:pathLst>
                <a:path w="2210" h="3411" fill="none" extrusionOk="0">
                  <a:moveTo>
                    <a:pt x="1345" y="0"/>
                  </a:moveTo>
                  <a:lnTo>
                    <a:pt x="1345" y="0"/>
                  </a:lnTo>
                  <a:lnTo>
                    <a:pt x="1105" y="673"/>
                  </a:lnTo>
                  <a:lnTo>
                    <a:pt x="817" y="1393"/>
                  </a:lnTo>
                  <a:lnTo>
                    <a:pt x="433" y="2114"/>
                  </a:lnTo>
                  <a:lnTo>
                    <a:pt x="0" y="2834"/>
                  </a:lnTo>
                  <a:lnTo>
                    <a:pt x="0" y="2834"/>
                  </a:lnTo>
                  <a:lnTo>
                    <a:pt x="0" y="3314"/>
                  </a:lnTo>
                  <a:lnTo>
                    <a:pt x="0" y="3314"/>
                  </a:lnTo>
                  <a:lnTo>
                    <a:pt x="289" y="3362"/>
                  </a:lnTo>
                  <a:lnTo>
                    <a:pt x="529" y="3410"/>
                  </a:lnTo>
                  <a:lnTo>
                    <a:pt x="529" y="3410"/>
                  </a:lnTo>
                  <a:lnTo>
                    <a:pt x="817" y="3362"/>
                  </a:lnTo>
                  <a:lnTo>
                    <a:pt x="817" y="3362"/>
                  </a:lnTo>
                  <a:lnTo>
                    <a:pt x="1153" y="3266"/>
                  </a:lnTo>
                  <a:lnTo>
                    <a:pt x="1441" y="3122"/>
                  </a:lnTo>
                  <a:lnTo>
                    <a:pt x="1681" y="2882"/>
                  </a:lnTo>
                  <a:lnTo>
                    <a:pt x="1921" y="2642"/>
                  </a:lnTo>
                  <a:lnTo>
                    <a:pt x="2065" y="2306"/>
                  </a:lnTo>
                  <a:lnTo>
                    <a:pt x="2162" y="1970"/>
                  </a:lnTo>
                  <a:lnTo>
                    <a:pt x="2210" y="1633"/>
                  </a:lnTo>
                  <a:lnTo>
                    <a:pt x="2162" y="1249"/>
                  </a:lnTo>
                  <a:lnTo>
                    <a:pt x="2162" y="1249"/>
                  </a:lnTo>
                  <a:lnTo>
                    <a:pt x="2065" y="865"/>
                  </a:lnTo>
                  <a:lnTo>
                    <a:pt x="1873" y="529"/>
                  </a:lnTo>
                  <a:lnTo>
                    <a:pt x="1633" y="241"/>
                  </a:lnTo>
                  <a:lnTo>
                    <a:pt x="134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2" name="Google Shape;5822;p93"/>
            <p:cNvSpPr/>
            <p:nvPr/>
          </p:nvSpPr>
          <p:spPr>
            <a:xfrm>
              <a:off x="594700" y="2834675"/>
              <a:ext cx="471875" cy="447850"/>
            </a:xfrm>
            <a:custGeom>
              <a:avLst/>
              <a:gdLst/>
              <a:ahLst/>
              <a:cxnLst/>
              <a:rect l="l" t="t" r="r" b="b"/>
              <a:pathLst>
                <a:path w="18875" h="17914" extrusionOk="0">
                  <a:moveTo>
                    <a:pt x="10374" y="0"/>
                  </a:moveTo>
                  <a:lnTo>
                    <a:pt x="9606" y="96"/>
                  </a:lnTo>
                  <a:lnTo>
                    <a:pt x="5667" y="1057"/>
                  </a:lnTo>
                  <a:lnTo>
                    <a:pt x="4755" y="1201"/>
                  </a:lnTo>
                  <a:lnTo>
                    <a:pt x="3891" y="1393"/>
                  </a:lnTo>
                  <a:lnTo>
                    <a:pt x="3170" y="1681"/>
                  </a:lnTo>
                  <a:lnTo>
                    <a:pt x="2546" y="2065"/>
                  </a:lnTo>
                  <a:lnTo>
                    <a:pt x="1970" y="2545"/>
                  </a:lnTo>
                  <a:lnTo>
                    <a:pt x="1489" y="3074"/>
                  </a:lnTo>
                  <a:lnTo>
                    <a:pt x="1057" y="3650"/>
                  </a:lnTo>
                  <a:lnTo>
                    <a:pt x="721" y="4274"/>
                  </a:lnTo>
                  <a:lnTo>
                    <a:pt x="481" y="4947"/>
                  </a:lnTo>
                  <a:lnTo>
                    <a:pt x="241" y="5667"/>
                  </a:lnTo>
                  <a:lnTo>
                    <a:pt x="97" y="6435"/>
                  </a:lnTo>
                  <a:lnTo>
                    <a:pt x="49" y="7204"/>
                  </a:lnTo>
                  <a:lnTo>
                    <a:pt x="0" y="7972"/>
                  </a:lnTo>
                  <a:lnTo>
                    <a:pt x="49" y="8741"/>
                  </a:lnTo>
                  <a:lnTo>
                    <a:pt x="97" y="9557"/>
                  </a:lnTo>
                  <a:lnTo>
                    <a:pt x="241" y="10325"/>
                  </a:lnTo>
                  <a:lnTo>
                    <a:pt x="433" y="11574"/>
                  </a:lnTo>
                  <a:lnTo>
                    <a:pt x="385" y="12006"/>
                  </a:lnTo>
                  <a:lnTo>
                    <a:pt x="385" y="12391"/>
                  </a:lnTo>
                  <a:lnTo>
                    <a:pt x="433" y="12775"/>
                  </a:lnTo>
                  <a:lnTo>
                    <a:pt x="481" y="13159"/>
                  </a:lnTo>
                  <a:lnTo>
                    <a:pt x="577" y="13543"/>
                  </a:lnTo>
                  <a:lnTo>
                    <a:pt x="673" y="13879"/>
                  </a:lnTo>
                  <a:lnTo>
                    <a:pt x="817" y="14264"/>
                  </a:lnTo>
                  <a:lnTo>
                    <a:pt x="961" y="14552"/>
                  </a:lnTo>
                  <a:lnTo>
                    <a:pt x="1393" y="15176"/>
                  </a:lnTo>
                  <a:lnTo>
                    <a:pt x="1873" y="15752"/>
                  </a:lnTo>
                  <a:lnTo>
                    <a:pt x="2450" y="16233"/>
                  </a:lnTo>
                  <a:lnTo>
                    <a:pt x="3074" y="16665"/>
                  </a:lnTo>
                  <a:lnTo>
                    <a:pt x="3794" y="17049"/>
                  </a:lnTo>
                  <a:lnTo>
                    <a:pt x="4515" y="17337"/>
                  </a:lnTo>
                  <a:lnTo>
                    <a:pt x="5283" y="17577"/>
                  </a:lnTo>
                  <a:lnTo>
                    <a:pt x="6100" y="17769"/>
                  </a:lnTo>
                  <a:lnTo>
                    <a:pt x="6916" y="17865"/>
                  </a:lnTo>
                  <a:lnTo>
                    <a:pt x="7733" y="17913"/>
                  </a:lnTo>
                  <a:lnTo>
                    <a:pt x="8501" y="17865"/>
                  </a:lnTo>
                  <a:lnTo>
                    <a:pt x="9317" y="17769"/>
                  </a:lnTo>
                  <a:lnTo>
                    <a:pt x="12535" y="17193"/>
                  </a:lnTo>
                  <a:lnTo>
                    <a:pt x="13303" y="17049"/>
                  </a:lnTo>
                  <a:lnTo>
                    <a:pt x="14024" y="16809"/>
                  </a:lnTo>
                  <a:lnTo>
                    <a:pt x="14744" y="16473"/>
                  </a:lnTo>
                  <a:lnTo>
                    <a:pt x="15369" y="16088"/>
                  </a:lnTo>
                  <a:lnTo>
                    <a:pt x="15993" y="15656"/>
                  </a:lnTo>
                  <a:lnTo>
                    <a:pt x="16521" y="15176"/>
                  </a:lnTo>
                  <a:lnTo>
                    <a:pt x="17049" y="14648"/>
                  </a:lnTo>
                  <a:lnTo>
                    <a:pt x="17482" y="14071"/>
                  </a:lnTo>
                  <a:lnTo>
                    <a:pt x="17866" y="13447"/>
                  </a:lnTo>
                  <a:lnTo>
                    <a:pt x="18202" y="12775"/>
                  </a:lnTo>
                  <a:lnTo>
                    <a:pt x="18490" y="12102"/>
                  </a:lnTo>
                  <a:lnTo>
                    <a:pt x="18682" y="11382"/>
                  </a:lnTo>
                  <a:lnTo>
                    <a:pt x="18826" y="10662"/>
                  </a:lnTo>
                  <a:lnTo>
                    <a:pt x="18874" y="9893"/>
                  </a:lnTo>
                  <a:lnTo>
                    <a:pt x="18874" y="9125"/>
                  </a:lnTo>
                  <a:lnTo>
                    <a:pt x="18778" y="8356"/>
                  </a:lnTo>
                  <a:lnTo>
                    <a:pt x="18538" y="7108"/>
                  </a:lnTo>
                  <a:lnTo>
                    <a:pt x="18346" y="6339"/>
                  </a:lnTo>
                  <a:lnTo>
                    <a:pt x="18106" y="5571"/>
                  </a:lnTo>
                  <a:lnTo>
                    <a:pt x="17818" y="4851"/>
                  </a:lnTo>
                  <a:lnTo>
                    <a:pt x="17434" y="4130"/>
                  </a:lnTo>
                  <a:lnTo>
                    <a:pt x="17001" y="3458"/>
                  </a:lnTo>
                  <a:lnTo>
                    <a:pt x="16473" y="2834"/>
                  </a:lnTo>
                  <a:lnTo>
                    <a:pt x="15945" y="2257"/>
                  </a:lnTo>
                  <a:lnTo>
                    <a:pt x="15369" y="1777"/>
                  </a:lnTo>
                  <a:lnTo>
                    <a:pt x="14744" y="1297"/>
                  </a:lnTo>
                  <a:lnTo>
                    <a:pt x="14072" y="864"/>
                  </a:lnTo>
                  <a:lnTo>
                    <a:pt x="13351" y="576"/>
                  </a:lnTo>
                  <a:lnTo>
                    <a:pt x="12631" y="288"/>
                  </a:lnTo>
                  <a:lnTo>
                    <a:pt x="11911" y="96"/>
                  </a:lnTo>
                  <a:lnTo>
                    <a:pt x="11142"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3" name="Google Shape;5823;p93"/>
            <p:cNvSpPr/>
            <p:nvPr/>
          </p:nvSpPr>
          <p:spPr>
            <a:xfrm>
              <a:off x="594700" y="2834675"/>
              <a:ext cx="471875" cy="447850"/>
            </a:xfrm>
            <a:custGeom>
              <a:avLst/>
              <a:gdLst/>
              <a:ahLst/>
              <a:cxnLst/>
              <a:rect l="l" t="t" r="r" b="b"/>
              <a:pathLst>
                <a:path w="18875" h="17914" fill="none" extrusionOk="0">
                  <a:moveTo>
                    <a:pt x="9606" y="96"/>
                  </a:moveTo>
                  <a:lnTo>
                    <a:pt x="5667" y="1057"/>
                  </a:lnTo>
                  <a:lnTo>
                    <a:pt x="5667" y="1057"/>
                  </a:lnTo>
                  <a:lnTo>
                    <a:pt x="4755" y="1201"/>
                  </a:lnTo>
                  <a:lnTo>
                    <a:pt x="3891" y="1393"/>
                  </a:lnTo>
                  <a:lnTo>
                    <a:pt x="3170" y="1681"/>
                  </a:lnTo>
                  <a:lnTo>
                    <a:pt x="2546" y="2065"/>
                  </a:lnTo>
                  <a:lnTo>
                    <a:pt x="1970" y="2545"/>
                  </a:lnTo>
                  <a:lnTo>
                    <a:pt x="1489" y="3074"/>
                  </a:lnTo>
                  <a:lnTo>
                    <a:pt x="1057" y="3650"/>
                  </a:lnTo>
                  <a:lnTo>
                    <a:pt x="721" y="4274"/>
                  </a:lnTo>
                  <a:lnTo>
                    <a:pt x="481" y="4947"/>
                  </a:lnTo>
                  <a:lnTo>
                    <a:pt x="241" y="5667"/>
                  </a:lnTo>
                  <a:lnTo>
                    <a:pt x="97" y="6435"/>
                  </a:lnTo>
                  <a:lnTo>
                    <a:pt x="49" y="7204"/>
                  </a:lnTo>
                  <a:lnTo>
                    <a:pt x="0" y="7972"/>
                  </a:lnTo>
                  <a:lnTo>
                    <a:pt x="49" y="8741"/>
                  </a:lnTo>
                  <a:lnTo>
                    <a:pt x="97" y="9557"/>
                  </a:lnTo>
                  <a:lnTo>
                    <a:pt x="241" y="10325"/>
                  </a:lnTo>
                  <a:lnTo>
                    <a:pt x="433" y="11574"/>
                  </a:lnTo>
                  <a:lnTo>
                    <a:pt x="433" y="11574"/>
                  </a:lnTo>
                  <a:lnTo>
                    <a:pt x="385" y="12006"/>
                  </a:lnTo>
                  <a:lnTo>
                    <a:pt x="385" y="12391"/>
                  </a:lnTo>
                  <a:lnTo>
                    <a:pt x="433" y="12775"/>
                  </a:lnTo>
                  <a:lnTo>
                    <a:pt x="481" y="13159"/>
                  </a:lnTo>
                  <a:lnTo>
                    <a:pt x="577" y="13543"/>
                  </a:lnTo>
                  <a:lnTo>
                    <a:pt x="673" y="13879"/>
                  </a:lnTo>
                  <a:lnTo>
                    <a:pt x="817" y="14264"/>
                  </a:lnTo>
                  <a:lnTo>
                    <a:pt x="961" y="14552"/>
                  </a:lnTo>
                  <a:lnTo>
                    <a:pt x="1393" y="15176"/>
                  </a:lnTo>
                  <a:lnTo>
                    <a:pt x="1873" y="15752"/>
                  </a:lnTo>
                  <a:lnTo>
                    <a:pt x="2450" y="16233"/>
                  </a:lnTo>
                  <a:lnTo>
                    <a:pt x="3074" y="16665"/>
                  </a:lnTo>
                  <a:lnTo>
                    <a:pt x="3794" y="17049"/>
                  </a:lnTo>
                  <a:lnTo>
                    <a:pt x="4515" y="17337"/>
                  </a:lnTo>
                  <a:lnTo>
                    <a:pt x="5283" y="17577"/>
                  </a:lnTo>
                  <a:lnTo>
                    <a:pt x="6100" y="17769"/>
                  </a:lnTo>
                  <a:lnTo>
                    <a:pt x="6916" y="17865"/>
                  </a:lnTo>
                  <a:lnTo>
                    <a:pt x="7733" y="17913"/>
                  </a:lnTo>
                  <a:lnTo>
                    <a:pt x="8501" y="17865"/>
                  </a:lnTo>
                  <a:lnTo>
                    <a:pt x="9317" y="17769"/>
                  </a:lnTo>
                  <a:lnTo>
                    <a:pt x="12535" y="17193"/>
                  </a:lnTo>
                  <a:lnTo>
                    <a:pt x="12535" y="17193"/>
                  </a:lnTo>
                  <a:lnTo>
                    <a:pt x="13303" y="17049"/>
                  </a:lnTo>
                  <a:lnTo>
                    <a:pt x="14024" y="16809"/>
                  </a:lnTo>
                  <a:lnTo>
                    <a:pt x="14744" y="16473"/>
                  </a:lnTo>
                  <a:lnTo>
                    <a:pt x="15369" y="16088"/>
                  </a:lnTo>
                  <a:lnTo>
                    <a:pt x="15993" y="15656"/>
                  </a:lnTo>
                  <a:lnTo>
                    <a:pt x="16521" y="15176"/>
                  </a:lnTo>
                  <a:lnTo>
                    <a:pt x="17049" y="14648"/>
                  </a:lnTo>
                  <a:lnTo>
                    <a:pt x="17482" y="14071"/>
                  </a:lnTo>
                  <a:lnTo>
                    <a:pt x="17866" y="13447"/>
                  </a:lnTo>
                  <a:lnTo>
                    <a:pt x="18202" y="12775"/>
                  </a:lnTo>
                  <a:lnTo>
                    <a:pt x="18490" y="12102"/>
                  </a:lnTo>
                  <a:lnTo>
                    <a:pt x="18682" y="11382"/>
                  </a:lnTo>
                  <a:lnTo>
                    <a:pt x="18826" y="10662"/>
                  </a:lnTo>
                  <a:lnTo>
                    <a:pt x="18874" y="9893"/>
                  </a:lnTo>
                  <a:lnTo>
                    <a:pt x="18874" y="9125"/>
                  </a:lnTo>
                  <a:lnTo>
                    <a:pt x="18778" y="8356"/>
                  </a:lnTo>
                  <a:lnTo>
                    <a:pt x="18538" y="7108"/>
                  </a:lnTo>
                  <a:lnTo>
                    <a:pt x="18538" y="7108"/>
                  </a:lnTo>
                  <a:lnTo>
                    <a:pt x="18346" y="6339"/>
                  </a:lnTo>
                  <a:lnTo>
                    <a:pt x="18106" y="5571"/>
                  </a:lnTo>
                  <a:lnTo>
                    <a:pt x="17818" y="4851"/>
                  </a:lnTo>
                  <a:lnTo>
                    <a:pt x="17434" y="4130"/>
                  </a:lnTo>
                  <a:lnTo>
                    <a:pt x="17001" y="3458"/>
                  </a:lnTo>
                  <a:lnTo>
                    <a:pt x="16473" y="2834"/>
                  </a:lnTo>
                  <a:lnTo>
                    <a:pt x="15945" y="2257"/>
                  </a:lnTo>
                  <a:lnTo>
                    <a:pt x="15369" y="1777"/>
                  </a:lnTo>
                  <a:lnTo>
                    <a:pt x="14744" y="1297"/>
                  </a:lnTo>
                  <a:lnTo>
                    <a:pt x="14072" y="864"/>
                  </a:lnTo>
                  <a:lnTo>
                    <a:pt x="13351" y="576"/>
                  </a:lnTo>
                  <a:lnTo>
                    <a:pt x="12631" y="288"/>
                  </a:lnTo>
                  <a:lnTo>
                    <a:pt x="11911" y="96"/>
                  </a:lnTo>
                  <a:lnTo>
                    <a:pt x="11142" y="0"/>
                  </a:lnTo>
                  <a:lnTo>
                    <a:pt x="10374" y="0"/>
                  </a:lnTo>
                  <a:lnTo>
                    <a:pt x="9606" y="9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4" name="Google Shape;5824;p93"/>
            <p:cNvSpPr/>
            <p:nvPr/>
          </p:nvSpPr>
          <p:spPr>
            <a:xfrm>
              <a:off x="754375" y="3097600"/>
              <a:ext cx="165725" cy="103275"/>
            </a:xfrm>
            <a:custGeom>
              <a:avLst/>
              <a:gdLst/>
              <a:ahLst/>
              <a:cxnLst/>
              <a:rect l="l" t="t" r="r" b="b"/>
              <a:pathLst>
                <a:path w="6629" h="4131" extrusionOk="0">
                  <a:moveTo>
                    <a:pt x="4851" y="1"/>
                  </a:moveTo>
                  <a:lnTo>
                    <a:pt x="4371" y="97"/>
                  </a:lnTo>
                  <a:lnTo>
                    <a:pt x="4035" y="241"/>
                  </a:lnTo>
                  <a:lnTo>
                    <a:pt x="3747" y="433"/>
                  </a:lnTo>
                  <a:lnTo>
                    <a:pt x="3315" y="817"/>
                  </a:lnTo>
                  <a:lnTo>
                    <a:pt x="3122" y="913"/>
                  </a:lnTo>
                  <a:lnTo>
                    <a:pt x="2882" y="913"/>
                  </a:lnTo>
                  <a:lnTo>
                    <a:pt x="2642" y="817"/>
                  </a:lnTo>
                  <a:lnTo>
                    <a:pt x="2354" y="673"/>
                  </a:lnTo>
                  <a:lnTo>
                    <a:pt x="1826" y="337"/>
                  </a:lnTo>
                  <a:lnTo>
                    <a:pt x="1490" y="193"/>
                  </a:lnTo>
                  <a:lnTo>
                    <a:pt x="1201" y="145"/>
                  </a:lnTo>
                  <a:lnTo>
                    <a:pt x="1009" y="145"/>
                  </a:lnTo>
                  <a:lnTo>
                    <a:pt x="865" y="193"/>
                  </a:lnTo>
                  <a:lnTo>
                    <a:pt x="673" y="241"/>
                  </a:lnTo>
                  <a:lnTo>
                    <a:pt x="481" y="337"/>
                  </a:lnTo>
                  <a:lnTo>
                    <a:pt x="337" y="529"/>
                  </a:lnTo>
                  <a:lnTo>
                    <a:pt x="193" y="721"/>
                  </a:lnTo>
                  <a:lnTo>
                    <a:pt x="97" y="1009"/>
                  </a:lnTo>
                  <a:lnTo>
                    <a:pt x="1" y="1297"/>
                  </a:lnTo>
                  <a:lnTo>
                    <a:pt x="1" y="1633"/>
                  </a:lnTo>
                  <a:lnTo>
                    <a:pt x="49" y="2018"/>
                  </a:lnTo>
                  <a:lnTo>
                    <a:pt x="145" y="2354"/>
                  </a:lnTo>
                  <a:lnTo>
                    <a:pt x="289" y="2690"/>
                  </a:lnTo>
                  <a:lnTo>
                    <a:pt x="481" y="3026"/>
                  </a:lnTo>
                  <a:lnTo>
                    <a:pt x="769" y="3362"/>
                  </a:lnTo>
                  <a:lnTo>
                    <a:pt x="1153" y="3650"/>
                  </a:lnTo>
                  <a:lnTo>
                    <a:pt x="1586" y="3843"/>
                  </a:lnTo>
                  <a:lnTo>
                    <a:pt x="2066" y="4035"/>
                  </a:lnTo>
                  <a:lnTo>
                    <a:pt x="2690" y="4131"/>
                  </a:lnTo>
                  <a:lnTo>
                    <a:pt x="3363" y="4131"/>
                  </a:lnTo>
                  <a:lnTo>
                    <a:pt x="4179" y="4083"/>
                  </a:lnTo>
                  <a:lnTo>
                    <a:pt x="4707" y="3987"/>
                  </a:lnTo>
                  <a:lnTo>
                    <a:pt x="5188" y="3795"/>
                  </a:lnTo>
                  <a:lnTo>
                    <a:pt x="5572" y="3554"/>
                  </a:lnTo>
                  <a:lnTo>
                    <a:pt x="5908" y="3314"/>
                  </a:lnTo>
                  <a:lnTo>
                    <a:pt x="6196" y="2978"/>
                  </a:lnTo>
                  <a:lnTo>
                    <a:pt x="6388" y="2642"/>
                  </a:lnTo>
                  <a:lnTo>
                    <a:pt x="6532" y="2306"/>
                  </a:lnTo>
                  <a:lnTo>
                    <a:pt x="6580" y="1970"/>
                  </a:lnTo>
                  <a:lnTo>
                    <a:pt x="6628" y="1633"/>
                  </a:lnTo>
                  <a:lnTo>
                    <a:pt x="6580" y="1297"/>
                  </a:lnTo>
                  <a:lnTo>
                    <a:pt x="6484" y="961"/>
                  </a:lnTo>
                  <a:lnTo>
                    <a:pt x="6388" y="673"/>
                  </a:lnTo>
                  <a:lnTo>
                    <a:pt x="6196" y="433"/>
                  </a:lnTo>
                  <a:lnTo>
                    <a:pt x="5956" y="241"/>
                  </a:lnTo>
                  <a:lnTo>
                    <a:pt x="5716" y="97"/>
                  </a:lnTo>
                  <a:lnTo>
                    <a:pt x="5380" y="49"/>
                  </a:lnTo>
                  <a:lnTo>
                    <a:pt x="50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5" name="Google Shape;5825;p93"/>
            <p:cNvSpPr/>
            <p:nvPr/>
          </p:nvSpPr>
          <p:spPr>
            <a:xfrm>
              <a:off x="754375" y="3133625"/>
              <a:ext cx="128500" cy="67250"/>
            </a:xfrm>
            <a:custGeom>
              <a:avLst/>
              <a:gdLst/>
              <a:ahLst/>
              <a:cxnLst/>
              <a:rect l="l" t="t" r="r" b="b"/>
              <a:pathLst>
                <a:path w="5140" h="2690" extrusionOk="0">
                  <a:moveTo>
                    <a:pt x="1105" y="0"/>
                  </a:moveTo>
                  <a:lnTo>
                    <a:pt x="721" y="48"/>
                  </a:lnTo>
                  <a:lnTo>
                    <a:pt x="1" y="144"/>
                  </a:lnTo>
                  <a:lnTo>
                    <a:pt x="49" y="625"/>
                  </a:lnTo>
                  <a:lnTo>
                    <a:pt x="241" y="1153"/>
                  </a:lnTo>
                  <a:lnTo>
                    <a:pt x="337" y="1393"/>
                  </a:lnTo>
                  <a:lnTo>
                    <a:pt x="481" y="1633"/>
                  </a:lnTo>
                  <a:lnTo>
                    <a:pt x="673" y="1825"/>
                  </a:lnTo>
                  <a:lnTo>
                    <a:pt x="913" y="2017"/>
                  </a:lnTo>
                  <a:lnTo>
                    <a:pt x="1201" y="2209"/>
                  </a:lnTo>
                  <a:lnTo>
                    <a:pt x="1490" y="2402"/>
                  </a:lnTo>
                  <a:lnTo>
                    <a:pt x="1826" y="2498"/>
                  </a:lnTo>
                  <a:lnTo>
                    <a:pt x="2210" y="2594"/>
                  </a:lnTo>
                  <a:lnTo>
                    <a:pt x="2642" y="2690"/>
                  </a:lnTo>
                  <a:lnTo>
                    <a:pt x="3603" y="2690"/>
                  </a:lnTo>
                  <a:lnTo>
                    <a:pt x="4179" y="2642"/>
                  </a:lnTo>
                  <a:lnTo>
                    <a:pt x="4659" y="2546"/>
                  </a:lnTo>
                  <a:lnTo>
                    <a:pt x="5140" y="2402"/>
                  </a:lnTo>
                  <a:lnTo>
                    <a:pt x="4899" y="1921"/>
                  </a:lnTo>
                  <a:lnTo>
                    <a:pt x="4563" y="1489"/>
                  </a:lnTo>
                  <a:lnTo>
                    <a:pt x="4179" y="1105"/>
                  </a:lnTo>
                  <a:lnTo>
                    <a:pt x="3747" y="769"/>
                  </a:lnTo>
                  <a:lnTo>
                    <a:pt x="3267" y="481"/>
                  </a:lnTo>
                  <a:lnTo>
                    <a:pt x="2690" y="288"/>
                  </a:lnTo>
                  <a:lnTo>
                    <a:pt x="2114" y="96"/>
                  </a:lnTo>
                  <a:lnTo>
                    <a:pt x="1490" y="48"/>
                  </a:lnTo>
                  <a:lnTo>
                    <a:pt x="110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6" name="Google Shape;5826;p93"/>
            <p:cNvSpPr/>
            <p:nvPr/>
          </p:nvSpPr>
          <p:spPr>
            <a:xfrm>
              <a:off x="761575" y="3097600"/>
              <a:ext cx="142900" cy="51650"/>
            </a:xfrm>
            <a:custGeom>
              <a:avLst/>
              <a:gdLst/>
              <a:ahLst/>
              <a:cxnLst/>
              <a:rect l="l" t="t" r="r" b="b"/>
              <a:pathLst>
                <a:path w="5716" h="2066" extrusionOk="0">
                  <a:moveTo>
                    <a:pt x="4563" y="1"/>
                  </a:moveTo>
                  <a:lnTo>
                    <a:pt x="4083" y="97"/>
                  </a:lnTo>
                  <a:lnTo>
                    <a:pt x="3747" y="241"/>
                  </a:lnTo>
                  <a:lnTo>
                    <a:pt x="3459" y="433"/>
                  </a:lnTo>
                  <a:lnTo>
                    <a:pt x="3027" y="817"/>
                  </a:lnTo>
                  <a:lnTo>
                    <a:pt x="2834" y="913"/>
                  </a:lnTo>
                  <a:lnTo>
                    <a:pt x="2594" y="913"/>
                  </a:lnTo>
                  <a:lnTo>
                    <a:pt x="2354" y="817"/>
                  </a:lnTo>
                  <a:lnTo>
                    <a:pt x="2066" y="673"/>
                  </a:lnTo>
                  <a:lnTo>
                    <a:pt x="1538" y="337"/>
                  </a:lnTo>
                  <a:lnTo>
                    <a:pt x="1202" y="193"/>
                  </a:lnTo>
                  <a:lnTo>
                    <a:pt x="913" y="145"/>
                  </a:lnTo>
                  <a:lnTo>
                    <a:pt x="721" y="145"/>
                  </a:lnTo>
                  <a:lnTo>
                    <a:pt x="577" y="193"/>
                  </a:lnTo>
                  <a:lnTo>
                    <a:pt x="385" y="241"/>
                  </a:lnTo>
                  <a:lnTo>
                    <a:pt x="193" y="337"/>
                  </a:lnTo>
                  <a:lnTo>
                    <a:pt x="1" y="529"/>
                  </a:lnTo>
                  <a:lnTo>
                    <a:pt x="193" y="817"/>
                  </a:lnTo>
                  <a:lnTo>
                    <a:pt x="433" y="1105"/>
                  </a:lnTo>
                  <a:lnTo>
                    <a:pt x="721" y="1345"/>
                  </a:lnTo>
                  <a:lnTo>
                    <a:pt x="1058" y="1585"/>
                  </a:lnTo>
                  <a:lnTo>
                    <a:pt x="1394" y="1777"/>
                  </a:lnTo>
                  <a:lnTo>
                    <a:pt x="1778" y="1874"/>
                  </a:lnTo>
                  <a:lnTo>
                    <a:pt x="2162" y="2018"/>
                  </a:lnTo>
                  <a:lnTo>
                    <a:pt x="2594" y="2066"/>
                  </a:lnTo>
                  <a:lnTo>
                    <a:pt x="3123" y="2066"/>
                  </a:lnTo>
                  <a:lnTo>
                    <a:pt x="3651" y="1970"/>
                  </a:lnTo>
                  <a:lnTo>
                    <a:pt x="4083" y="1825"/>
                  </a:lnTo>
                  <a:lnTo>
                    <a:pt x="4563" y="1633"/>
                  </a:lnTo>
                  <a:lnTo>
                    <a:pt x="4948" y="1345"/>
                  </a:lnTo>
                  <a:lnTo>
                    <a:pt x="5236" y="1057"/>
                  </a:lnTo>
                  <a:lnTo>
                    <a:pt x="5524" y="673"/>
                  </a:lnTo>
                  <a:lnTo>
                    <a:pt x="5716" y="289"/>
                  </a:lnTo>
                  <a:lnTo>
                    <a:pt x="5428" y="97"/>
                  </a:lnTo>
                  <a:lnTo>
                    <a:pt x="5092" y="49"/>
                  </a:lnTo>
                  <a:lnTo>
                    <a:pt x="480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7" name="Google Shape;5827;p93"/>
            <p:cNvSpPr/>
            <p:nvPr/>
          </p:nvSpPr>
          <p:spPr>
            <a:xfrm>
              <a:off x="523875" y="3025575"/>
              <a:ext cx="144100" cy="157300"/>
            </a:xfrm>
            <a:custGeom>
              <a:avLst/>
              <a:gdLst/>
              <a:ahLst/>
              <a:cxnLst/>
              <a:rect l="l" t="t" r="r" b="b"/>
              <a:pathLst>
                <a:path w="5764" h="6292" extrusionOk="0">
                  <a:moveTo>
                    <a:pt x="2641" y="0"/>
                  </a:moveTo>
                  <a:lnTo>
                    <a:pt x="2353" y="48"/>
                  </a:lnTo>
                  <a:lnTo>
                    <a:pt x="2065" y="144"/>
                  </a:lnTo>
                  <a:lnTo>
                    <a:pt x="1777" y="240"/>
                  </a:lnTo>
                  <a:lnTo>
                    <a:pt x="1489" y="336"/>
                  </a:lnTo>
                  <a:lnTo>
                    <a:pt x="1249" y="480"/>
                  </a:lnTo>
                  <a:lnTo>
                    <a:pt x="1057" y="672"/>
                  </a:lnTo>
                  <a:lnTo>
                    <a:pt x="816" y="864"/>
                  </a:lnTo>
                  <a:lnTo>
                    <a:pt x="480" y="1297"/>
                  </a:lnTo>
                  <a:lnTo>
                    <a:pt x="240" y="1825"/>
                  </a:lnTo>
                  <a:lnTo>
                    <a:pt x="48" y="2401"/>
                  </a:lnTo>
                  <a:lnTo>
                    <a:pt x="0" y="3026"/>
                  </a:lnTo>
                  <a:lnTo>
                    <a:pt x="0" y="3314"/>
                  </a:lnTo>
                  <a:lnTo>
                    <a:pt x="48" y="3650"/>
                  </a:lnTo>
                  <a:lnTo>
                    <a:pt x="96" y="3938"/>
                  </a:lnTo>
                  <a:lnTo>
                    <a:pt x="192" y="4274"/>
                  </a:lnTo>
                  <a:lnTo>
                    <a:pt x="480" y="4803"/>
                  </a:lnTo>
                  <a:lnTo>
                    <a:pt x="816" y="5283"/>
                  </a:lnTo>
                  <a:lnTo>
                    <a:pt x="1249" y="5667"/>
                  </a:lnTo>
                  <a:lnTo>
                    <a:pt x="1729" y="6003"/>
                  </a:lnTo>
                  <a:lnTo>
                    <a:pt x="2017" y="6099"/>
                  </a:lnTo>
                  <a:lnTo>
                    <a:pt x="2257" y="6195"/>
                  </a:lnTo>
                  <a:lnTo>
                    <a:pt x="2545" y="6243"/>
                  </a:lnTo>
                  <a:lnTo>
                    <a:pt x="2833" y="6291"/>
                  </a:lnTo>
                  <a:lnTo>
                    <a:pt x="3122" y="6291"/>
                  </a:lnTo>
                  <a:lnTo>
                    <a:pt x="3410" y="6243"/>
                  </a:lnTo>
                  <a:lnTo>
                    <a:pt x="3698" y="6147"/>
                  </a:lnTo>
                  <a:lnTo>
                    <a:pt x="3986" y="6051"/>
                  </a:lnTo>
                  <a:lnTo>
                    <a:pt x="4226" y="5955"/>
                  </a:lnTo>
                  <a:lnTo>
                    <a:pt x="4466" y="5811"/>
                  </a:lnTo>
                  <a:lnTo>
                    <a:pt x="4706" y="5619"/>
                  </a:lnTo>
                  <a:lnTo>
                    <a:pt x="4899" y="5427"/>
                  </a:lnTo>
                  <a:lnTo>
                    <a:pt x="5283" y="4995"/>
                  </a:lnTo>
                  <a:lnTo>
                    <a:pt x="5523" y="4466"/>
                  </a:lnTo>
                  <a:lnTo>
                    <a:pt x="5715" y="3890"/>
                  </a:lnTo>
                  <a:lnTo>
                    <a:pt x="5763" y="3266"/>
                  </a:lnTo>
                  <a:lnTo>
                    <a:pt x="5763" y="2978"/>
                  </a:lnTo>
                  <a:lnTo>
                    <a:pt x="5715" y="2641"/>
                  </a:lnTo>
                  <a:lnTo>
                    <a:pt x="5619" y="2353"/>
                  </a:lnTo>
                  <a:lnTo>
                    <a:pt x="5523" y="2017"/>
                  </a:lnTo>
                  <a:lnTo>
                    <a:pt x="5283" y="1489"/>
                  </a:lnTo>
                  <a:lnTo>
                    <a:pt x="4899" y="1009"/>
                  </a:lnTo>
                  <a:lnTo>
                    <a:pt x="4514" y="624"/>
                  </a:lnTo>
                  <a:lnTo>
                    <a:pt x="3986" y="288"/>
                  </a:lnTo>
                  <a:lnTo>
                    <a:pt x="3746" y="192"/>
                  </a:lnTo>
                  <a:lnTo>
                    <a:pt x="3458" y="96"/>
                  </a:lnTo>
                  <a:lnTo>
                    <a:pt x="3218" y="48"/>
                  </a:lnTo>
                  <a:lnTo>
                    <a:pt x="2930"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8" name="Google Shape;5828;p93"/>
            <p:cNvSpPr/>
            <p:nvPr/>
          </p:nvSpPr>
          <p:spPr>
            <a:xfrm>
              <a:off x="523875" y="3025575"/>
              <a:ext cx="144100" cy="157300"/>
            </a:xfrm>
            <a:custGeom>
              <a:avLst/>
              <a:gdLst/>
              <a:ahLst/>
              <a:cxnLst/>
              <a:rect l="l" t="t" r="r" b="b"/>
              <a:pathLst>
                <a:path w="5764" h="6292" fill="none" extrusionOk="0">
                  <a:moveTo>
                    <a:pt x="5715" y="2641"/>
                  </a:moveTo>
                  <a:lnTo>
                    <a:pt x="5715" y="2641"/>
                  </a:lnTo>
                  <a:lnTo>
                    <a:pt x="5763" y="2978"/>
                  </a:lnTo>
                  <a:lnTo>
                    <a:pt x="5763" y="3266"/>
                  </a:lnTo>
                  <a:lnTo>
                    <a:pt x="5715" y="3890"/>
                  </a:lnTo>
                  <a:lnTo>
                    <a:pt x="5523" y="4466"/>
                  </a:lnTo>
                  <a:lnTo>
                    <a:pt x="5283" y="4995"/>
                  </a:lnTo>
                  <a:lnTo>
                    <a:pt x="4899" y="5427"/>
                  </a:lnTo>
                  <a:lnTo>
                    <a:pt x="4706" y="5619"/>
                  </a:lnTo>
                  <a:lnTo>
                    <a:pt x="4466" y="5811"/>
                  </a:lnTo>
                  <a:lnTo>
                    <a:pt x="4226" y="5955"/>
                  </a:lnTo>
                  <a:lnTo>
                    <a:pt x="3986" y="6051"/>
                  </a:lnTo>
                  <a:lnTo>
                    <a:pt x="3698" y="6147"/>
                  </a:lnTo>
                  <a:lnTo>
                    <a:pt x="3410" y="6243"/>
                  </a:lnTo>
                  <a:lnTo>
                    <a:pt x="3410" y="6243"/>
                  </a:lnTo>
                  <a:lnTo>
                    <a:pt x="3122" y="6291"/>
                  </a:lnTo>
                  <a:lnTo>
                    <a:pt x="2833" y="6291"/>
                  </a:lnTo>
                  <a:lnTo>
                    <a:pt x="2545" y="6243"/>
                  </a:lnTo>
                  <a:lnTo>
                    <a:pt x="2257" y="6195"/>
                  </a:lnTo>
                  <a:lnTo>
                    <a:pt x="2017" y="6099"/>
                  </a:lnTo>
                  <a:lnTo>
                    <a:pt x="1729" y="6003"/>
                  </a:lnTo>
                  <a:lnTo>
                    <a:pt x="1249" y="5667"/>
                  </a:lnTo>
                  <a:lnTo>
                    <a:pt x="816" y="5283"/>
                  </a:lnTo>
                  <a:lnTo>
                    <a:pt x="480" y="4803"/>
                  </a:lnTo>
                  <a:lnTo>
                    <a:pt x="192" y="4274"/>
                  </a:lnTo>
                  <a:lnTo>
                    <a:pt x="96" y="3938"/>
                  </a:lnTo>
                  <a:lnTo>
                    <a:pt x="48" y="3650"/>
                  </a:lnTo>
                  <a:lnTo>
                    <a:pt x="48" y="3650"/>
                  </a:lnTo>
                  <a:lnTo>
                    <a:pt x="0" y="3314"/>
                  </a:lnTo>
                  <a:lnTo>
                    <a:pt x="0" y="3026"/>
                  </a:lnTo>
                  <a:lnTo>
                    <a:pt x="48" y="2401"/>
                  </a:lnTo>
                  <a:lnTo>
                    <a:pt x="240" y="1825"/>
                  </a:lnTo>
                  <a:lnTo>
                    <a:pt x="480" y="1297"/>
                  </a:lnTo>
                  <a:lnTo>
                    <a:pt x="816" y="864"/>
                  </a:lnTo>
                  <a:lnTo>
                    <a:pt x="1057" y="672"/>
                  </a:lnTo>
                  <a:lnTo>
                    <a:pt x="1249" y="480"/>
                  </a:lnTo>
                  <a:lnTo>
                    <a:pt x="1489" y="336"/>
                  </a:lnTo>
                  <a:lnTo>
                    <a:pt x="1777" y="240"/>
                  </a:lnTo>
                  <a:lnTo>
                    <a:pt x="2065" y="144"/>
                  </a:lnTo>
                  <a:lnTo>
                    <a:pt x="2353" y="48"/>
                  </a:lnTo>
                  <a:lnTo>
                    <a:pt x="2353" y="48"/>
                  </a:lnTo>
                  <a:lnTo>
                    <a:pt x="2641" y="0"/>
                  </a:lnTo>
                  <a:lnTo>
                    <a:pt x="2930" y="0"/>
                  </a:lnTo>
                  <a:lnTo>
                    <a:pt x="3218" y="48"/>
                  </a:lnTo>
                  <a:lnTo>
                    <a:pt x="3458" y="96"/>
                  </a:lnTo>
                  <a:lnTo>
                    <a:pt x="3746" y="192"/>
                  </a:lnTo>
                  <a:lnTo>
                    <a:pt x="3986" y="288"/>
                  </a:lnTo>
                  <a:lnTo>
                    <a:pt x="4514" y="624"/>
                  </a:lnTo>
                  <a:lnTo>
                    <a:pt x="4899" y="1009"/>
                  </a:lnTo>
                  <a:lnTo>
                    <a:pt x="5283" y="1489"/>
                  </a:lnTo>
                  <a:lnTo>
                    <a:pt x="5523" y="2017"/>
                  </a:lnTo>
                  <a:lnTo>
                    <a:pt x="5619" y="2353"/>
                  </a:lnTo>
                  <a:lnTo>
                    <a:pt x="5715" y="26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9" name="Google Shape;5829;p93"/>
            <p:cNvSpPr/>
            <p:nvPr/>
          </p:nvSpPr>
          <p:spPr>
            <a:xfrm>
              <a:off x="550275" y="3057975"/>
              <a:ext cx="82875" cy="92475"/>
            </a:xfrm>
            <a:custGeom>
              <a:avLst/>
              <a:gdLst/>
              <a:ahLst/>
              <a:cxnLst/>
              <a:rect l="l" t="t" r="r" b="b"/>
              <a:pathLst>
                <a:path w="3315" h="3699" extrusionOk="0">
                  <a:moveTo>
                    <a:pt x="1633" y="1"/>
                  </a:moveTo>
                  <a:lnTo>
                    <a:pt x="1345" y="49"/>
                  </a:lnTo>
                  <a:lnTo>
                    <a:pt x="1009" y="145"/>
                  </a:lnTo>
                  <a:lnTo>
                    <a:pt x="721" y="289"/>
                  </a:lnTo>
                  <a:lnTo>
                    <a:pt x="481" y="481"/>
                  </a:lnTo>
                  <a:lnTo>
                    <a:pt x="289" y="769"/>
                  </a:lnTo>
                  <a:lnTo>
                    <a:pt x="97" y="1057"/>
                  </a:lnTo>
                  <a:lnTo>
                    <a:pt x="1" y="1393"/>
                  </a:lnTo>
                  <a:lnTo>
                    <a:pt x="1" y="1778"/>
                  </a:lnTo>
                  <a:lnTo>
                    <a:pt x="1" y="2162"/>
                  </a:lnTo>
                  <a:lnTo>
                    <a:pt x="97" y="2450"/>
                  </a:lnTo>
                  <a:lnTo>
                    <a:pt x="241" y="2786"/>
                  </a:lnTo>
                  <a:lnTo>
                    <a:pt x="433" y="3026"/>
                  </a:lnTo>
                  <a:lnTo>
                    <a:pt x="625" y="3266"/>
                  </a:lnTo>
                  <a:lnTo>
                    <a:pt x="865" y="3459"/>
                  </a:lnTo>
                  <a:lnTo>
                    <a:pt x="1153" y="3603"/>
                  </a:lnTo>
                  <a:lnTo>
                    <a:pt x="1441" y="3651"/>
                  </a:lnTo>
                  <a:lnTo>
                    <a:pt x="1729" y="3699"/>
                  </a:lnTo>
                  <a:lnTo>
                    <a:pt x="2018" y="3651"/>
                  </a:lnTo>
                  <a:lnTo>
                    <a:pt x="2258" y="3603"/>
                  </a:lnTo>
                  <a:lnTo>
                    <a:pt x="2450" y="3507"/>
                  </a:lnTo>
                  <a:lnTo>
                    <a:pt x="2642" y="3410"/>
                  </a:lnTo>
                  <a:lnTo>
                    <a:pt x="2834" y="3266"/>
                  </a:lnTo>
                  <a:lnTo>
                    <a:pt x="2978" y="3074"/>
                  </a:lnTo>
                  <a:lnTo>
                    <a:pt x="3122" y="2882"/>
                  </a:lnTo>
                  <a:lnTo>
                    <a:pt x="3218" y="2690"/>
                  </a:lnTo>
                  <a:lnTo>
                    <a:pt x="3314" y="2450"/>
                  </a:lnTo>
                  <a:lnTo>
                    <a:pt x="2114" y="97"/>
                  </a:lnTo>
                  <a:lnTo>
                    <a:pt x="1874"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0" name="Google Shape;5830;p93"/>
            <p:cNvSpPr/>
            <p:nvPr/>
          </p:nvSpPr>
          <p:spPr>
            <a:xfrm>
              <a:off x="550275" y="3057975"/>
              <a:ext cx="82875" cy="92475"/>
            </a:xfrm>
            <a:custGeom>
              <a:avLst/>
              <a:gdLst/>
              <a:ahLst/>
              <a:cxnLst/>
              <a:rect l="l" t="t" r="r" b="b"/>
              <a:pathLst>
                <a:path w="3315" h="3699" fill="none" extrusionOk="0">
                  <a:moveTo>
                    <a:pt x="1633" y="1"/>
                  </a:moveTo>
                  <a:lnTo>
                    <a:pt x="1633" y="1"/>
                  </a:lnTo>
                  <a:lnTo>
                    <a:pt x="1345" y="49"/>
                  </a:lnTo>
                  <a:lnTo>
                    <a:pt x="1345" y="49"/>
                  </a:lnTo>
                  <a:lnTo>
                    <a:pt x="1009" y="145"/>
                  </a:lnTo>
                  <a:lnTo>
                    <a:pt x="721" y="289"/>
                  </a:lnTo>
                  <a:lnTo>
                    <a:pt x="481" y="481"/>
                  </a:lnTo>
                  <a:lnTo>
                    <a:pt x="289" y="769"/>
                  </a:lnTo>
                  <a:lnTo>
                    <a:pt x="97" y="1057"/>
                  </a:lnTo>
                  <a:lnTo>
                    <a:pt x="1" y="1393"/>
                  </a:lnTo>
                  <a:lnTo>
                    <a:pt x="1" y="1778"/>
                  </a:lnTo>
                  <a:lnTo>
                    <a:pt x="1" y="2162"/>
                  </a:lnTo>
                  <a:lnTo>
                    <a:pt x="1" y="2162"/>
                  </a:lnTo>
                  <a:lnTo>
                    <a:pt x="97" y="2450"/>
                  </a:lnTo>
                  <a:lnTo>
                    <a:pt x="241" y="2786"/>
                  </a:lnTo>
                  <a:lnTo>
                    <a:pt x="433" y="3026"/>
                  </a:lnTo>
                  <a:lnTo>
                    <a:pt x="625" y="3266"/>
                  </a:lnTo>
                  <a:lnTo>
                    <a:pt x="865" y="3459"/>
                  </a:lnTo>
                  <a:lnTo>
                    <a:pt x="1153" y="3603"/>
                  </a:lnTo>
                  <a:lnTo>
                    <a:pt x="1441" y="3651"/>
                  </a:lnTo>
                  <a:lnTo>
                    <a:pt x="1729" y="3699"/>
                  </a:lnTo>
                  <a:lnTo>
                    <a:pt x="1729" y="3699"/>
                  </a:lnTo>
                  <a:lnTo>
                    <a:pt x="2018" y="3651"/>
                  </a:lnTo>
                  <a:lnTo>
                    <a:pt x="2018" y="3651"/>
                  </a:lnTo>
                  <a:lnTo>
                    <a:pt x="2258" y="3603"/>
                  </a:lnTo>
                  <a:lnTo>
                    <a:pt x="2450" y="3507"/>
                  </a:lnTo>
                  <a:lnTo>
                    <a:pt x="2642" y="3410"/>
                  </a:lnTo>
                  <a:lnTo>
                    <a:pt x="2834" y="3266"/>
                  </a:lnTo>
                  <a:lnTo>
                    <a:pt x="2978" y="3074"/>
                  </a:lnTo>
                  <a:lnTo>
                    <a:pt x="3122" y="2882"/>
                  </a:lnTo>
                  <a:lnTo>
                    <a:pt x="3218" y="2690"/>
                  </a:lnTo>
                  <a:lnTo>
                    <a:pt x="3314" y="2450"/>
                  </a:lnTo>
                  <a:lnTo>
                    <a:pt x="2114" y="97"/>
                  </a:lnTo>
                  <a:lnTo>
                    <a:pt x="2114" y="97"/>
                  </a:lnTo>
                  <a:lnTo>
                    <a:pt x="1874" y="1"/>
                  </a:lnTo>
                  <a:lnTo>
                    <a:pt x="163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1" name="Google Shape;5831;p93"/>
            <p:cNvSpPr/>
            <p:nvPr/>
          </p:nvSpPr>
          <p:spPr>
            <a:xfrm>
              <a:off x="537075" y="3073600"/>
              <a:ext cx="1225" cy="25"/>
            </a:xfrm>
            <a:custGeom>
              <a:avLst/>
              <a:gdLst/>
              <a:ahLst/>
              <a:cxnLst/>
              <a:rect l="l" t="t" r="r" b="b"/>
              <a:pathLst>
                <a:path w="49" h="1" extrusionOk="0">
                  <a:moveTo>
                    <a:pt x="48" y="0"/>
                  </a:moveTo>
                  <a:lnTo>
                    <a:pt x="0" y="0"/>
                  </a:lnTo>
                  <a:lnTo>
                    <a:pt x="4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2" name="Google Shape;5832;p93"/>
            <p:cNvSpPr/>
            <p:nvPr/>
          </p:nvSpPr>
          <p:spPr>
            <a:xfrm>
              <a:off x="528675" y="3062775"/>
              <a:ext cx="25" cy="1225"/>
            </a:xfrm>
            <a:custGeom>
              <a:avLst/>
              <a:gdLst/>
              <a:ahLst/>
              <a:cxnLst/>
              <a:rect l="l" t="t" r="r" b="b"/>
              <a:pathLst>
                <a:path w="1" h="49" extrusionOk="0">
                  <a:moveTo>
                    <a:pt x="0" y="49"/>
                  </a:moveTo>
                  <a:lnTo>
                    <a:pt x="0" y="1"/>
                  </a:lnTo>
                  <a:lnTo>
                    <a:pt x="0" y="49"/>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3" name="Google Shape;5833;p93"/>
            <p:cNvSpPr/>
            <p:nvPr/>
          </p:nvSpPr>
          <p:spPr>
            <a:xfrm>
              <a:off x="655925" y="3101200"/>
              <a:ext cx="81675" cy="66050"/>
            </a:xfrm>
            <a:custGeom>
              <a:avLst/>
              <a:gdLst/>
              <a:ahLst/>
              <a:cxnLst/>
              <a:rect l="l" t="t" r="r" b="b"/>
              <a:pathLst>
                <a:path w="3267" h="2642" extrusionOk="0">
                  <a:moveTo>
                    <a:pt x="1490" y="1"/>
                  </a:moveTo>
                  <a:lnTo>
                    <a:pt x="1201" y="49"/>
                  </a:lnTo>
                  <a:lnTo>
                    <a:pt x="961" y="97"/>
                  </a:lnTo>
                  <a:lnTo>
                    <a:pt x="721" y="145"/>
                  </a:lnTo>
                  <a:lnTo>
                    <a:pt x="481" y="241"/>
                  </a:lnTo>
                  <a:lnTo>
                    <a:pt x="433" y="721"/>
                  </a:lnTo>
                  <a:lnTo>
                    <a:pt x="337" y="1153"/>
                  </a:lnTo>
                  <a:lnTo>
                    <a:pt x="193" y="1537"/>
                  </a:lnTo>
                  <a:lnTo>
                    <a:pt x="1" y="1922"/>
                  </a:lnTo>
                  <a:lnTo>
                    <a:pt x="241" y="2210"/>
                  </a:lnTo>
                  <a:lnTo>
                    <a:pt x="577" y="2402"/>
                  </a:lnTo>
                  <a:lnTo>
                    <a:pt x="1009" y="2546"/>
                  </a:lnTo>
                  <a:lnTo>
                    <a:pt x="1442" y="2642"/>
                  </a:lnTo>
                  <a:lnTo>
                    <a:pt x="1922" y="2642"/>
                  </a:lnTo>
                  <a:lnTo>
                    <a:pt x="2210" y="2546"/>
                  </a:lnTo>
                  <a:lnTo>
                    <a:pt x="2498" y="2450"/>
                  </a:lnTo>
                  <a:lnTo>
                    <a:pt x="2738" y="2306"/>
                  </a:lnTo>
                  <a:lnTo>
                    <a:pt x="2930" y="2114"/>
                  </a:lnTo>
                  <a:lnTo>
                    <a:pt x="3074" y="1922"/>
                  </a:lnTo>
                  <a:lnTo>
                    <a:pt x="3218" y="1681"/>
                  </a:lnTo>
                  <a:lnTo>
                    <a:pt x="3266" y="1441"/>
                  </a:lnTo>
                  <a:lnTo>
                    <a:pt x="3218" y="1153"/>
                  </a:lnTo>
                  <a:lnTo>
                    <a:pt x="3122" y="913"/>
                  </a:lnTo>
                  <a:lnTo>
                    <a:pt x="2978" y="673"/>
                  </a:lnTo>
                  <a:lnTo>
                    <a:pt x="2786" y="481"/>
                  </a:lnTo>
                  <a:lnTo>
                    <a:pt x="2546" y="289"/>
                  </a:lnTo>
                  <a:lnTo>
                    <a:pt x="2258" y="145"/>
                  </a:lnTo>
                  <a:lnTo>
                    <a:pt x="1970" y="49"/>
                  </a:lnTo>
                  <a:lnTo>
                    <a:pt x="1586"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4" name="Google Shape;5834;p93"/>
            <p:cNvSpPr/>
            <p:nvPr/>
          </p:nvSpPr>
          <p:spPr>
            <a:xfrm>
              <a:off x="655925" y="3101200"/>
              <a:ext cx="81675" cy="66050"/>
            </a:xfrm>
            <a:custGeom>
              <a:avLst/>
              <a:gdLst/>
              <a:ahLst/>
              <a:cxnLst/>
              <a:rect l="l" t="t" r="r" b="b"/>
              <a:pathLst>
                <a:path w="3267" h="2642" fill="none" extrusionOk="0">
                  <a:moveTo>
                    <a:pt x="1490" y="1"/>
                  </a:moveTo>
                  <a:lnTo>
                    <a:pt x="1490" y="1"/>
                  </a:lnTo>
                  <a:lnTo>
                    <a:pt x="1201" y="49"/>
                  </a:lnTo>
                  <a:lnTo>
                    <a:pt x="961" y="97"/>
                  </a:lnTo>
                  <a:lnTo>
                    <a:pt x="721" y="145"/>
                  </a:lnTo>
                  <a:lnTo>
                    <a:pt x="481" y="241"/>
                  </a:lnTo>
                  <a:lnTo>
                    <a:pt x="481" y="241"/>
                  </a:lnTo>
                  <a:lnTo>
                    <a:pt x="433" y="721"/>
                  </a:lnTo>
                  <a:lnTo>
                    <a:pt x="337" y="1153"/>
                  </a:lnTo>
                  <a:lnTo>
                    <a:pt x="193" y="1537"/>
                  </a:lnTo>
                  <a:lnTo>
                    <a:pt x="1" y="1922"/>
                  </a:lnTo>
                  <a:lnTo>
                    <a:pt x="1" y="1922"/>
                  </a:lnTo>
                  <a:lnTo>
                    <a:pt x="241" y="2210"/>
                  </a:lnTo>
                  <a:lnTo>
                    <a:pt x="577" y="2402"/>
                  </a:lnTo>
                  <a:lnTo>
                    <a:pt x="1009" y="2546"/>
                  </a:lnTo>
                  <a:lnTo>
                    <a:pt x="1442" y="2642"/>
                  </a:lnTo>
                  <a:lnTo>
                    <a:pt x="1442" y="2642"/>
                  </a:lnTo>
                  <a:lnTo>
                    <a:pt x="1586" y="2642"/>
                  </a:lnTo>
                  <a:lnTo>
                    <a:pt x="1586" y="2642"/>
                  </a:lnTo>
                  <a:lnTo>
                    <a:pt x="1922" y="2642"/>
                  </a:lnTo>
                  <a:lnTo>
                    <a:pt x="2210" y="2546"/>
                  </a:lnTo>
                  <a:lnTo>
                    <a:pt x="2498" y="2450"/>
                  </a:lnTo>
                  <a:lnTo>
                    <a:pt x="2738" y="2306"/>
                  </a:lnTo>
                  <a:lnTo>
                    <a:pt x="2930" y="2114"/>
                  </a:lnTo>
                  <a:lnTo>
                    <a:pt x="3074" y="1922"/>
                  </a:lnTo>
                  <a:lnTo>
                    <a:pt x="3218" y="1681"/>
                  </a:lnTo>
                  <a:lnTo>
                    <a:pt x="3266" y="1441"/>
                  </a:lnTo>
                  <a:lnTo>
                    <a:pt x="3266" y="1441"/>
                  </a:lnTo>
                  <a:lnTo>
                    <a:pt x="3218" y="1153"/>
                  </a:lnTo>
                  <a:lnTo>
                    <a:pt x="3122" y="913"/>
                  </a:lnTo>
                  <a:lnTo>
                    <a:pt x="2978" y="673"/>
                  </a:lnTo>
                  <a:lnTo>
                    <a:pt x="2786" y="481"/>
                  </a:lnTo>
                  <a:lnTo>
                    <a:pt x="2546" y="289"/>
                  </a:lnTo>
                  <a:lnTo>
                    <a:pt x="2258" y="145"/>
                  </a:lnTo>
                  <a:lnTo>
                    <a:pt x="1970" y="49"/>
                  </a:lnTo>
                  <a:lnTo>
                    <a:pt x="1586" y="1"/>
                  </a:lnTo>
                  <a:lnTo>
                    <a:pt x="1586" y="1"/>
                  </a:lnTo>
                  <a:lnTo>
                    <a:pt x="149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5" name="Google Shape;5835;p93"/>
            <p:cNvSpPr/>
            <p:nvPr/>
          </p:nvSpPr>
          <p:spPr>
            <a:xfrm>
              <a:off x="651125" y="3107200"/>
              <a:ext cx="16850" cy="42050"/>
            </a:xfrm>
            <a:custGeom>
              <a:avLst/>
              <a:gdLst/>
              <a:ahLst/>
              <a:cxnLst/>
              <a:rect l="l" t="t" r="r" b="b"/>
              <a:pathLst>
                <a:path w="674" h="1682" extrusionOk="0">
                  <a:moveTo>
                    <a:pt x="673" y="1"/>
                  </a:moveTo>
                  <a:lnTo>
                    <a:pt x="385" y="193"/>
                  </a:lnTo>
                  <a:lnTo>
                    <a:pt x="193" y="433"/>
                  </a:lnTo>
                  <a:lnTo>
                    <a:pt x="49" y="721"/>
                  </a:lnTo>
                  <a:lnTo>
                    <a:pt x="1" y="1009"/>
                  </a:lnTo>
                  <a:lnTo>
                    <a:pt x="1" y="1153"/>
                  </a:lnTo>
                  <a:lnTo>
                    <a:pt x="49" y="1345"/>
                  </a:lnTo>
                  <a:lnTo>
                    <a:pt x="97" y="1538"/>
                  </a:lnTo>
                  <a:lnTo>
                    <a:pt x="193" y="1682"/>
                  </a:lnTo>
                  <a:lnTo>
                    <a:pt x="385" y="1297"/>
                  </a:lnTo>
                  <a:lnTo>
                    <a:pt x="529" y="913"/>
                  </a:lnTo>
                  <a:lnTo>
                    <a:pt x="625" y="481"/>
                  </a:lnTo>
                  <a:lnTo>
                    <a:pt x="673"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6" name="Google Shape;5836;p93"/>
            <p:cNvSpPr/>
            <p:nvPr/>
          </p:nvSpPr>
          <p:spPr>
            <a:xfrm>
              <a:off x="651125" y="3107200"/>
              <a:ext cx="16850" cy="42050"/>
            </a:xfrm>
            <a:custGeom>
              <a:avLst/>
              <a:gdLst/>
              <a:ahLst/>
              <a:cxnLst/>
              <a:rect l="l" t="t" r="r" b="b"/>
              <a:pathLst>
                <a:path w="674" h="1682" fill="none" extrusionOk="0">
                  <a:moveTo>
                    <a:pt x="673" y="1"/>
                  </a:moveTo>
                  <a:lnTo>
                    <a:pt x="673" y="1"/>
                  </a:lnTo>
                  <a:lnTo>
                    <a:pt x="385" y="193"/>
                  </a:lnTo>
                  <a:lnTo>
                    <a:pt x="193" y="433"/>
                  </a:lnTo>
                  <a:lnTo>
                    <a:pt x="49" y="721"/>
                  </a:lnTo>
                  <a:lnTo>
                    <a:pt x="1" y="1009"/>
                  </a:lnTo>
                  <a:lnTo>
                    <a:pt x="1" y="1009"/>
                  </a:lnTo>
                  <a:lnTo>
                    <a:pt x="1" y="1153"/>
                  </a:lnTo>
                  <a:lnTo>
                    <a:pt x="49" y="1345"/>
                  </a:lnTo>
                  <a:lnTo>
                    <a:pt x="97" y="1538"/>
                  </a:lnTo>
                  <a:lnTo>
                    <a:pt x="193" y="1682"/>
                  </a:lnTo>
                  <a:lnTo>
                    <a:pt x="193" y="1682"/>
                  </a:lnTo>
                  <a:lnTo>
                    <a:pt x="385" y="1297"/>
                  </a:lnTo>
                  <a:lnTo>
                    <a:pt x="529" y="913"/>
                  </a:lnTo>
                  <a:lnTo>
                    <a:pt x="625" y="481"/>
                  </a:lnTo>
                  <a:lnTo>
                    <a:pt x="67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7" name="Google Shape;5837;p93"/>
            <p:cNvSpPr/>
            <p:nvPr/>
          </p:nvSpPr>
          <p:spPr>
            <a:xfrm>
              <a:off x="886450" y="2915100"/>
              <a:ext cx="82875" cy="40850"/>
            </a:xfrm>
            <a:custGeom>
              <a:avLst/>
              <a:gdLst/>
              <a:ahLst/>
              <a:cxnLst/>
              <a:rect l="l" t="t" r="r" b="b"/>
              <a:pathLst>
                <a:path w="3315" h="1634" extrusionOk="0">
                  <a:moveTo>
                    <a:pt x="1393" y="1"/>
                  </a:moveTo>
                  <a:lnTo>
                    <a:pt x="1153" y="49"/>
                  </a:lnTo>
                  <a:lnTo>
                    <a:pt x="913" y="97"/>
                  </a:lnTo>
                  <a:lnTo>
                    <a:pt x="625" y="241"/>
                  </a:lnTo>
                  <a:lnTo>
                    <a:pt x="385" y="385"/>
                  </a:lnTo>
                  <a:lnTo>
                    <a:pt x="193" y="625"/>
                  </a:lnTo>
                  <a:lnTo>
                    <a:pt x="49" y="865"/>
                  </a:lnTo>
                  <a:lnTo>
                    <a:pt x="1" y="913"/>
                  </a:lnTo>
                  <a:lnTo>
                    <a:pt x="1" y="961"/>
                  </a:lnTo>
                  <a:lnTo>
                    <a:pt x="97" y="1057"/>
                  </a:lnTo>
                  <a:lnTo>
                    <a:pt x="193" y="1105"/>
                  </a:lnTo>
                  <a:lnTo>
                    <a:pt x="289" y="1057"/>
                  </a:lnTo>
                  <a:lnTo>
                    <a:pt x="337" y="1009"/>
                  </a:lnTo>
                  <a:lnTo>
                    <a:pt x="433" y="817"/>
                  </a:lnTo>
                  <a:lnTo>
                    <a:pt x="625" y="625"/>
                  </a:lnTo>
                  <a:lnTo>
                    <a:pt x="817" y="529"/>
                  </a:lnTo>
                  <a:lnTo>
                    <a:pt x="1009" y="385"/>
                  </a:lnTo>
                  <a:lnTo>
                    <a:pt x="1201" y="337"/>
                  </a:lnTo>
                  <a:lnTo>
                    <a:pt x="1441" y="337"/>
                  </a:lnTo>
                  <a:lnTo>
                    <a:pt x="1826" y="433"/>
                  </a:lnTo>
                  <a:lnTo>
                    <a:pt x="2210" y="577"/>
                  </a:lnTo>
                  <a:lnTo>
                    <a:pt x="2594" y="817"/>
                  </a:lnTo>
                  <a:lnTo>
                    <a:pt x="2882" y="1153"/>
                  </a:lnTo>
                  <a:lnTo>
                    <a:pt x="2978" y="1345"/>
                  </a:lnTo>
                  <a:lnTo>
                    <a:pt x="3026" y="1538"/>
                  </a:lnTo>
                  <a:lnTo>
                    <a:pt x="3122" y="1634"/>
                  </a:lnTo>
                  <a:lnTo>
                    <a:pt x="3218" y="1634"/>
                  </a:lnTo>
                  <a:lnTo>
                    <a:pt x="3314" y="1538"/>
                  </a:lnTo>
                  <a:lnTo>
                    <a:pt x="3314" y="1441"/>
                  </a:lnTo>
                  <a:lnTo>
                    <a:pt x="3218" y="1201"/>
                  </a:lnTo>
                  <a:lnTo>
                    <a:pt x="3122" y="961"/>
                  </a:lnTo>
                  <a:lnTo>
                    <a:pt x="2978" y="721"/>
                  </a:lnTo>
                  <a:lnTo>
                    <a:pt x="2834" y="529"/>
                  </a:lnTo>
                  <a:lnTo>
                    <a:pt x="2594" y="385"/>
                  </a:lnTo>
                  <a:lnTo>
                    <a:pt x="2402" y="193"/>
                  </a:lnTo>
                  <a:lnTo>
                    <a:pt x="2162" y="97"/>
                  </a:lnTo>
                  <a:lnTo>
                    <a:pt x="1922"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8" name="Google Shape;5838;p93"/>
            <p:cNvSpPr/>
            <p:nvPr/>
          </p:nvSpPr>
          <p:spPr>
            <a:xfrm>
              <a:off x="683550" y="2918700"/>
              <a:ext cx="81675" cy="39650"/>
            </a:xfrm>
            <a:custGeom>
              <a:avLst/>
              <a:gdLst/>
              <a:ahLst/>
              <a:cxnLst/>
              <a:rect l="l" t="t" r="r" b="b"/>
              <a:pathLst>
                <a:path w="3267" h="1586" extrusionOk="0">
                  <a:moveTo>
                    <a:pt x="1585" y="1"/>
                  </a:moveTo>
                  <a:lnTo>
                    <a:pt x="1345" y="97"/>
                  </a:lnTo>
                  <a:lnTo>
                    <a:pt x="913" y="289"/>
                  </a:lnTo>
                  <a:lnTo>
                    <a:pt x="673" y="433"/>
                  </a:lnTo>
                  <a:lnTo>
                    <a:pt x="529" y="577"/>
                  </a:lnTo>
                  <a:lnTo>
                    <a:pt x="337" y="769"/>
                  </a:lnTo>
                  <a:lnTo>
                    <a:pt x="192" y="961"/>
                  </a:lnTo>
                  <a:lnTo>
                    <a:pt x="96" y="1201"/>
                  </a:lnTo>
                  <a:lnTo>
                    <a:pt x="0" y="1442"/>
                  </a:lnTo>
                  <a:lnTo>
                    <a:pt x="0" y="1538"/>
                  </a:lnTo>
                  <a:lnTo>
                    <a:pt x="96" y="1586"/>
                  </a:lnTo>
                  <a:lnTo>
                    <a:pt x="192" y="1586"/>
                  </a:lnTo>
                  <a:lnTo>
                    <a:pt x="289" y="1490"/>
                  </a:lnTo>
                  <a:lnTo>
                    <a:pt x="337" y="1297"/>
                  </a:lnTo>
                  <a:lnTo>
                    <a:pt x="481" y="1153"/>
                  </a:lnTo>
                  <a:lnTo>
                    <a:pt x="769" y="865"/>
                  </a:lnTo>
                  <a:lnTo>
                    <a:pt x="1105" y="625"/>
                  </a:lnTo>
                  <a:lnTo>
                    <a:pt x="1441" y="481"/>
                  </a:lnTo>
                  <a:lnTo>
                    <a:pt x="1873" y="337"/>
                  </a:lnTo>
                  <a:lnTo>
                    <a:pt x="2065" y="337"/>
                  </a:lnTo>
                  <a:lnTo>
                    <a:pt x="2258" y="385"/>
                  </a:lnTo>
                  <a:lnTo>
                    <a:pt x="2450" y="433"/>
                  </a:lnTo>
                  <a:lnTo>
                    <a:pt x="2690" y="529"/>
                  </a:lnTo>
                  <a:lnTo>
                    <a:pt x="2834" y="673"/>
                  </a:lnTo>
                  <a:lnTo>
                    <a:pt x="2978" y="817"/>
                  </a:lnTo>
                  <a:lnTo>
                    <a:pt x="3074" y="865"/>
                  </a:lnTo>
                  <a:lnTo>
                    <a:pt x="3122" y="865"/>
                  </a:lnTo>
                  <a:lnTo>
                    <a:pt x="3218" y="817"/>
                  </a:lnTo>
                  <a:lnTo>
                    <a:pt x="3266" y="721"/>
                  </a:lnTo>
                  <a:lnTo>
                    <a:pt x="3266" y="673"/>
                  </a:lnTo>
                  <a:lnTo>
                    <a:pt x="3218" y="577"/>
                  </a:lnTo>
                  <a:lnTo>
                    <a:pt x="3026" y="385"/>
                  </a:lnTo>
                  <a:lnTo>
                    <a:pt x="2834" y="241"/>
                  </a:lnTo>
                  <a:lnTo>
                    <a:pt x="2594" y="145"/>
                  </a:lnTo>
                  <a:lnTo>
                    <a:pt x="2354" y="49"/>
                  </a:lnTo>
                  <a:lnTo>
                    <a:pt x="1825"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9" name="Google Shape;5839;p93"/>
            <p:cNvSpPr/>
            <p:nvPr/>
          </p:nvSpPr>
          <p:spPr>
            <a:xfrm>
              <a:off x="934475" y="3065175"/>
              <a:ext cx="85275" cy="67275"/>
            </a:xfrm>
            <a:custGeom>
              <a:avLst/>
              <a:gdLst/>
              <a:ahLst/>
              <a:cxnLst/>
              <a:rect l="l" t="t" r="r" b="b"/>
              <a:pathLst>
                <a:path w="3411" h="2691" extrusionOk="0">
                  <a:moveTo>
                    <a:pt x="1682" y="1"/>
                  </a:moveTo>
                  <a:lnTo>
                    <a:pt x="1393" y="49"/>
                  </a:lnTo>
                  <a:lnTo>
                    <a:pt x="1057" y="145"/>
                  </a:lnTo>
                  <a:lnTo>
                    <a:pt x="769" y="337"/>
                  </a:lnTo>
                  <a:lnTo>
                    <a:pt x="529" y="481"/>
                  </a:lnTo>
                  <a:lnTo>
                    <a:pt x="337" y="721"/>
                  </a:lnTo>
                  <a:lnTo>
                    <a:pt x="145" y="961"/>
                  </a:lnTo>
                  <a:lnTo>
                    <a:pt x="49" y="1201"/>
                  </a:lnTo>
                  <a:lnTo>
                    <a:pt x="1" y="1490"/>
                  </a:lnTo>
                  <a:lnTo>
                    <a:pt x="49" y="1730"/>
                  </a:lnTo>
                  <a:lnTo>
                    <a:pt x="97" y="1922"/>
                  </a:lnTo>
                  <a:lnTo>
                    <a:pt x="241" y="2114"/>
                  </a:lnTo>
                  <a:lnTo>
                    <a:pt x="385" y="2306"/>
                  </a:lnTo>
                  <a:lnTo>
                    <a:pt x="577" y="2402"/>
                  </a:lnTo>
                  <a:lnTo>
                    <a:pt x="769" y="2546"/>
                  </a:lnTo>
                  <a:lnTo>
                    <a:pt x="1009" y="2594"/>
                  </a:lnTo>
                  <a:lnTo>
                    <a:pt x="1249" y="2642"/>
                  </a:lnTo>
                  <a:lnTo>
                    <a:pt x="1489" y="2690"/>
                  </a:lnTo>
                  <a:lnTo>
                    <a:pt x="1778" y="2642"/>
                  </a:lnTo>
                  <a:lnTo>
                    <a:pt x="2018" y="2594"/>
                  </a:lnTo>
                  <a:lnTo>
                    <a:pt x="2354" y="2498"/>
                  </a:lnTo>
                  <a:lnTo>
                    <a:pt x="2642" y="2354"/>
                  </a:lnTo>
                  <a:lnTo>
                    <a:pt x="2930" y="2162"/>
                  </a:lnTo>
                  <a:lnTo>
                    <a:pt x="3122" y="1970"/>
                  </a:lnTo>
                  <a:lnTo>
                    <a:pt x="3266" y="1730"/>
                  </a:lnTo>
                  <a:lnTo>
                    <a:pt x="3362" y="1442"/>
                  </a:lnTo>
                  <a:lnTo>
                    <a:pt x="3410" y="1201"/>
                  </a:lnTo>
                  <a:lnTo>
                    <a:pt x="3410" y="913"/>
                  </a:lnTo>
                  <a:lnTo>
                    <a:pt x="3314" y="721"/>
                  </a:lnTo>
                  <a:lnTo>
                    <a:pt x="3218" y="529"/>
                  </a:lnTo>
                  <a:lnTo>
                    <a:pt x="3074" y="385"/>
                  </a:lnTo>
                  <a:lnTo>
                    <a:pt x="2882" y="241"/>
                  </a:lnTo>
                  <a:lnTo>
                    <a:pt x="2690" y="145"/>
                  </a:lnTo>
                  <a:lnTo>
                    <a:pt x="2450" y="49"/>
                  </a:lnTo>
                  <a:lnTo>
                    <a:pt x="2210"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0" name="Google Shape;5840;p93"/>
            <p:cNvSpPr/>
            <p:nvPr/>
          </p:nvSpPr>
          <p:spPr>
            <a:xfrm>
              <a:off x="934475" y="3065175"/>
              <a:ext cx="85275" cy="67275"/>
            </a:xfrm>
            <a:custGeom>
              <a:avLst/>
              <a:gdLst/>
              <a:ahLst/>
              <a:cxnLst/>
              <a:rect l="l" t="t" r="r" b="b"/>
              <a:pathLst>
                <a:path w="3411" h="2691" fill="none" extrusionOk="0">
                  <a:moveTo>
                    <a:pt x="1922" y="1"/>
                  </a:moveTo>
                  <a:lnTo>
                    <a:pt x="1922" y="1"/>
                  </a:lnTo>
                  <a:lnTo>
                    <a:pt x="1682" y="1"/>
                  </a:lnTo>
                  <a:lnTo>
                    <a:pt x="1393" y="49"/>
                  </a:lnTo>
                  <a:lnTo>
                    <a:pt x="1393" y="49"/>
                  </a:lnTo>
                  <a:lnTo>
                    <a:pt x="1057" y="145"/>
                  </a:lnTo>
                  <a:lnTo>
                    <a:pt x="769" y="337"/>
                  </a:lnTo>
                  <a:lnTo>
                    <a:pt x="529" y="481"/>
                  </a:lnTo>
                  <a:lnTo>
                    <a:pt x="337" y="721"/>
                  </a:lnTo>
                  <a:lnTo>
                    <a:pt x="145" y="961"/>
                  </a:lnTo>
                  <a:lnTo>
                    <a:pt x="49" y="1201"/>
                  </a:lnTo>
                  <a:lnTo>
                    <a:pt x="1" y="1490"/>
                  </a:lnTo>
                  <a:lnTo>
                    <a:pt x="49" y="1730"/>
                  </a:lnTo>
                  <a:lnTo>
                    <a:pt x="49" y="1730"/>
                  </a:lnTo>
                  <a:lnTo>
                    <a:pt x="97" y="1922"/>
                  </a:lnTo>
                  <a:lnTo>
                    <a:pt x="241" y="2114"/>
                  </a:lnTo>
                  <a:lnTo>
                    <a:pt x="385" y="2306"/>
                  </a:lnTo>
                  <a:lnTo>
                    <a:pt x="577" y="2402"/>
                  </a:lnTo>
                  <a:lnTo>
                    <a:pt x="769" y="2546"/>
                  </a:lnTo>
                  <a:lnTo>
                    <a:pt x="1009" y="2594"/>
                  </a:lnTo>
                  <a:lnTo>
                    <a:pt x="1249" y="2642"/>
                  </a:lnTo>
                  <a:lnTo>
                    <a:pt x="1489" y="2690"/>
                  </a:lnTo>
                  <a:lnTo>
                    <a:pt x="1489" y="2690"/>
                  </a:lnTo>
                  <a:lnTo>
                    <a:pt x="1778" y="2642"/>
                  </a:lnTo>
                  <a:lnTo>
                    <a:pt x="2018" y="2594"/>
                  </a:lnTo>
                  <a:lnTo>
                    <a:pt x="2018" y="2594"/>
                  </a:lnTo>
                  <a:lnTo>
                    <a:pt x="2354" y="2498"/>
                  </a:lnTo>
                  <a:lnTo>
                    <a:pt x="2642" y="2354"/>
                  </a:lnTo>
                  <a:lnTo>
                    <a:pt x="2930" y="2162"/>
                  </a:lnTo>
                  <a:lnTo>
                    <a:pt x="3122" y="1970"/>
                  </a:lnTo>
                  <a:lnTo>
                    <a:pt x="3266" y="1730"/>
                  </a:lnTo>
                  <a:lnTo>
                    <a:pt x="3362" y="1442"/>
                  </a:lnTo>
                  <a:lnTo>
                    <a:pt x="3410" y="1201"/>
                  </a:lnTo>
                  <a:lnTo>
                    <a:pt x="3410" y="913"/>
                  </a:lnTo>
                  <a:lnTo>
                    <a:pt x="3410" y="913"/>
                  </a:lnTo>
                  <a:lnTo>
                    <a:pt x="3314" y="721"/>
                  </a:lnTo>
                  <a:lnTo>
                    <a:pt x="3218" y="529"/>
                  </a:lnTo>
                  <a:lnTo>
                    <a:pt x="3074" y="385"/>
                  </a:lnTo>
                  <a:lnTo>
                    <a:pt x="2882" y="241"/>
                  </a:lnTo>
                  <a:lnTo>
                    <a:pt x="2690" y="145"/>
                  </a:lnTo>
                  <a:lnTo>
                    <a:pt x="2450" y="49"/>
                  </a:lnTo>
                  <a:lnTo>
                    <a:pt x="2210" y="1"/>
                  </a:lnTo>
                  <a:lnTo>
                    <a:pt x="192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1" name="Google Shape;5841;p93"/>
            <p:cNvSpPr/>
            <p:nvPr/>
          </p:nvSpPr>
          <p:spPr>
            <a:xfrm>
              <a:off x="682350" y="2973925"/>
              <a:ext cx="97275" cy="121300"/>
            </a:xfrm>
            <a:custGeom>
              <a:avLst/>
              <a:gdLst/>
              <a:ahLst/>
              <a:cxnLst/>
              <a:rect l="l" t="t" r="r" b="b"/>
              <a:pathLst>
                <a:path w="3891" h="4852" extrusionOk="0">
                  <a:moveTo>
                    <a:pt x="1873" y="1"/>
                  </a:moveTo>
                  <a:lnTo>
                    <a:pt x="1489" y="49"/>
                  </a:lnTo>
                  <a:lnTo>
                    <a:pt x="1105" y="193"/>
                  </a:lnTo>
                  <a:lnTo>
                    <a:pt x="817" y="385"/>
                  </a:lnTo>
                  <a:lnTo>
                    <a:pt x="529" y="625"/>
                  </a:lnTo>
                  <a:lnTo>
                    <a:pt x="288" y="913"/>
                  </a:lnTo>
                  <a:lnTo>
                    <a:pt x="144" y="1250"/>
                  </a:lnTo>
                  <a:lnTo>
                    <a:pt x="48" y="1586"/>
                  </a:lnTo>
                  <a:lnTo>
                    <a:pt x="0" y="2018"/>
                  </a:lnTo>
                  <a:lnTo>
                    <a:pt x="48" y="3027"/>
                  </a:lnTo>
                  <a:lnTo>
                    <a:pt x="96" y="3411"/>
                  </a:lnTo>
                  <a:lnTo>
                    <a:pt x="240" y="3747"/>
                  </a:lnTo>
                  <a:lnTo>
                    <a:pt x="433" y="4083"/>
                  </a:lnTo>
                  <a:lnTo>
                    <a:pt x="673" y="4371"/>
                  </a:lnTo>
                  <a:lnTo>
                    <a:pt x="961" y="4563"/>
                  </a:lnTo>
                  <a:lnTo>
                    <a:pt x="1297" y="4755"/>
                  </a:lnTo>
                  <a:lnTo>
                    <a:pt x="1681" y="4851"/>
                  </a:lnTo>
                  <a:lnTo>
                    <a:pt x="2065" y="4851"/>
                  </a:lnTo>
                  <a:lnTo>
                    <a:pt x="2450" y="4803"/>
                  </a:lnTo>
                  <a:lnTo>
                    <a:pt x="2786" y="4659"/>
                  </a:lnTo>
                  <a:lnTo>
                    <a:pt x="3122" y="4467"/>
                  </a:lnTo>
                  <a:lnTo>
                    <a:pt x="3410" y="4227"/>
                  </a:lnTo>
                  <a:lnTo>
                    <a:pt x="3650" y="3939"/>
                  </a:lnTo>
                  <a:lnTo>
                    <a:pt x="3794" y="3603"/>
                  </a:lnTo>
                  <a:lnTo>
                    <a:pt x="3890" y="3267"/>
                  </a:lnTo>
                  <a:lnTo>
                    <a:pt x="3890" y="2834"/>
                  </a:lnTo>
                  <a:lnTo>
                    <a:pt x="3842" y="1826"/>
                  </a:lnTo>
                  <a:lnTo>
                    <a:pt x="3794" y="1442"/>
                  </a:lnTo>
                  <a:lnTo>
                    <a:pt x="3698" y="1106"/>
                  </a:lnTo>
                  <a:lnTo>
                    <a:pt x="3506" y="769"/>
                  </a:lnTo>
                  <a:lnTo>
                    <a:pt x="3266" y="481"/>
                  </a:lnTo>
                  <a:lnTo>
                    <a:pt x="2930" y="289"/>
                  </a:lnTo>
                  <a:lnTo>
                    <a:pt x="2594" y="97"/>
                  </a:lnTo>
                  <a:lnTo>
                    <a:pt x="225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2" name="Google Shape;5842;p93"/>
            <p:cNvSpPr/>
            <p:nvPr/>
          </p:nvSpPr>
          <p:spPr>
            <a:xfrm>
              <a:off x="708750" y="2982350"/>
              <a:ext cx="70875" cy="105675"/>
            </a:xfrm>
            <a:custGeom>
              <a:avLst/>
              <a:gdLst/>
              <a:ahLst/>
              <a:cxnLst/>
              <a:rect l="l" t="t" r="r" b="b"/>
              <a:pathLst>
                <a:path w="2835" h="4227" extrusionOk="0">
                  <a:moveTo>
                    <a:pt x="1634" y="0"/>
                  </a:moveTo>
                  <a:lnTo>
                    <a:pt x="1250" y="96"/>
                  </a:lnTo>
                  <a:lnTo>
                    <a:pt x="961" y="192"/>
                  </a:lnTo>
                  <a:lnTo>
                    <a:pt x="673" y="432"/>
                  </a:lnTo>
                  <a:lnTo>
                    <a:pt x="433" y="672"/>
                  </a:lnTo>
                  <a:lnTo>
                    <a:pt x="241" y="1009"/>
                  </a:lnTo>
                  <a:lnTo>
                    <a:pt x="97" y="1345"/>
                  </a:lnTo>
                  <a:lnTo>
                    <a:pt x="1" y="1777"/>
                  </a:lnTo>
                  <a:lnTo>
                    <a:pt x="1" y="2161"/>
                  </a:lnTo>
                  <a:lnTo>
                    <a:pt x="49" y="2593"/>
                  </a:lnTo>
                  <a:lnTo>
                    <a:pt x="193" y="2978"/>
                  </a:lnTo>
                  <a:lnTo>
                    <a:pt x="337" y="3362"/>
                  </a:lnTo>
                  <a:lnTo>
                    <a:pt x="577" y="3650"/>
                  </a:lnTo>
                  <a:lnTo>
                    <a:pt x="817" y="3890"/>
                  </a:lnTo>
                  <a:lnTo>
                    <a:pt x="1105" y="4082"/>
                  </a:lnTo>
                  <a:lnTo>
                    <a:pt x="1442" y="4178"/>
                  </a:lnTo>
                  <a:lnTo>
                    <a:pt x="1778" y="4226"/>
                  </a:lnTo>
                  <a:lnTo>
                    <a:pt x="2018" y="4178"/>
                  </a:lnTo>
                  <a:lnTo>
                    <a:pt x="2402" y="3842"/>
                  </a:lnTo>
                  <a:lnTo>
                    <a:pt x="2546" y="3650"/>
                  </a:lnTo>
                  <a:lnTo>
                    <a:pt x="2642" y="3458"/>
                  </a:lnTo>
                  <a:lnTo>
                    <a:pt x="2738" y="3266"/>
                  </a:lnTo>
                  <a:lnTo>
                    <a:pt x="2834" y="3026"/>
                  </a:lnTo>
                  <a:lnTo>
                    <a:pt x="2834" y="2786"/>
                  </a:lnTo>
                  <a:lnTo>
                    <a:pt x="2834" y="2497"/>
                  </a:lnTo>
                  <a:lnTo>
                    <a:pt x="2786" y="1489"/>
                  </a:lnTo>
                  <a:lnTo>
                    <a:pt x="2738" y="1105"/>
                  </a:lnTo>
                  <a:lnTo>
                    <a:pt x="2594" y="721"/>
                  </a:lnTo>
                  <a:lnTo>
                    <a:pt x="2402" y="384"/>
                  </a:lnTo>
                  <a:lnTo>
                    <a:pt x="2114" y="96"/>
                  </a:lnTo>
                  <a:lnTo>
                    <a:pt x="1874" y="48"/>
                  </a:lnTo>
                  <a:lnTo>
                    <a:pt x="163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3" name="Google Shape;5843;p93"/>
            <p:cNvSpPr/>
            <p:nvPr/>
          </p:nvSpPr>
          <p:spPr>
            <a:xfrm>
              <a:off x="828825" y="3030375"/>
              <a:ext cx="21625" cy="22825"/>
            </a:xfrm>
            <a:custGeom>
              <a:avLst/>
              <a:gdLst/>
              <a:ahLst/>
              <a:cxnLst/>
              <a:rect l="l" t="t" r="r" b="b"/>
              <a:pathLst>
                <a:path w="865" h="913" extrusionOk="0">
                  <a:moveTo>
                    <a:pt x="721" y="0"/>
                  </a:moveTo>
                  <a:lnTo>
                    <a:pt x="673" y="48"/>
                  </a:lnTo>
                  <a:lnTo>
                    <a:pt x="577" y="192"/>
                  </a:lnTo>
                  <a:lnTo>
                    <a:pt x="481" y="288"/>
                  </a:lnTo>
                  <a:lnTo>
                    <a:pt x="333" y="436"/>
                  </a:lnTo>
                  <a:lnTo>
                    <a:pt x="333" y="436"/>
                  </a:lnTo>
                  <a:lnTo>
                    <a:pt x="144" y="96"/>
                  </a:lnTo>
                  <a:lnTo>
                    <a:pt x="96" y="48"/>
                  </a:lnTo>
                  <a:lnTo>
                    <a:pt x="48" y="48"/>
                  </a:lnTo>
                  <a:lnTo>
                    <a:pt x="0" y="96"/>
                  </a:lnTo>
                  <a:lnTo>
                    <a:pt x="0" y="192"/>
                  </a:lnTo>
                  <a:lnTo>
                    <a:pt x="241" y="624"/>
                  </a:lnTo>
                  <a:lnTo>
                    <a:pt x="241" y="672"/>
                  </a:lnTo>
                  <a:lnTo>
                    <a:pt x="289" y="672"/>
                  </a:lnTo>
                  <a:lnTo>
                    <a:pt x="385" y="624"/>
                  </a:lnTo>
                  <a:lnTo>
                    <a:pt x="577" y="384"/>
                  </a:lnTo>
                  <a:lnTo>
                    <a:pt x="673" y="240"/>
                  </a:lnTo>
                  <a:lnTo>
                    <a:pt x="673" y="288"/>
                  </a:lnTo>
                  <a:lnTo>
                    <a:pt x="673" y="480"/>
                  </a:lnTo>
                  <a:lnTo>
                    <a:pt x="673" y="672"/>
                  </a:lnTo>
                  <a:lnTo>
                    <a:pt x="673" y="769"/>
                  </a:lnTo>
                  <a:lnTo>
                    <a:pt x="673" y="865"/>
                  </a:lnTo>
                  <a:lnTo>
                    <a:pt x="721" y="913"/>
                  </a:lnTo>
                  <a:lnTo>
                    <a:pt x="769" y="913"/>
                  </a:lnTo>
                  <a:lnTo>
                    <a:pt x="817" y="865"/>
                  </a:lnTo>
                  <a:lnTo>
                    <a:pt x="865" y="769"/>
                  </a:lnTo>
                  <a:lnTo>
                    <a:pt x="865" y="672"/>
                  </a:lnTo>
                  <a:lnTo>
                    <a:pt x="865" y="480"/>
                  </a:lnTo>
                  <a:lnTo>
                    <a:pt x="817" y="96"/>
                  </a:lnTo>
                  <a:lnTo>
                    <a:pt x="769"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4" name="Google Shape;5844;p93"/>
            <p:cNvSpPr/>
            <p:nvPr/>
          </p:nvSpPr>
          <p:spPr>
            <a:xfrm>
              <a:off x="239325" y="2558525"/>
              <a:ext cx="283350" cy="421450"/>
            </a:xfrm>
            <a:custGeom>
              <a:avLst/>
              <a:gdLst/>
              <a:ahLst/>
              <a:cxnLst/>
              <a:rect l="l" t="t" r="r" b="b"/>
              <a:pathLst>
                <a:path w="11334" h="16858" extrusionOk="0">
                  <a:moveTo>
                    <a:pt x="4995" y="0"/>
                  </a:moveTo>
                  <a:lnTo>
                    <a:pt x="4322" y="48"/>
                  </a:lnTo>
                  <a:lnTo>
                    <a:pt x="3698" y="144"/>
                  </a:lnTo>
                  <a:lnTo>
                    <a:pt x="4226" y="336"/>
                  </a:lnTo>
                  <a:lnTo>
                    <a:pt x="4755" y="625"/>
                  </a:lnTo>
                  <a:lnTo>
                    <a:pt x="5331" y="961"/>
                  </a:lnTo>
                  <a:lnTo>
                    <a:pt x="5571" y="1153"/>
                  </a:lnTo>
                  <a:lnTo>
                    <a:pt x="5811" y="1393"/>
                  </a:lnTo>
                  <a:lnTo>
                    <a:pt x="6051" y="1633"/>
                  </a:lnTo>
                  <a:lnTo>
                    <a:pt x="6195" y="1921"/>
                  </a:lnTo>
                  <a:lnTo>
                    <a:pt x="6291" y="2209"/>
                  </a:lnTo>
                  <a:lnTo>
                    <a:pt x="6291" y="2498"/>
                  </a:lnTo>
                  <a:lnTo>
                    <a:pt x="6243" y="2834"/>
                  </a:lnTo>
                  <a:lnTo>
                    <a:pt x="6051" y="3170"/>
                  </a:lnTo>
                  <a:lnTo>
                    <a:pt x="5715" y="3602"/>
                  </a:lnTo>
                  <a:lnTo>
                    <a:pt x="5379" y="4082"/>
                  </a:lnTo>
                  <a:lnTo>
                    <a:pt x="5379" y="4082"/>
                  </a:lnTo>
                  <a:lnTo>
                    <a:pt x="5427" y="3746"/>
                  </a:lnTo>
                  <a:lnTo>
                    <a:pt x="5475" y="3410"/>
                  </a:lnTo>
                  <a:lnTo>
                    <a:pt x="5475" y="3122"/>
                  </a:lnTo>
                  <a:lnTo>
                    <a:pt x="5427" y="2930"/>
                  </a:lnTo>
                  <a:lnTo>
                    <a:pt x="5283" y="2594"/>
                  </a:lnTo>
                  <a:lnTo>
                    <a:pt x="5139" y="2305"/>
                  </a:lnTo>
                  <a:lnTo>
                    <a:pt x="4947" y="2017"/>
                  </a:lnTo>
                  <a:lnTo>
                    <a:pt x="4706" y="1825"/>
                  </a:lnTo>
                  <a:lnTo>
                    <a:pt x="4514" y="1681"/>
                  </a:lnTo>
                  <a:lnTo>
                    <a:pt x="4274" y="1537"/>
                  </a:lnTo>
                  <a:lnTo>
                    <a:pt x="3842" y="1345"/>
                  </a:lnTo>
                  <a:lnTo>
                    <a:pt x="3410" y="1249"/>
                  </a:lnTo>
                  <a:lnTo>
                    <a:pt x="3026" y="1201"/>
                  </a:lnTo>
                  <a:lnTo>
                    <a:pt x="2689" y="1249"/>
                  </a:lnTo>
                  <a:lnTo>
                    <a:pt x="3218" y="1249"/>
                  </a:lnTo>
                  <a:lnTo>
                    <a:pt x="3458" y="1345"/>
                  </a:lnTo>
                  <a:lnTo>
                    <a:pt x="3650" y="1441"/>
                  </a:lnTo>
                  <a:lnTo>
                    <a:pt x="4034" y="1729"/>
                  </a:lnTo>
                  <a:lnTo>
                    <a:pt x="4370" y="2017"/>
                  </a:lnTo>
                  <a:lnTo>
                    <a:pt x="4562" y="2353"/>
                  </a:lnTo>
                  <a:lnTo>
                    <a:pt x="4755" y="2642"/>
                  </a:lnTo>
                  <a:lnTo>
                    <a:pt x="4899" y="2930"/>
                  </a:lnTo>
                  <a:lnTo>
                    <a:pt x="4466" y="3170"/>
                  </a:lnTo>
                  <a:lnTo>
                    <a:pt x="4034" y="3458"/>
                  </a:lnTo>
                  <a:lnTo>
                    <a:pt x="3458" y="3890"/>
                  </a:lnTo>
                  <a:lnTo>
                    <a:pt x="2785" y="4419"/>
                  </a:lnTo>
                  <a:lnTo>
                    <a:pt x="2113" y="5091"/>
                  </a:lnTo>
                  <a:lnTo>
                    <a:pt x="1393" y="5907"/>
                  </a:lnTo>
                  <a:lnTo>
                    <a:pt x="1057" y="6340"/>
                  </a:lnTo>
                  <a:lnTo>
                    <a:pt x="768" y="6820"/>
                  </a:lnTo>
                  <a:lnTo>
                    <a:pt x="432" y="7396"/>
                  </a:lnTo>
                  <a:lnTo>
                    <a:pt x="240" y="7972"/>
                  </a:lnTo>
                  <a:lnTo>
                    <a:pt x="48" y="8549"/>
                  </a:lnTo>
                  <a:lnTo>
                    <a:pt x="0" y="9173"/>
                  </a:lnTo>
                  <a:lnTo>
                    <a:pt x="0" y="9797"/>
                  </a:lnTo>
                  <a:lnTo>
                    <a:pt x="48" y="10374"/>
                  </a:lnTo>
                  <a:lnTo>
                    <a:pt x="144" y="10998"/>
                  </a:lnTo>
                  <a:lnTo>
                    <a:pt x="288" y="11622"/>
                  </a:lnTo>
                  <a:lnTo>
                    <a:pt x="528" y="12247"/>
                  </a:lnTo>
                  <a:lnTo>
                    <a:pt x="816" y="12823"/>
                  </a:lnTo>
                  <a:lnTo>
                    <a:pt x="1105" y="13399"/>
                  </a:lnTo>
                  <a:lnTo>
                    <a:pt x="1489" y="13928"/>
                  </a:lnTo>
                  <a:lnTo>
                    <a:pt x="1873" y="14408"/>
                  </a:lnTo>
                  <a:lnTo>
                    <a:pt x="2305" y="14888"/>
                  </a:lnTo>
                  <a:lnTo>
                    <a:pt x="2737" y="15320"/>
                  </a:lnTo>
                  <a:lnTo>
                    <a:pt x="3218" y="15752"/>
                  </a:lnTo>
                  <a:lnTo>
                    <a:pt x="3746" y="16089"/>
                  </a:lnTo>
                  <a:lnTo>
                    <a:pt x="4274" y="16377"/>
                  </a:lnTo>
                  <a:lnTo>
                    <a:pt x="4803" y="16569"/>
                  </a:lnTo>
                  <a:lnTo>
                    <a:pt x="5331" y="16761"/>
                  </a:lnTo>
                  <a:lnTo>
                    <a:pt x="5859" y="16857"/>
                  </a:lnTo>
                  <a:lnTo>
                    <a:pt x="6435" y="16857"/>
                  </a:lnTo>
                  <a:lnTo>
                    <a:pt x="7012" y="16809"/>
                  </a:lnTo>
                  <a:lnTo>
                    <a:pt x="7540" y="16713"/>
                  </a:lnTo>
                  <a:lnTo>
                    <a:pt x="8068" y="16473"/>
                  </a:lnTo>
                  <a:lnTo>
                    <a:pt x="8597" y="16137"/>
                  </a:lnTo>
                  <a:lnTo>
                    <a:pt x="9125" y="15752"/>
                  </a:lnTo>
                  <a:lnTo>
                    <a:pt x="9605" y="15224"/>
                  </a:lnTo>
                  <a:lnTo>
                    <a:pt x="10037" y="14600"/>
                  </a:lnTo>
                  <a:lnTo>
                    <a:pt x="10470" y="13880"/>
                  </a:lnTo>
                  <a:lnTo>
                    <a:pt x="10902" y="13015"/>
                  </a:lnTo>
                  <a:lnTo>
                    <a:pt x="11238" y="12055"/>
                  </a:lnTo>
                  <a:lnTo>
                    <a:pt x="11334" y="11766"/>
                  </a:lnTo>
                  <a:lnTo>
                    <a:pt x="11334" y="11478"/>
                  </a:lnTo>
                  <a:lnTo>
                    <a:pt x="11286" y="11238"/>
                  </a:lnTo>
                  <a:lnTo>
                    <a:pt x="11142" y="10998"/>
                  </a:lnTo>
                  <a:lnTo>
                    <a:pt x="10998" y="10854"/>
                  </a:lnTo>
                  <a:lnTo>
                    <a:pt x="10806" y="10662"/>
                  </a:lnTo>
                  <a:lnTo>
                    <a:pt x="10566" y="10566"/>
                  </a:lnTo>
                  <a:lnTo>
                    <a:pt x="10325" y="10470"/>
                  </a:lnTo>
                  <a:lnTo>
                    <a:pt x="9845" y="10326"/>
                  </a:lnTo>
                  <a:lnTo>
                    <a:pt x="9413" y="10230"/>
                  </a:lnTo>
                  <a:lnTo>
                    <a:pt x="8933" y="10182"/>
                  </a:lnTo>
                  <a:lnTo>
                    <a:pt x="9077" y="10037"/>
                  </a:lnTo>
                  <a:lnTo>
                    <a:pt x="9413" y="9557"/>
                  </a:lnTo>
                  <a:lnTo>
                    <a:pt x="9845" y="8789"/>
                  </a:lnTo>
                  <a:lnTo>
                    <a:pt x="10037" y="8309"/>
                  </a:lnTo>
                  <a:lnTo>
                    <a:pt x="10229" y="7780"/>
                  </a:lnTo>
                  <a:lnTo>
                    <a:pt x="10373" y="7204"/>
                  </a:lnTo>
                  <a:lnTo>
                    <a:pt x="10470" y="6580"/>
                  </a:lnTo>
                  <a:lnTo>
                    <a:pt x="10518" y="5859"/>
                  </a:lnTo>
                  <a:lnTo>
                    <a:pt x="10470" y="5139"/>
                  </a:lnTo>
                  <a:lnTo>
                    <a:pt x="10325" y="4419"/>
                  </a:lnTo>
                  <a:lnTo>
                    <a:pt x="10085" y="3602"/>
                  </a:lnTo>
                  <a:lnTo>
                    <a:pt x="9749" y="2786"/>
                  </a:lnTo>
                  <a:lnTo>
                    <a:pt x="9269" y="1969"/>
                  </a:lnTo>
                  <a:lnTo>
                    <a:pt x="8933" y="1489"/>
                  </a:lnTo>
                  <a:lnTo>
                    <a:pt x="8500" y="1105"/>
                  </a:lnTo>
                  <a:lnTo>
                    <a:pt x="8116" y="769"/>
                  </a:lnTo>
                  <a:lnTo>
                    <a:pt x="7636" y="529"/>
                  </a:lnTo>
                  <a:lnTo>
                    <a:pt x="7204" y="336"/>
                  </a:lnTo>
                  <a:lnTo>
                    <a:pt x="6724" y="192"/>
                  </a:lnTo>
                  <a:lnTo>
                    <a:pt x="6243" y="96"/>
                  </a:lnTo>
                  <a:lnTo>
                    <a:pt x="5811" y="48"/>
                  </a:lnTo>
                  <a:lnTo>
                    <a:pt x="499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5" name="Google Shape;5845;p93"/>
            <p:cNvSpPr/>
            <p:nvPr/>
          </p:nvSpPr>
          <p:spPr>
            <a:xfrm>
              <a:off x="442225" y="2804650"/>
              <a:ext cx="97275" cy="169300"/>
            </a:xfrm>
            <a:custGeom>
              <a:avLst/>
              <a:gdLst/>
              <a:ahLst/>
              <a:cxnLst/>
              <a:rect l="l" t="t" r="r" b="b"/>
              <a:pathLst>
                <a:path w="3891" h="6772" extrusionOk="0">
                  <a:moveTo>
                    <a:pt x="2450" y="0"/>
                  </a:moveTo>
                  <a:lnTo>
                    <a:pt x="2161" y="48"/>
                  </a:lnTo>
                  <a:lnTo>
                    <a:pt x="2017" y="144"/>
                  </a:lnTo>
                  <a:lnTo>
                    <a:pt x="1825" y="337"/>
                  </a:lnTo>
                  <a:lnTo>
                    <a:pt x="1633" y="625"/>
                  </a:lnTo>
                  <a:lnTo>
                    <a:pt x="1441" y="961"/>
                  </a:lnTo>
                  <a:lnTo>
                    <a:pt x="1057" y="1825"/>
                  </a:lnTo>
                  <a:lnTo>
                    <a:pt x="673" y="2834"/>
                  </a:lnTo>
                  <a:lnTo>
                    <a:pt x="384" y="3842"/>
                  </a:lnTo>
                  <a:lnTo>
                    <a:pt x="144" y="4851"/>
                  </a:lnTo>
                  <a:lnTo>
                    <a:pt x="0" y="5619"/>
                  </a:lnTo>
                  <a:lnTo>
                    <a:pt x="0" y="5956"/>
                  </a:lnTo>
                  <a:lnTo>
                    <a:pt x="48" y="6196"/>
                  </a:lnTo>
                  <a:lnTo>
                    <a:pt x="192" y="6484"/>
                  </a:lnTo>
                  <a:lnTo>
                    <a:pt x="336" y="6676"/>
                  </a:lnTo>
                  <a:lnTo>
                    <a:pt x="481" y="6772"/>
                  </a:lnTo>
                  <a:lnTo>
                    <a:pt x="625" y="6772"/>
                  </a:lnTo>
                  <a:lnTo>
                    <a:pt x="769" y="6724"/>
                  </a:lnTo>
                  <a:lnTo>
                    <a:pt x="913" y="6676"/>
                  </a:lnTo>
                  <a:lnTo>
                    <a:pt x="1009" y="6628"/>
                  </a:lnTo>
                  <a:lnTo>
                    <a:pt x="3890" y="721"/>
                  </a:lnTo>
                  <a:lnTo>
                    <a:pt x="3746" y="577"/>
                  </a:lnTo>
                  <a:lnTo>
                    <a:pt x="3314" y="289"/>
                  </a:lnTo>
                  <a:lnTo>
                    <a:pt x="3074" y="144"/>
                  </a:lnTo>
                  <a:lnTo>
                    <a:pt x="2786" y="48"/>
                  </a:lnTo>
                  <a:lnTo>
                    <a:pt x="245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6" name="Google Shape;5846;p93"/>
            <p:cNvSpPr/>
            <p:nvPr/>
          </p:nvSpPr>
          <p:spPr>
            <a:xfrm>
              <a:off x="868450" y="2958325"/>
              <a:ext cx="98475" cy="121300"/>
            </a:xfrm>
            <a:custGeom>
              <a:avLst/>
              <a:gdLst/>
              <a:ahLst/>
              <a:cxnLst/>
              <a:rect l="l" t="t" r="r" b="b"/>
              <a:pathLst>
                <a:path w="3939" h="4852" extrusionOk="0">
                  <a:moveTo>
                    <a:pt x="1729" y="1"/>
                  </a:moveTo>
                  <a:lnTo>
                    <a:pt x="1345" y="49"/>
                  </a:lnTo>
                  <a:lnTo>
                    <a:pt x="1009" y="193"/>
                  </a:lnTo>
                  <a:lnTo>
                    <a:pt x="673" y="433"/>
                  </a:lnTo>
                  <a:lnTo>
                    <a:pt x="432" y="673"/>
                  </a:lnTo>
                  <a:lnTo>
                    <a:pt x="240" y="961"/>
                  </a:lnTo>
                  <a:lnTo>
                    <a:pt x="96" y="1345"/>
                  </a:lnTo>
                  <a:lnTo>
                    <a:pt x="0" y="1682"/>
                  </a:lnTo>
                  <a:lnTo>
                    <a:pt x="0" y="2066"/>
                  </a:lnTo>
                  <a:lnTo>
                    <a:pt x="96" y="3122"/>
                  </a:lnTo>
                  <a:lnTo>
                    <a:pt x="192" y="3458"/>
                  </a:lnTo>
                  <a:lnTo>
                    <a:pt x="336" y="3843"/>
                  </a:lnTo>
                  <a:lnTo>
                    <a:pt x="529" y="4131"/>
                  </a:lnTo>
                  <a:lnTo>
                    <a:pt x="769" y="4419"/>
                  </a:lnTo>
                  <a:lnTo>
                    <a:pt x="1105" y="4611"/>
                  </a:lnTo>
                  <a:lnTo>
                    <a:pt x="1441" y="4755"/>
                  </a:lnTo>
                  <a:lnTo>
                    <a:pt x="1825" y="4851"/>
                  </a:lnTo>
                  <a:lnTo>
                    <a:pt x="2209" y="4851"/>
                  </a:lnTo>
                  <a:lnTo>
                    <a:pt x="2594" y="4755"/>
                  </a:lnTo>
                  <a:lnTo>
                    <a:pt x="2930" y="4611"/>
                  </a:lnTo>
                  <a:lnTo>
                    <a:pt x="3218" y="4419"/>
                  </a:lnTo>
                  <a:lnTo>
                    <a:pt x="3506" y="4131"/>
                  </a:lnTo>
                  <a:lnTo>
                    <a:pt x="3698" y="3843"/>
                  </a:lnTo>
                  <a:lnTo>
                    <a:pt x="3842" y="3506"/>
                  </a:lnTo>
                  <a:lnTo>
                    <a:pt x="3938" y="3122"/>
                  </a:lnTo>
                  <a:lnTo>
                    <a:pt x="3938" y="2738"/>
                  </a:lnTo>
                  <a:lnTo>
                    <a:pt x="3842" y="1730"/>
                  </a:lnTo>
                  <a:lnTo>
                    <a:pt x="3746" y="1345"/>
                  </a:lnTo>
                  <a:lnTo>
                    <a:pt x="3602" y="1009"/>
                  </a:lnTo>
                  <a:lnTo>
                    <a:pt x="3410" y="673"/>
                  </a:lnTo>
                  <a:lnTo>
                    <a:pt x="3122" y="433"/>
                  </a:lnTo>
                  <a:lnTo>
                    <a:pt x="2834" y="193"/>
                  </a:lnTo>
                  <a:lnTo>
                    <a:pt x="2498" y="49"/>
                  </a:lnTo>
                  <a:lnTo>
                    <a:pt x="211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7" name="Google Shape;5847;p93"/>
            <p:cNvSpPr/>
            <p:nvPr/>
          </p:nvSpPr>
          <p:spPr>
            <a:xfrm>
              <a:off x="868450" y="2958325"/>
              <a:ext cx="98475" cy="121300"/>
            </a:xfrm>
            <a:custGeom>
              <a:avLst/>
              <a:gdLst/>
              <a:ahLst/>
              <a:cxnLst/>
              <a:rect l="l" t="t" r="r" b="b"/>
              <a:pathLst>
                <a:path w="3939" h="4852" fill="none" extrusionOk="0">
                  <a:moveTo>
                    <a:pt x="2209" y="4851"/>
                  </a:moveTo>
                  <a:lnTo>
                    <a:pt x="2209" y="4851"/>
                  </a:lnTo>
                  <a:lnTo>
                    <a:pt x="2209" y="4851"/>
                  </a:lnTo>
                  <a:lnTo>
                    <a:pt x="2594" y="4755"/>
                  </a:lnTo>
                  <a:lnTo>
                    <a:pt x="2930" y="4611"/>
                  </a:lnTo>
                  <a:lnTo>
                    <a:pt x="3218" y="4419"/>
                  </a:lnTo>
                  <a:lnTo>
                    <a:pt x="3506" y="4131"/>
                  </a:lnTo>
                  <a:lnTo>
                    <a:pt x="3698" y="3843"/>
                  </a:lnTo>
                  <a:lnTo>
                    <a:pt x="3842" y="3506"/>
                  </a:lnTo>
                  <a:lnTo>
                    <a:pt x="3938" y="3122"/>
                  </a:lnTo>
                  <a:lnTo>
                    <a:pt x="3938" y="2738"/>
                  </a:lnTo>
                  <a:lnTo>
                    <a:pt x="3842" y="1730"/>
                  </a:lnTo>
                  <a:lnTo>
                    <a:pt x="3842" y="1730"/>
                  </a:lnTo>
                  <a:lnTo>
                    <a:pt x="3746" y="1345"/>
                  </a:lnTo>
                  <a:lnTo>
                    <a:pt x="3602" y="1009"/>
                  </a:lnTo>
                  <a:lnTo>
                    <a:pt x="3410" y="673"/>
                  </a:lnTo>
                  <a:lnTo>
                    <a:pt x="3122" y="433"/>
                  </a:lnTo>
                  <a:lnTo>
                    <a:pt x="2834" y="193"/>
                  </a:lnTo>
                  <a:lnTo>
                    <a:pt x="2498" y="49"/>
                  </a:lnTo>
                  <a:lnTo>
                    <a:pt x="2113" y="1"/>
                  </a:lnTo>
                  <a:lnTo>
                    <a:pt x="1729" y="1"/>
                  </a:lnTo>
                  <a:lnTo>
                    <a:pt x="1729" y="1"/>
                  </a:lnTo>
                  <a:lnTo>
                    <a:pt x="1345" y="49"/>
                  </a:lnTo>
                  <a:lnTo>
                    <a:pt x="1009" y="193"/>
                  </a:lnTo>
                  <a:lnTo>
                    <a:pt x="673" y="433"/>
                  </a:lnTo>
                  <a:lnTo>
                    <a:pt x="432" y="673"/>
                  </a:lnTo>
                  <a:lnTo>
                    <a:pt x="240" y="961"/>
                  </a:lnTo>
                  <a:lnTo>
                    <a:pt x="96" y="1345"/>
                  </a:lnTo>
                  <a:lnTo>
                    <a:pt x="0" y="1682"/>
                  </a:lnTo>
                  <a:lnTo>
                    <a:pt x="0" y="2066"/>
                  </a:lnTo>
                  <a:lnTo>
                    <a:pt x="96" y="3122"/>
                  </a:lnTo>
                  <a:lnTo>
                    <a:pt x="96" y="3122"/>
                  </a:lnTo>
                  <a:lnTo>
                    <a:pt x="192" y="3458"/>
                  </a:lnTo>
                  <a:lnTo>
                    <a:pt x="336" y="3843"/>
                  </a:lnTo>
                  <a:lnTo>
                    <a:pt x="529" y="4131"/>
                  </a:lnTo>
                  <a:lnTo>
                    <a:pt x="769" y="4419"/>
                  </a:lnTo>
                  <a:lnTo>
                    <a:pt x="1105" y="4611"/>
                  </a:lnTo>
                  <a:lnTo>
                    <a:pt x="1441" y="4755"/>
                  </a:lnTo>
                  <a:lnTo>
                    <a:pt x="1825" y="4851"/>
                  </a:lnTo>
                  <a:lnTo>
                    <a:pt x="2209" y="485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8" name="Google Shape;5848;p93"/>
            <p:cNvSpPr/>
            <p:nvPr/>
          </p:nvSpPr>
          <p:spPr>
            <a:xfrm>
              <a:off x="868450" y="2969125"/>
              <a:ext cx="72050" cy="104500"/>
            </a:xfrm>
            <a:custGeom>
              <a:avLst/>
              <a:gdLst/>
              <a:ahLst/>
              <a:cxnLst/>
              <a:rect l="l" t="t" r="r" b="b"/>
              <a:pathLst>
                <a:path w="2882" h="4180" extrusionOk="0">
                  <a:moveTo>
                    <a:pt x="961" y="1"/>
                  </a:moveTo>
                  <a:lnTo>
                    <a:pt x="721" y="49"/>
                  </a:lnTo>
                  <a:lnTo>
                    <a:pt x="529" y="145"/>
                  </a:lnTo>
                  <a:lnTo>
                    <a:pt x="288" y="481"/>
                  </a:lnTo>
                  <a:lnTo>
                    <a:pt x="96" y="817"/>
                  </a:lnTo>
                  <a:lnTo>
                    <a:pt x="0" y="1250"/>
                  </a:lnTo>
                  <a:lnTo>
                    <a:pt x="0" y="1634"/>
                  </a:lnTo>
                  <a:lnTo>
                    <a:pt x="96" y="2690"/>
                  </a:lnTo>
                  <a:lnTo>
                    <a:pt x="144" y="2930"/>
                  </a:lnTo>
                  <a:lnTo>
                    <a:pt x="192" y="3171"/>
                  </a:lnTo>
                  <a:lnTo>
                    <a:pt x="288" y="3363"/>
                  </a:lnTo>
                  <a:lnTo>
                    <a:pt x="432" y="3555"/>
                  </a:lnTo>
                  <a:lnTo>
                    <a:pt x="577" y="3747"/>
                  </a:lnTo>
                  <a:lnTo>
                    <a:pt x="721" y="3939"/>
                  </a:lnTo>
                  <a:lnTo>
                    <a:pt x="1105" y="4179"/>
                  </a:lnTo>
                  <a:lnTo>
                    <a:pt x="1393" y="4179"/>
                  </a:lnTo>
                  <a:lnTo>
                    <a:pt x="1729" y="4131"/>
                  </a:lnTo>
                  <a:lnTo>
                    <a:pt x="2017" y="3987"/>
                  </a:lnTo>
                  <a:lnTo>
                    <a:pt x="2305" y="3747"/>
                  </a:lnTo>
                  <a:lnTo>
                    <a:pt x="2498" y="3459"/>
                  </a:lnTo>
                  <a:lnTo>
                    <a:pt x="2690" y="3122"/>
                  </a:lnTo>
                  <a:lnTo>
                    <a:pt x="2834" y="2786"/>
                  </a:lnTo>
                  <a:lnTo>
                    <a:pt x="2882" y="2354"/>
                  </a:lnTo>
                  <a:lnTo>
                    <a:pt x="2882" y="1970"/>
                  </a:lnTo>
                  <a:lnTo>
                    <a:pt x="2786" y="1538"/>
                  </a:lnTo>
                  <a:lnTo>
                    <a:pt x="2642" y="1153"/>
                  </a:lnTo>
                  <a:lnTo>
                    <a:pt x="2498" y="817"/>
                  </a:lnTo>
                  <a:lnTo>
                    <a:pt x="2257" y="529"/>
                  </a:lnTo>
                  <a:lnTo>
                    <a:pt x="1969" y="289"/>
                  </a:lnTo>
                  <a:lnTo>
                    <a:pt x="1681" y="145"/>
                  </a:lnTo>
                  <a:lnTo>
                    <a:pt x="1345" y="49"/>
                  </a:lnTo>
                  <a:lnTo>
                    <a:pt x="96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9" name="Google Shape;5849;p93"/>
            <p:cNvSpPr/>
            <p:nvPr/>
          </p:nvSpPr>
          <p:spPr>
            <a:xfrm>
              <a:off x="457825" y="2674975"/>
              <a:ext cx="710800" cy="584725"/>
            </a:xfrm>
            <a:custGeom>
              <a:avLst/>
              <a:gdLst/>
              <a:ahLst/>
              <a:cxnLst/>
              <a:rect l="l" t="t" r="r" b="b"/>
              <a:pathLst>
                <a:path w="28432" h="23389" extrusionOk="0">
                  <a:moveTo>
                    <a:pt x="13832" y="1"/>
                  </a:moveTo>
                  <a:lnTo>
                    <a:pt x="12631" y="49"/>
                  </a:lnTo>
                  <a:lnTo>
                    <a:pt x="11383" y="193"/>
                  </a:lnTo>
                  <a:lnTo>
                    <a:pt x="10182" y="385"/>
                  </a:lnTo>
                  <a:lnTo>
                    <a:pt x="8981" y="721"/>
                  </a:lnTo>
                  <a:lnTo>
                    <a:pt x="7829" y="1153"/>
                  </a:lnTo>
                  <a:lnTo>
                    <a:pt x="6676" y="1682"/>
                  </a:lnTo>
                  <a:lnTo>
                    <a:pt x="6148" y="2018"/>
                  </a:lnTo>
                  <a:lnTo>
                    <a:pt x="5620" y="2306"/>
                  </a:lnTo>
                  <a:lnTo>
                    <a:pt x="5139" y="2690"/>
                  </a:lnTo>
                  <a:lnTo>
                    <a:pt x="4611" y="3074"/>
                  </a:lnTo>
                  <a:lnTo>
                    <a:pt x="4179" y="3458"/>
                  </a:lnTo>
                  <a:lnTo>
                    <a:pt x="3699" y="3891"/>
                  </a:lnTo>
                  <a:lnTo>
                    <a:pt x="3266" y="4371"/>
                  </a:lnTo>
                  <a:lnTo>
                    <a:pt x="2882" y="4851"/>
                  </a:lnTo>
                  <a:lnTo>
                    <a:pt x="2498" y="5379"/>
                  </a:lnTo>
                  <a:lnTo>
                    <a:pt x="2162" y="5908"/>
                  </a:lnTo>
                  <a:lnTo>
                    <a:pt x="1826" y="6484"/>
                  </a:lnTo>
                  <a:lnTo>
                    <a:pt x="1537" y="7060"/>
                  </a:lnTo>
                  <a:lnTo>
                    <a:pt x="1009" y="8309"/>
                  </a:lnTo>
                  <a:lnTo>
                    <a:pt x="625" y="9510"/>
                  </a:lnTo>
                  <a:lnTo>
                    <a:pt x="337" y="10614"/>
                  </a:lnTo>
                  <a:lnTo>
                    <a:pt x="145" y="11671"/>
                  </a:lnTo>
                  <a:lnTo>
                    <a:pt x="49" y="12679"/>
                  </a:lnTo>
                  <a:lnTo>
                    <a:pt x="1" y="13592"/>
                  </a:lnTo>
                  <a:lnTo>
                    <a:pt x="49" y="14504"/>
                  </a:lnTo>
                  <a:lnTo>
                    <a:pt x="193" y="15321"/>
                  </a:lnTo>
                  <a:lnTo>
                    <a:pt x="385" y="16137"/>
                  </a:lnTo>
                  <a:lnTo>
                    <a:pt x="673" y="16858"/>
                  </a:lnTo>
                  <a:lnTo>
                    <a:pt x="961" y="17530"/>
                  </a:lnTo>
                  <a:lnTo>
                    <a:pt x="1345" y="18202"/>
                  </a:lnTo>
                  <a:lnTo>
                    <a:pt x="1730" y="18779"/>
                  </a:lnTo>
                  <a:lnTo>
                    <a:pt x="2210" y="19355"/>
                  </a:lnTo>
                  <a:lnTo>
                    <a:pt x="2642" y="19835"/>
                  </a:lnTo>
                  <a:lnTo>
                    <a:pt x="3170" y="20315"/>
                  </a:lnTo>
                  <a:lnTo>
                    <a:pt x="3651" y="20748"/>
                  </a:lnTo>
                  <a:lnTo>
                    <a:pt x="4179" y="21132"/>
                  </a:lnTo>
                  <a:lnTo>
                    <a:pt x="4707" y="21516"/>
                  </a:lnTo>
                  <a:lnTo>
                    <a:pt x="5283" y="21804"/>
                  </a:lnTo>
                  <a:lnTo>
                    <a:pt x="6292" y="22332"/>
                  </a:lnTo>
                  <a:lnTo>
                    <a:pt x="7252" y="22765"/>
                  </a:lnTo>
                  <a:lnTo>
                    <a:pt x="8069" y="23053"/>
                  </a:lnTo>
                  <a:lnTo>
                    <a:pt x="8741" y="23245"/>
                  </a:lnTo>
                  <a:lnTo>
                    <a:pt x="9318" y="23389"/>
                  </a:lnTo>
                  <a:lnTo>
                    <a:pt x="9029" y="23245"/>
                  </a:lnTo>
                  <a:lnTo>
                    <a:pt x="8693" y="23101"/>
                  </a:lnTo>
                  <a:lnTo>
                    <a:pt x="8117" y="22621"/>
                  </a:lnTo>
                  <a:lnTo>
                    <a:pt x="7589" y="22140"/>
                  </a:lnTo>
                  <a:lnTo>
                    <a:pt x="7108" y="21564"/>
                  </a:lnTo>
                  <a:lnTo>
                    <a:pt x="6724" y="21084"/>
                  </a:lnTo>
                  <a:lnTo>
                    <a:pt x="6388" y="20652"/>
                  </a:lnTo>
                  <a:lnTo>
                    <a:pt x="6148" y="20267"/>
                  </a:lnTo>
                  <a:lnTo>
                    <a:pt x="5331" y="20267"/>
                  </a:lnTo>
                  <a:lnTo>
                    <a:pt x="4851" y="20123"/>
                  </a:lnTo>
                  <a:lnTo>
                    <a:pt x="4611" y="20075"/>
                  </a:lnTo>
                  <a:lnTo>
                    <a:pt x="4323" y="19931"/>
                  </a:lnTo>
                  <a:lnTo>
                    <a:pt x="4083" y="19787"/>
                  </a:lnTo>
                  <a:lnTo>
                    <a:pt x="3795" y="19595"/>
                  </a:lnTo>
                  <a:lnTo>
                    <a:pt x="3554" y="19355"/>
                  </a:lnTo>
                  <a:lnTo>
                    <a:pt x="3314" y="19067"/>
                  </a:lnTo>
                  <a:lnTo>
                    <a:pt x="3122" y="18730"/>
                  </a:lnTo>
                  <a:lnTo>
                    <a:pt x="2978" y="18346"/>
                  </a:lnTo>
                  <a:lnTo>
                    <a:pt x="2786" y="17818"/>
                  </a:lnTo>
                  <a:lnTo>
                    <a:pt x="2738" y="17338"/>
                  </a:lnTo>
                  <a:lnTo>
                    <a:pt x="2690" y="16906"/>
                  </a:lnTo>
                  <a:lnTo>
                    <a:pt x="2738" y="16473"/>
                  </a:lnTo>
                  <a:lnTo>
                    <a:pt x="2834" y="16137"/>
                  </a:lnTo>
                  <a:lnTo>
                    <a:pt x="2930" y="15801"/>
                  </a:lnTo>
                  <a:lnTo>
                    <a:pt x="3122" y="15513"/>
                  </a:lnTo>
                  <a:lnTo>
                    <a:pt x="3314" y="15225"/>
                  </a:lnTo>
                  <a:lnTo>
                    <a:pt x="3506" y="15033"/>
                  </a:lnTo>
                  <a:lnTo>
                    <a:pt x="3747" y="14840"/>
                  </a:lnTo>
                  <a:lnTo>
                    <a:pt x="4275" y="14504"/>
                  </a:lnTo>
                  <a:lnTo>
                    <a:pt x="4755" y="14312"/>
                  </a:lnTo>
                  <a:lnTo>
                    <a:pt x="5187" y="14168"/>
                  </a:lnTo>
                  <a:lnTo>
                    <a:pt x="7012" y="17770"/>
                  </a:lnTo>
                  <a:lnTo>
                    <a:pt x="7204" y="17290"/>
                  </a:lnTo>
                  <a:lnTo>
                    <a:pt x="7396" y="16713"/>
                  </a:lnTo>
                  <a:lnTo>
                    <a:pt x="7541" y="16041"/>
                  </a:lnTo>
                  <a:lnTo>
                    <a:pt x="7637" y="15369"/>
                  </a:lnTo>
                  <a:lnTo>
                    <a:pt x="7733" y="14648"/>
                  </a:lnTo>
                  <a:lnTo>
                    <a:pt x="7733" y="13976"/>
                  </a:lnTo>
                  <a:lnTo>
                    <a:pt x="7685" y="13400"/>
                  </a:lnTo>
                  <a:lnTo>
                    <a:pt x="7589" y="12871"/>
                  </a:lnTo>
                  <a:lnTo>
                    <a:pt x="8309" y="12679"/>
                  </a:lnTo>
                  <a:lnTo>
                    <a:pt x="8981" y="12439"/>
                  </a:lnTo>
                  <a:lnTo>
                    <a:pt x="9558" y="12151"/>
                  </a:lnTo>
                  <a:lnTo>
                    <a:pt x="10038" y="11815"/>
                  </a:lnTo>
                  <a:lnTo>
                    <a:pt x="10518" y="11431"/>
                  </a:lnTo>
                  <a:lnTo>
                    <a:pt x="10902" y="11046"/>
                  </a:lnTo>
                  <a:lnTo>
                    <a:pt x="11239" y="10662"/>
                  </a:lnTo>
                  <a:lnTo>
                    <a:pt x="11527" y="10230"/>
                  </a:lnTo>
                  <a:lnTo>
                    <a:pt x="12103" y="9366"/>
                  </a:lnTo>
                  <a:lnTo>
                    <a:pt x="12583" y="8597"/>
                  </a:lnTo>
                  <a:lnTo>
                    <a:pt x="12871" y="8213"/>
                  </a:lnTo>
                  <a:lnTo>
                    <a:pt x="13160" y="7877"/>
                  </a:lnTo>
                  <a:lnTo>
                    <a:pt x="13448" y="7589"/>
                  </a:lnTo>
                  <a:lnTo>
                    <a:pt x="13784" y="7301"/>
                  </a:lnTo>
                  <a:lnTo>
                    <a:pt x="12871" y="8597"/>
                  </a:lnTo>
                  <a:lnTo>
                    <a:pt x="12439" y="9222"/>
                  </a:lnTo>
                  <a:lnTo>
                    <a:pt x="12103" y="9846"/>
                  </a:lnTo>
                  <a:lnTo>
                    <a:pt x="11863" y="10422"/>
                  </a:lnTo>
                  <a:lnTo>
                    <a:pt x="11815" y="10662"/>
                  </a:lnTo>
                  <a:lnTo>
                    <a:pt x="11767" y="10854"/>
                  </a:lnTo>
                  <a:lnTo>
                    <a:pt x="11815" y="11046"/>
                  </a:lnTo>
                  <a:lnTo>
                    <a:pt x="11911" y="11143"/>
                  </a:lnTo>
                  <a:lnTo>
                    <a:pt x="12055" y="11239"/>
                  </a:lnTo>
                  <a:lnTo>
                    <a:pt x="12247" y="11287"/>
                  </a:lnTo>
                  <a:lnTo>
                    <a:pt x="12535" y="11287"/>
                  </a:lnTo>
                  <a:lnTo>
                    <a:pt x="12871" y="11191"/>
                  </a:lnTo>
                  <a:lnTo>
                    <a:pt x="13160" y="11094"/>
                  </a:lnTo>
                  <a:lnTo>
                    <a:pt x="13496" y="10950"/>
                  </a:lnTo>
                  <a:lnTo>
                    <a:pt x="14120" y="10566"/>
                  </a:lnTo>
                  <a:lnTo>
                    <a:pt x="14696" y="10086"/>
                  </a:lnTo>
                  <a:lnTo>
                    <a:pt x="15273" y="9558"/>
                  </a:lnTo>
                  <a:lnTo>
                    <a:pt x="15753" y="8981"/>
                  </a:lnTo>
                  <a:lnTo>
                    <a:pt x="16185" y="8453"/>
                  </a:lnTo>
                  <a:lnTo>
                    <a:pt x="16521" y="7973"/>
                  </a:lnTo>
                  <a:lnTo>
                    <a:pt x="16185" y="8693"/>
                  </a:lnTo>
                  <a:lnTo>
                    <a:pt x="16041" y="9125"/>
                  </a:lnTo>
                  <a:lnTo>
                    <a:pt x="15945" y="9510"/>
                  </a:lnTo>
                  <a:lnTo>
                    <a:pt x="15849" y="9894"/>
                  </a:lnTo>
                  <a:lnTo>
                    <a:pt x="15849" y="10230"/>
                  </a:lnTo>
                  <a:lnTo>
                    <a:pt x="15849" y="10374"/>
                  </a:lnTo>
                  <a:lnTo>
                    <a:pt x="15897" y="10470"/>
                  </a:lnTo>
                  <a:lnTo>
                    <a:pt x="15993" y="10566"/>
                  </a:lnTo>
                  <a:lnTo>
                    <a:pt x="16089" y="10614"/>
                  </a:lnTo>
                  <a:lnTo>
                    <a:pt x="16281" y="10662"/>
                  </a:lnTo>
                  <a:lnTo>
                    <a:pt x="16665" y="10662"/>
                  </a:lnTo>
                  <a:lnTo>
                    <a:pt x="16857" y="10566"/>
                  </a:lnTo>
                  <a:lnTo>
                    <a:pt x="17338" y="10326"/>
                  </a:lnTo>
                  <a:lnTo>
                    <a:pt x="17770" y="9990"/>
                  </a:lnTo>
                  <a:lnTo>
                    <a:pt x="18202" y="9606"/>
                  </a:lnTo>
                  <a:lnTo>
                    <a:pt x="18586" y="9173"/>
                  </a:lnTo>
                  <a:lnTo>
                    <a:pt x="18875" y="8741"/>
                  </a:lnTo>
                  <a:lnTo>
                    <a:pt x="19067" y="8309"/>
                  </a:lnTo>
                  <a:lnTo>
                    <a:pt x="19451" y="8741"/>
                  </a:lnTo>
                  <a:lnTo>
                    <a:pt x="19835" y="9222"/>
                  </a:lnTo>
                  <a:lnTo>
                    <a:pt x="20267" y="9750"/>
                  </a:lnTo>
                  <a:lnTo>
                    <a:pt x="20796" y="10230"/>
                  </a:lnTo>
                  <a:lnTo>
                    <a:pt x="21276" y="10614"/>
                  </a:lnTo>
                  <a:lnTo>
                    <a:pt x="21516" y="10710"/>
                  </a:lnTo>
                  <a:lnTo>
                    <a:pt x="21708" y="10806"/>
                  </a:lnTo>
                  <a:lnTo>
                    <a:pt x="21900" y="10758"/>
                  </a:lnTo>
                  <a:lnTo>
                    <a:pt x="22092" y="10662"/>
                  </a:lnTo>
                  <a:lnTo>
                    <a:pt x="22188" y="10566"/>
                  </a:lnTo>
                  <a:lnTo>
                    <a:pt x="22236" y="10374"/>
                  </a:lnTo>
                  <a:lnTo>
                    <a:pt x="22284" y="10134"/>
                  </a:lnTo>
                  <a:lnTo>
                    <a:pt x="22284" y="9846"/>
                  </a:lnTo>
                  <a:lnTo>
                    <a:pt x="22620" y="10374"/>
                  </a:lnTo>
                  <a:lnTo>
                    <a:pt x="22957" y="10854"/>
                  </a:lnTo>
                  <a:lnTo>
                    <a:pt x="23197" y="11383"/>
                  </a:lnTo>
                  <a:lnTo>
                    <a:pt x="23437" y="11911"/>
                  </a:lnTo>
                  <a:lnTo>
                    <a:pt x="23773" y="12919"/>
                  </a:lnTo>
                  <a:lnTo>
                    <a:pt x="24013" y="13832"/>
                  </a:lnTo>
                  <a:lnTo>
                    <a:pt x="24205" y="14600"/>
                  </a:lnTo>
                  <a:lnTo>
                    <a:pt x="24301" y="15225"/>
                  </a:lnTo>
                  <a:lnTo>
                    <a:pt x="24349" y="15801"/>
                  </a:lnTo>
                  <a:lnTo>
                    <a:pt x="24830" y="15033"/>
                  </a:lnTo>
                  <a:lnTo>
                    <a:pt x="25214" y="14264"/>
                  </a:lnTo>
                  <a:lnTo>
                    <a:pt x="25550" y="13448"/>
                  </a:lnTo>
                  <a:lnTo>
                    <a:pt x="25790" y="12679"/>
                  </a:lnTo>
                  <a:lnTo>
                    <a:pt x="25982" y="11911"/>
                  </a:lnTo>
                  <a:lnTo>
                    <a:pt x="26078" y="11143"/>
                  </a:lnTo>
                  <a:lnTo>
                    <a:pt x="26078" y="10374"/>
                  </a:lnTo>
                  <a:lnTo>
                    <a:pt x="26030" y="9606"/>
                  </a:lnTo>
                  <a:lnTo>
                    <a:pt x="26703" y="9894"/>
                  </a:lnTo>
                  <a:lnTo>
                    <a:pt x="26991" y="9990"/>
                  </a:lnTo>
                  <a:lnTo>
                    <a:pt x="27279" y="10086"/>
                  </a:lnTo>
                  <a:lnTo>
                    <a:pt x="27855" y="10086"/>
                  </a:lnTo>
                  <a:lnTo>
                    <a:pt x="28047" y="9990"/>
                  </a:lnTo>
                  <a:lnTo>
                    <a:pt x="28239" y="9846"/>
                  </a:lnTo>
                  <a:lnTo>
                    <a:pt x="28335" y="9750"/>
                  </a:lnTo>
                  <a:lnTo>
                    <a:pt x="28384" y="9606"/>
                  </a:lnTo>
                  <a:lnTo>
                    <a:pt x="28432" y="9318"/>
                  </a:lnTo>
                  <a:lnTo>
                    <a:pt x="28335" y="9029"/>
                  </a:lnTo>
                  <a:lnTo>
                    <a:pt x="28191" y="8693"/>
                  </a:lnTo>
                  <a:lnTo>
                    <a:pt x="27951" y="8309"/>
                  </a:lnTo>
                  <a:lnTo>
                    <a:pt x="27711" y="7925"/>
                  </a:lnTo>
                  <a:lnTo>
                    <a:pt x="27039" y="7156"/>
                  </a:lnTo>
                  <a:lnTo>
                    <a:pt x="26318" y="6436"/>
                  </a:lnTo>
                  <a:lnTo>
                    <a:pt x="25694" y="5812"/>
                  </a:lnTo>
                  <a:lnTo>
                    <a:pt x="25070" y="5235"/>
                  </a:lnTo>
                  <a:lnTo>
                    <a:pt x="26078" y="5235"/>
                  </a:lnTo>
                  <a:lnTo>
                    <a:pt x="26655" y="5139"/>
                  </a:lnTo>
                  <a:lnTo>
                    <a:pt x="27231" y="5043"/>
                  </a:lnTo>
                  <a:lnTo>
                    <a:pt x="27471" y="4947"/>
                  </a:lnTo>
                  <a:lnTo>
                    <a:pt x="27711" y="4851"/>
                  </a:lnTo>
                  <a:lnTo>
                    <a:pt x="27903" y="4707"/>
                  </a:lnTo>
                  <a:lnTo>
                    <a:pt x="28047" y="4515"/>
                  </a:lnTo>
                  <a:lnTo>
                    <a:pt x="28095" y="4323"/>
                  </a:lnTo>
                  <a:lnTo>
                    <a:pt x="28095" y="4083"/>
                  </a:lnTo>
                  <a:lnTo>
                    <a:pt x="28095" y="3987"/>
                  </a:lnTo>
                  <a:lnTo>
                    <a:pt x="27999" y="3891"/>
                  </a:lnTo>
                  <a:lnTo>
                    <a:pt x="27759" y="3651"/>
                  </a:lnTo>
                  <a:lnTo>
                    <a:pt x="27423" y="3458"/>
                  </a:lnTo>
                  <a:lnTo>
                    <a:pt x="27039" y="3266"/>
                  </a:lnTo>
                  <a:lnTo>
                    <a:pt x="26559" y="3122"/>
                  </a:lnTo>
                  <a:lnTo>
                    <a:pt x="25982" y="2930"/>
                  </a:lnTo>
                  <a:lnTo>
                    <a:pt x="24830" y="2690"/>
                  </a:lnTo>
                  <a:lnTo>
                    <a:pt x="23677" y="2498"/>
                  </a:lnTo>
                  <a:lnTo>
                    <a:pt x="22717" y="2354"/>
                  </a:lnTo>
                  <a:lnTo>
                    <a:pt x="21708" y="2258"/>
                  </a:lnTo>
                  <a:lnTo>
                    <a:pt x="20507" y="1634"/>
                  </a:lnTo>
                  <a:lnTo>
                    <a:pt x="19403" y="1105"/>
                  </a:lnTo>
                  <a:lnTo>
                    <a:pt x="18875" y="865"/>
                  </a:lnTo>
                  <a:lnTo>
                    <a:pt x="18394" y="673"/>
                  </a:lnTo>
                  <a:lnTo>
                    <a:pt x="17290" y="385"/>
                  </a:lnTo>
                  <a:lnTo>
                    <a:pt x="16185" y="145"/>
                  </a:lnTo>
                  <a:lnTo>
                    <a:pt x="15033" y="49"/>
                  </a:lnTo>
                  <a:lnTo>
                    <a:pt x="1383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0" name="Google Shape;5850;p93"/>
            <p:cNvSpPr/>
            <p:nvPr/>
          </p:nvSpPr>
          <p:spPr>
            <a:xfrm>
              <a:off x="457825" y="2674975"/>
              <a:ext cx="710800" cy="584725"/>
            </a:xfrm>
            <a:custGeom>
              <a:avLst/>
              <a:gdLst/>
              <a:ahLst/>
              <a:cxnLst/>
              <a:rect l="l" t="t" r="r" b="b"/>
              <a:pathLst>
                <a:path w="28432" h="23389" fill="none" extrusionOk="0">
                  <a:moveTo>
                    <a:pt x="25070" y="5235"/>
                  </a:moveTo>
                  <a:lnTo>
                    <a:pt x="25070" y="5235"/>
                  </a:lnTo>
                  <a:lnTo>
                    <a:pt x="25550" y="5235"/>
                  </a:lnTo>
                  <a:lnTo>
                    <a:pt x="26078" y="5235"/>
                  </a:lnTo>
                  <a:lnTo>
                    <a:pt x="26655" y="5139"/>
                  </a:lnTo>
                  <a:lnTo>
                    <a:pt x="27231" y="5043"/>
                  </a:lnTo>
                  <a:lnTo>
                    <a:pt x="27471" y="4947"/>
                  </a:lnTo>
                  <a:lnTo>
                    <a:pt x="27711" y="4851"/>
                  </a:lnTo>
                  <a:lnTo>
                    <a:pt x="27903" y="4707"/>
                  </a:lnTo>
                  <a:lnTo>
                    <a:pt x="28047" y="4515"/>
                  </a:lnTo>
                  <a:lnTo>
                    <a:pt x="28095" y="4323"/>
                  </a:lnTo>
                  <a:lnTo>
                    <a:pt x="28095" y="4083"/>
                  </a:lnTo>
                  <a:lnTo>
                    <a:pt x="28095" y="4083"/>
                  </a:lnTo>
                  <a:lnTo>
                    <a:pt x="28095" y="3987"/>
                  </a:lnTo>
                  <a:lnTo>
                    <a:pt x="27999" y="3891"/>
                  </a:lnTo>
                  <a:lnTo>
                    <a:pt x="27759" y="3651"/>
                  </a:lnTo>
                  <a:lnTo>
                    <a:pt x="27423" y="3458"/>
                  </a:lnTo>
                  <a:lnTo>
                    <a:pt x="27039" y="3266"/>
                  </a:lnTo>
                  <a:lnTo>
                    <a:pt x="26559" y="3122"/>
                  </a:lnTo>
                  <a:lnTo>
                    <a:pt x="25982" y="2930"/>
                  </a:lnTo>
                  <a:lnTo>
                    <a:pt x="24830" y="2690"/>
                  </a:lnTo>
                  <a:lnTo>
                    <a:pt x="23677" y="2498"/>
                  </a:lnTo>
                  <a:lnTo>
                    <a:pt x="22717" y="2354"/>
                  </a:lnTo>
                  <a:lnTo>
                    <a:pt x="21708" y="2258"/>
                  </a:lnTo>
                  <a:lnTo>
                    <a:pt x="21708" y="2258"/>
                  </a:lnTo>
                  <a:lnTo>
                    <a:pt x="20507" y="1634"/>
                  </a:lnTo>
                  <a:lnTo>
                    <a:pt x="19403" y="1105"/>
                  </a:lnTo>
                  <a:lnTo>
                    <a:pt x="18875" y="865"/>
                  </a:lnTo>
                  <a:lnTo>
                    <a:pt x="18394" y="673"/>
                  </a:lnTo>
                  <a:lnTo>
                    <a:pt x="18394" y="673"/>
                  </a:lnTo>
                  <a:lnTo>
                    <a:pt x="17290" y="385"/>
                  </a:lnTo>
                  <a:lnTo>
                    <a:pt x="16185" y="145"/>
                  </a:lnTo>
                  <a:lnTo>
                    <a:pt x="15033" y="49"/>
                  </a:lnTo>
                  <a:lnTo>
                    <a:pt x="13832" y="1"/>
                  </a:lnTo>
                  <a:lnTo>
                    <a:pt x="12631" y="49"/>
                  </a:lnTo>
                  <a:lnTo>
                    <a:pt x="11383" y="193"/>
                  </a:lnTo>
                  <a:lnTo>
                    <a:pt x="10182" y="385"/>
                  </a:lnTo>
                  <a:lnTo>
                    <a:pt x="8981" y="721"/>
                  </a:lnTo>
                  <a:lnTo>
                    <a:pt x="7829" y="1153"/>
                  </a:lnTo>
                  <a:lnTo>
                    <a:pt x="6676" y="1682"/>
                  </a:lnTo>
                  <a:lnTo>
                    <a:pt x="6148" y="2018"/>
                  </a:lnTo>
                  <a:lnTo>
                    <a:pt x="5620" y="2306"/>
                  </a:lnTo>
                  <a:lnTo>
                    <a:pt x="5139" y="2690"/>
                  </a:lnTo>
                  <a:lnTo>
                    <a:pt x="4611" y="3074"/>
                  </a:lnTo>
                  <a:lnTo>
                    <a:pt x="4179" y="3458"/>
                  </a:lnTo>
                  <a:lnTo>
                    <a:pt x="3699" y="3891"/>
                  </a:lnTo>
                  <a:lnTo>
                    <a:pt x="3266" y="4371"/>
                  </a:lnTo>
                  <a:lnTo>
                    <a:pt x="2882" y="4851"/>
                  </a:lnTo>
                  <a:lnTo>
                    <a:pt x="2498" y="5379"/>
                  </a:lnTo>
                  <a:lnTo>
                    <a:pt x="2162" y="5908"/>
                  </a:lnTo>
                  <a:lnTo>
                    <a:pt x="1826" y="6484"/>
                  </a:lnTo>
                  <a:lnTo>
                    <a:pt x="1537" y="7060"/>
                  </a:lnTo>
                  <a:lnTo>
                    <a:pt x="1537" y="7060"/>
                  </a:lnTo>
                  <a:lnTo>
                    <a:pt x="1009" y="8309"/>
                  </a:lnTo>
                  <a:lnTo>
                    <a:pt x="625" y="9510"/>
                  </a:lnTo>
                  <a:lnTo>
                    <a:pt x="337" y="10614"/>
                  </a:lnTo>
                  <a:lnTo>
                    <a:pt x="145" y="11671"/>
                  </a:lnTo>
                  <a:lnTo>
                    <a:pt x="49" y="12679"/>
                  </a:lnTo>
                  <a:lnTo>
                    <a:pt x="1" y="13592"/>
                  </a:lnTo>
                  <a:lnTo>
                    <a:pt x="49" y="14504"/>
                  </a:lnTo>
                  <a:lnTo>
                    <a:pt x="193" y="15321"/>
                  </a:lnTo>
                  <a:lnTo>
                    <a:pt x="385" y="16137"/>
                  </a:lnTo>
                  <a:lnTo>
                    <a:pt x="673" y="16858"/>
                  </a:lnTo>
                  <a:lnTo>
                    <a:pt x="961" y="17530"/>
                  </a:lnTo>
                  <a:lnTo>
                    <a:pt x="1345" y="18202"/>
                  </a:lnTo>
                  <a:lnTo>
                    <a:pt x="1730" y="18779"/>
                  </a:lnTo>
                  <a:lnTo>
                    <a:pt x="2210" y="19355"/>
                  </a:lnTo>
                  <a:lnTo>
                    <a:pt x="2642" y="19835"/>
                  </a:lnTo>
                  <a:lnTo>
                    <a:pt x="3170" y="20315"/>
                  </a:lnTo>
                  <a:lnTo>
                    <a:pt x="3651" y="20748"/>
                  </a:lnTo>
                  <a:lnTo>
                    <a:pt x="4179" y="21132"/>
                  </a:lnTo>
                  <a:lnTo>
                    <a:pt x="4707" y="21516"/>
                  </a:lnTo>
                  <a:lnTo>
                    <a:pt x="5283" y="21804"/>
                  </a:lnTo>
                  <a:lnTo>
                    <a:pt x="6292" y="22332"/>
                  </a:lnTo>
                  <a:lnTo>
                    <a:pt x="7252" y="22765"/>
                  </a:lnTo>
                  <a:lnTo>
                    <a:pt x="8069" y="23053"/>
                  </a:lnTo>
                  <a:lnTo>
                    <a:pt x="8741" y="23245"/>
                  </a:lnTo>
                  <a:lnTo>
                    <a:pt x="9318" y="23389"/>
                  </a:lnTo>
                  <a:lnTo>
                    <a:pt x="9318" y="23389"/>
                  </a:lnTo>
                  <a:lnTo>
                    <a:pt x="9029" y="23245"/>
                  </a:lnTo>
                  <a:lnTo>
                    <a:pt x="8693" y="23101"/>
                  </a:lnTo>
                  <a:lnTo>
                    <a:pt x="8117" y="22621"/>
                  </a:lnTo>
                  <a:lnTo>
                    <a:pt x="7589" y="22140"/>
                  </a:lnTo>
                  <a:lnTo>
                    <a:pt x="7108" y="21564"/>
                  </a:lnTo>
                  <a:lnTo>
                    <a:pt x="6724" y="21084"/>
                  </a:lnTo>
                  <a:lnTo>
                    <a:pt x="6388" y="20652"/>
                  </a:lnTo>
                  <a:lnTo>
                    <a:pt x="6148" y="20267"/>
                  </a:lnTo>
                  <a:lnTo>
                    <a:pt x="6148" y="20267"/>
                  </a:lnTo>
                  <a:lnTo>
                    <a:pt x="5764" y="20267"/>
                  </a:lnTo>
                  <a:lnTo>
                    <a:pt x="5331" y="20267"/>
                  </a:lnTo>
                  <a:lnTo>
                    <a:pt x="4851" y="20123"/>
                  </a:lnTo>
                  <a:lnTo>
                    <a:pt x="4611" y="20075"/>
                  </a:lnTo>
                  <a:lnTo>
                    <a:pt x="4323" y="19931"/>
                  </a:lnTo>
                  <a:lnTo>
                    <a:pt x="4083" y="19787"/>
                  </a:lnTo>
                  <a:lnTo>
                    <a:pt x="3795" y="19595"/>
                  </a:lnTo>
                  <a:lnTo>
                    <a:pt x="3554" y="19355"/>
                  </a:lnTo>
                  <a:lnTo>
                    <a:pt x="3314" y="19067"/>
                  </a:lnTo>
                  <a:lnTo>
                    <a:pt x="3122" y="18730"/>
                  </a:lnTo>
                  <a:lnTo>
                    <a:pt x="2978" y="18346"/>
                  </a:lnTo>
                  <a:lnTo>
                    <a:pt x="2978" y="18346"/>
                  </a:lnTo>
                  <a:lnTo>
                    <a:pt x="2786" y="17818"/>
                  </a:lnTo>
                  <a:lnTo>
                    <a:pt x="2738" y="17338"/>
                  </a:lnTo>
                  <a:lnTo>
                    <a:pt x="2690" y="16906"/>
                  </a:lnTo>
                  <a:lnTo>
                    <a:pt x="2738" y="16473"/>
                  </a:lnTo>
                  <a:lnTo>
                    <a:pt x="2834" y="16137"/>
                  </a:lnTo>
                  <a:lnTo>
                    <a:pt x="2930" y="15801"/>
                  </a:lnTo>
                  <a:lnTo>
                    <a:pt x="3122" y="15513"/>
                  </a:lnTo>
                  <a:lnTo>
                    <a:pt x="3314" y="15225"/>
                  </a:lnTo>
                  <a:lnTo>
                    <a:pt x="3506" y="15033"/>
                  </a:lnTo>
                  <a:lnTo>
                    <a:pt x="3747" y="14840"/>
                  </a:lnTo>
                  <a:lnTo>
                    <a:pt x="4275" y="14504"/>
                  </a:lnTo>
                  <a:lnTo>
                    <a:pt x="4755" y="14312"/>
                  </a:lnTo>
                  <a:lnTo>
                    <a:pt x="5187" y="14168"/>
                  </a:lnTo>
                  <a:lnTo>
                    <a:pt x="7012" y="17770"/>
                  </a:lnTo>
                  <a:lnTo>
                    <a:pt x="7012" y="17770"/>
                  </a:lnTo>
                  <a:lnTo>
                    <a:pt x="7204" y="17290"/>
                  </a:lnTo>
                  <a:lnTo>
                    <a:pt x="7396" y="16713"/>
                  </a:lnTo>
                  <a:lnTo>
                    <a:pt x="7541" y="16041"/>
                  </a:lnTo>
                  <a:lnTo>
                    <a:pt x="7637" y="15369"/>
                  </a:lnTo>
                  <a:lnTo>
                    <a:pt x="7733" y="14648"/>
                  </a:lnTo>
                  <a:lnTo>
                    <a:pt x="7733" y="13976"/>
                  </a:lnTo>
                  <a:lnTo>
                    <a:pt x="7685" y="13400"/>
                  </a:lnTo>
                  <a:lnTo>
                    <a:pt x="7589" y="12871"/>
                  </a:lnTo>
                  <a:lnTo>
                    <a:pt x="7589" y="12871"/>
                  </a:lnTo>
                  <a:lnTo>
                    <a:pt x="8309" y="12679"/>
                  </a:lnTo>
                  <a:lnTo>
                    <a:pt x="8981" y="12439"/>
                  </a:lnTo>
                  <a:lnTo>
                    <a:pt x="9558" y="12151"/>
                  </a:lnTo>
                  <a:lnTo>
                    <a:pt x="10038" y="11815"/>
                  </a:lnTo>
                  <a:lnTo>
                    <a:pt x="10518" y="11431"/>
                  </a:lnTo>
                  <a:lnTo>
                    <a:pt x="10902" y="11046"/>
                  </a:lnTo>
                  <a:lnTo>
                    <a:pt x="11239" y="10662"/>
                  </a:lnTo>
                  <a:lnTo>
                    <a:pt x="11527" y="10230"/>
                  </a:lnTo>
                  <a:lnTo>
                    <a:pt x="12103" y="9366"/>
                  </a:lnTo>
                  <a:lnTo>
                    <a:pt x="12583" y="8597"/>
                  </a:lnTo>
                  <a:lnTo>
                    <a:pt x="12871" y="8213"/>
                  </a:lnTo>
                  <a:lnTo>
                    <a:pt x="13160" y="7877"/>
                  </a:lnTo>
                  <a:lnTo>
                    <a:pt x="13448" y="7589"/>
                  </a:lnTo>
                  <a:lnTo>
                    <a:pt x="13784" y="7301"/>
                  </a:lnTo>
                  <a:lnTo>
                    <a:pt x="13784" y="7301"/>
                  </a:lnTo>
                  <a:lnTo>
                    <a:pt x="12871" y="8597"/>
                  </a:lnTo>
                  <a:lnTo>
                    <a:pt x="12439" y="9222"/>
                  </a:lnTo>
                  <a:lnTo>
                    <a:pt x="12103" y="9846"/>
                  </a:lnTo>
                  <a:lnTo>
                    <a:pt x="11863" y="10422"/>
                  </a:lnTo>
                  <a:lnTo>
                    <a:pt x="11815" y="10662"/>
                  </a:lnTo>
                  <a:lnTo>
                    <a:pt x="11767" y="10854"/>
                  </a:lnTo>
                  <a:lnTo>
                    <a:pt x="11815" y="11046"/>
                  </a:lnTo>
                  <a:lnTo>
                    <a:pt x="11911" y="11143"/>
                  </a:lnTo>
                  <a:lnTo>
                    <a:pt x="12055" y="11239"/>
                  </a:lnTo>
                  <a:lnTo>
                    <a:pt x="12247" y="11287"/>
                  </a:lnTo>
                  <a:lnTo>
                    <a:pt x="12247" y="11287"/>
                  </a:lnTo>
                  <a:lnTo>
                    <a:pt x="12535" y="11287"/>
                  </a:lnTo>
                  <a:lnTo>
                    <a:pt x="12871" y="11191"/>
                  </a:lnTo>
                  <a:lnTo>
                    <a:pt x="13160" y="11094"/>
                  </a:lnTo>
                  <a:lnTo>
                    <a:pt x="13496" y="10950"/>
                  </a:lnTo>
                  <a:lnTo>
                    <a:pt x="14120" y="10566"/>
                  </a:lnTo>
                  <a:lnTo>
                    <a:pt x="14696" y="10086"/>
                  </a:lnTo>
                  <a:lnTo>
                    <a:pt x="15273" y="9558"/>
                  </a:lnTo>
                  <a:lnTo>
                    <a:pt x="15753" y="8981"/>
                  </a:lnTo>
                  <a:lnTo>
                    <a:pt x="16185" y="8453"/>
                  </a:lnTo>
                  <a:lnTo>
                    <a:pt x="16521" y="7973"/>
                  </a:lnTo>
                  <a:lnTo>
                    <a:pt x="16521" y="7973"/>
                  </a:lnTo>
                  <a:lnTo>
                    <a:pt x="16185" y="8693"/>
                  </a:lnTo>
                  <a:lnTo>
                    <a:pt x="16041" y="9125"/>
                  </a:lnTo>
                  <a:lnTo>
                    <a:pt x="15945" y="9510"/>
                  </a:lnTo>
                  <a:lnTo>
                    <a:pt x="15849" y="9894"/>
                  </a:lnTo>
                  <a:lnTo>
                    <a:pt x="15849" y="10230"/>
                  </a:lnTo>
                  <a:lnTo>
                    <a:pt x="15849" y="10374"/>
                  </a:lnTo>
                  <a:lnTo>
                    <a:pt x="15897" y="10470"/>
                  </a:lnTo>
                  <a:lnTo>
                    <a:pt x="15993" y="10566"/>
                  </a:lnTo>
                  <a:lnTo>
                    <a:pt x="16089" y="10614"/>
                  </a:lnTo>
                  <a:lnTo>
                    <a:pt x="16089" y="10614"/>
                  </a:lnTo>
                  <a:lnTo>
                    <a:pt x="16281" y="10662"/>
                  </a:lnTo>
                  <a:lnTo>
                    <a:pt x="16425" y="10662"/>
                  </a:lnTo>
                  <a:lnTo>
                    <a:pt x="16665" y="10662"/>
                  </a:lnTo>
                  <a:lnTo>
                    <a:pt x="16857" y="10566"/>
                  </a:lnTo>
                  <a:lnTo>
                    <a:pt x="17338" y="10326"/>
                  </a:lnTo>
                  <a:lnTo>
                    <a:pt x="17770" y="9990"/>
                  </a:lnTo>
                  <a:lnTo>
                    <a:pt x="18202" y="9606"/>
                  </a:lnTo>
                  <a:lnTo>
                    <a:pt x="18586" y="9173"/>
                  </a:lnTo>
                  <a:lnTo>
                    <a:pt x="18875" y="8741"/>
                  </a:lnTo>
                  <a:lnTo>
                    <a:pt x="19067" y="8309"/>
                  </a:lnTo>
                  <a:lnTo>
                    <a:pt x="19067" y="8309"/>
                  </a:lnTo>
                  <a:lnTo>
                    <a:pt x="19451" y="8741"/>
                  </a:lnTo>
                  <a:lnTo>
                    <a:pt x="19835" y="9222"/>
                  </a:lnTo>
                  <a:lnTo>
                    <a:pt x="20267" y="9750"/>
                  </a:lnTo>
                  <a:lnTo>
                    <a:pt x="20796" y="10230"/>
                  </a:lnTo>
                  <a:lnTo>
                    <a:pt x="21276" y="10614"/>
                  </a:lnTo>
                  <a:lnTo>
                    <a:pt x="21516" y="10710"/>
                  </a:lnTo>
                  <a:lnTo>
                    <a:pt x="21708" y="10806"/>
                  </a:lnTo>
                  <a:lnTo>
                    <a:pt x="21900" y="10758"/>
                  </a:lnTo>
                  <a:lnTo>
                    <a:pt x="22092" y="10662"/>
                  </a:lnTo>
                  <a:lnTo>
                    <a:pt x="22092" y="10662"/>
                  </a:lnTo>
                  <a:lnTo>
                    <a:pt x="22188" y="10566"/>
                  </a:lnTo>
                  <a:lnTo>
                    <a:pt x="22236" y="10374"/>
                  </a:lnTo>
                  <a:lnTo>
                    <a:pt x="22284" y="10134"/>
                  </a:lnTo>
                  <a:lnTo>
                    <a:pt x="22284" y="9846"/>
                  </a:lnTo>
                  <a:lnTo>
                    <a:pt x="22284" y="9846"/>
                  </a:lnTo>
                  <a:lnTo>
                    <a:pt x="22620" y="10374"/>
                  </a:lnTo>
                  <a:lnTo>
                    <a:pt x="22957" y="10854"/>
                  </a:lnTo>
                  <a:lnTo>
                    <a:pt x="23197" y="11383"/>
                  </a:lnTo>
                  <a:lnTo>
                    <a:pt x="23437" y="11911"/>
                  </a:lnTo>
                  <a:lnTo>
                    <a:pt x="23773" y="12919"/>
                  </a:lnTo>
                  <a:lnTo>
                    <a:pt x="24013" y="13832"/>
                  </a:lnTo>
                  <a:lnTo>
                    <a:pt x="24205" y="14600"/>
                  </a:lnTo>
                  <a:lnTo>
                    <a:pt x="24301" y="15225"/>
                  </a:lnTo>
                  <a:lnTo>
                    <a:pt x="24349" y="15801"/>
                  </a:lnTo>
                  <a:lnTo>
                    <a:pt x="24349" y="15801"/>
                  </a:lnTo>
                  <a:lnTo>
                    <a:pt x="24830" y="15033"/>
                  </a:lnTo>
                  <a:lnTo>
                    <a:pt x="25214" y="14264"/>
                  </a:lnTo>
                  <a:lnTo>
                    <a:pt x="25550" y="13448"/>
                  </a:lnTo>
                  <a:lnTo>
                    <a:pt x="25790" y="12679"/>
                  </a:lnTo>
                  <a:lnTo>
                    <a:pt x="25982" y="11911"/>
                  </a:lnTo>
                  <a:lnTo>
                    <a:pt x="26078" y="11143"/>
                  </a:lnTo>
                  <a:lnTo>
                    <a:pt x="26078" y="10374"/>
                  </a:lnTo>
                  <a:lnTo>
                    <a:pt x="26030" y="9606"/>
                  </a:lnTo>
                  <a:lnTo>
                    <a:pt x="26030" y="9606"/>
                  </a:lnTo>
                  <a:lnTo>
                    <a:pt x="26703" y="9894"/>
                  </a:lnTo>
                  <a:lnTo>
                    <a:pt x="26991" y="9990"/>
                  </a:lnTo>
                  <a:lnTo>
                    <a:pt x="27279" y="10086"/>
                  </a:lnTo>
                  <a:lnTo>
                    <a:pt x="27567" y="10086"/>
                  </a:lnTo>
                  <a:lnTo>
                    <a:pt x="27855" y="10086"/>
                  </a:lnTo>
                  <a:lnTo>
                    <a:pt x="28047" y="9990"/>
                  </a:lnTo>
                  <a:lnTo>
                    <a:pt x="28239" y="9846"/>
                  </a:lnTo>
                  <a:lnTo>
                    <a:pt x="28239" y="9846"/>
                  </a:lnTo>
                  <a:lnTo>
                    <a:pt x="28335" y="9750"/>
                  </a:lnTo>
                  <a:lnTo>
                    <a:pt x="28384" y="9606"/>
                  </a:lnTo>
                  <a:lnTo>
                    <a:pt x="28432" y="9318"/>
                  </a:lnTo>
                  <a:lnTo>
                    <a:pt x="28335" y="9029"/>
                  </a:lnTo>
                  <a:lnTo>
                    <a:pt x="28191" y="8693"/>
                  </a:lnTo>
                  <a:lnTo>
                    <a:pt x="27951" y="8309"/>
                  </a:lnTo>
                  <a:lnTo>
                    <a:pt x="27711" y="7925"/>
                  </a:lnTo>
                  <a:lnTo>
                    <a:pt x="27039" y="7156"/>
                  </a:lnTo>
                  <a:lnTo>
                    <a:pt x="26318" y="6436"/>
                  </a:lnTo>
                  <a:lnTo>
                    <a:pt x="25694" y="5812"/>
                  </a:lnTo>
                  <a:lnTo>
                    <a:pt x="25070" y="523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1" name="Google Shape;5851;p93"/>
            <p:cNvSpPr/>
            <p:nvPr/>
          </p:nvSpPr>
          <p:spPr>
            <a:xfrm>
              <a:off x="908075" y="2721800"/>
              <a:ext cx="91250" cy="42050"/>
            </a:xfrm>
            <a:custGeom>
              <a:avLst/>
              <a:gdLst/>
              <a:ahLst/>
              <a:cxnLst/>
              <a:rect l="l" t="t" r="r" b="b"/>
              <a:pathLst>
                <a:path w="3650" h="1682" extrusionOk="0">
                  <a:moveTo>
                    <a:pt x="816" y="1"/>
                  </a:moveTo>
                  <a:lnTo>
                    <a:pt x="576" y="49"/>
                  </a:lnTo>
                  <a:lnTo>
                    <a:pt x="336" y="97"/>
                  </a:lnTo>
                  <a:lnTo>
                    <a:pt x="144" y="145"/>
                  </a:lnTo>
                  <a:lnTo>
                    <a:pt x="48" y="241"/>
                  </a:lnTo>
                  <a:lnTo>
                    <a:pt x="0" y="385"/>
                  </a:lnTo>
                  <a:lnTo>
                    <a:pt x="0" y="481"/>
                  </a:lnTo>
                  <a:lnTo>
                    <a:pt x="96" y="577"/>
                  </a:lnTo>
                  <a:lnTo>
                    <a:pt x="144" y="721"/>
                  </a:lnTo>
                  <a:lnTo>
                    <a:pt x="432" y="961"/>
                  </a:lnTo>
                  <a:lnTo>
                    <a:pt x="768" y="1201"/>
                  </a:lnTo>
                  <a:lnTo>
                    <a:pt x="1201" y="1393"/>
                  </a:lnTo>
                  <a:lnTo>
                    <a:pt x="1681" y="1537"/>
                  </a:lnTo>
                  <a:lnTo>
                    <a:pt x="2161" y="1682"/>
                  </a:lnTo>
                  <a:lnTo>
                    <a:pt x="2930" y="1682"/>
                  </a:lnTo>
                  <a:lnTo>
                    <a:pt x="3170" y="1634"/>
                  </a:lnTo>
                  <a:lnTo>
                    <a:pt x="3362" y="1537"/>
                  </a:lnTo>
                  <a:lnTo>
                    <a:pt x="3554" y="1393"/>
                  </a:lnTo>
                  <a:lnTo>
                    <a:pt x="3602" y="1297"/>
                  </a:lnTo>
                  <a:lnTo>
                    <a:pt x="3650" y="1153"/>
                  </a:lnTo>
                  <a:lnTo>
                    <a:pt x="3602" y="1057"/>
                  </a:lnTo>
                  <a:lnTo>
                    <a:pt x="3554" y="913"/>
                  </a:lnTo>
                  <a:lnTo>
                    <a:pt x="3458" y="769"/>
                  </a:lnTo>
                  <a:lnTo>
                    <a:pt x="3266" y="673"/>
                  </a:lnTo>
                  <a:lnTo>
                    <a:pt x="2882" y="481"/>
                  </a:lnTo>
                  <a:lnTo>
                    <a:pt x="2401" y="289"/>
                  </a:lnTo>
                  <a:lnTo>
                    <a:pt x="1873" y="145"/>
                  </a:lnTo>
                  <a:lnTo>
                    <a:pt x="1297" y="49"/>
                  </a:lnTo>
                  <a:lnTo>
                    <a:pt x="816"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2" name="Google Shape;5852;p93"/>
            <p:cNvSpPr/>
            <p:nvPr/>
          </p:nvSpPr>
          <p:spPr>
            <a:xfrm>
              <a:off x="908075" y="2721800"/>
              <a:ext cx="91250" cy="42050"/>
            </a:xfrm>
            <a:custGeom>
              <a:avLst/>
              <a:gdLst/>
              <a:ahLst/>
              <a:cxnLst/>
              <a:rect l="l" t="t" r="r" b="b"/>
              <a:pathLst>
                <a:path w="3650" h="1682" fill="none" extrusionOk="0">
                  <a:moveTo>
                    <a:pt x="816" y="1"/>
                  </a:moveTo>
                  <a:lnTo>
                    <a:pt x="816" y="1"/>
                  </a:lnTo>
                  <a:lnTo>
                    <a:pt x="576" y="49"/>
                  </a:lnTo>
                  <a:lnTo>
                    <a:pt x="336" y="97"/>
                  </a:lnTo>
                  <a:lnTo>
                    <a:pt x="144" y="145"/>
                  </a:lnTo>
                  <a:lnTo>
                    <a:pt x="48" y="241"/>
                  </a:lnTo>
                  <a:lnTo>
                    <a:pt x="48" y="241"/>
                  </a:lnTo>
                  <a:lnTo>
                    <a:pt x="0" y="385"/>
                  </a:lnTo>
                  <a:lnTo>
                    <a:pt x="0" y="481"/>
                  </a:lnTo>
                  <a:lnTo>
                    <a:pt x="96" y="577"/>
                  </a:lnTo>
                  <a:lnTo>
                    <a:pt x="144" y="721"/>
                  </a:lnTo>
                  <a:lnTo>
                    <a:pt x="432" y="961"/>
                  </a:lnTo>
                  <a:lnTo>
                    <a:pt x="768" y="1201"/>
                  </a:lnTo>
                  <a:lnTo>
                    <a:pt x="1201" y="1393"/>
                  </a:lnTo>
                  <a:lnTo>
                    <a:pt x="1681" y="1537"/>
                  </a:lnTo>
                  <a:lnTo>
                    <a:pt x="2161" y="1682"/>
                  </a:lnTo>
                  <a:lnTo>
                    <a:pt x="2641" y="1682"/>
                  </a:lnTo>
                  <a:lnTo>
                    <a:pt x="2641" y="1682"/>
                  </a:lnTo>
                  <a:lnTo>
                    <a:pt x="2930" y="1682"/>
                  </a:lnTo>
                  <a:lnTo>
                    <a:pt x="3170" y="1634"/>
                  </a:lnTo>
                  <a:lnTo>
                    <a:pt x="3362" y="1537"/>
                  </a:lnTo>
                  <a:lnTo>
                    <a:pt x="3554" y="1393"/>
                  </a:lnTo>
                  <a:lnTo>
                    <a:pt x="3554" y="1393"/>
                  </a:lnTo>
                  <a:lnTo>
                    <a:pt x="3602" y="1297"/>
                  </a:lnTo>
                  <a:lnTo>
                    <a:pt x="3650" y="1153"/>
                  </a:lnTo>
                  <a:lnTo>
                    <a:pt x="3602" y="1057"/>
                  </a:lnTo>
                  <a:lnTo>
                    <a:pt x="3554" y="913"/>
                  </a:lnTo>
                  <a:lnTo>
                    <a:pt x="3458" y="769"/>
                  </a:lnTo>
                  <a:lnTo>
                    <a:pt x="3266" y="673"/>
                  </a:lnTo>
                  <a:lnTo>
                    <a:pt x="2882" y="481"/>
                  </a:lnTo>
                  <a:lnTo>
                    <a:pt x="2401" y="289"/>
                  </a:lnTo>
                  <a:lnTo>
                    <a:pt x="1873" y="145"/>
                  </a:lnTo>
                  <a:lnTo>
                    <a:pt x="1297" y="49"/>
                  </a:lnTo>
                  <a:lnTo>
                    <a:pt x="81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3" name="Google Shape;5853;p93"/>
            <p:cNvSpPr/>
            <p:nvPr/>
          </p:nvSpPr>
          <p:spPr>
            <a:xfrm>
              <a:off x="894850" y="2755425"/>
              <a:ext cx="49250" cy="37250"/>
            </a:xfrm>
            <a:custGeom>
              <a:avLst/>
              <a:gdLst/>
              <a:ahLst/>
              <a:cxnLst/>
              <a:rect l="l" t="t" r="r" b="b"/>
              <a:pathLst>
                <a:path w="1970" h="1490" extrusionOk="0">
                  <a:moveTo>
                    <a:pt x="433" y="0"/>
                  </a:moveTo>
                  <a:lnTo>
                    <a:pt x="241" y="48"/>
                  </a:lnTo>
                  <a:lnTo>
                    <a:pt x="145" y="96"/>
                  </a:lnTo>
                  <a:lnTo>
                    <a:pt x="49" y="192"/>
                  </a:lnTo>
                  <a:lnTo>
                    <a:pt x="1" y="289"/>
                  </a:lnTo>
                  <a:lnTo>
                    <a:pt x="1" y="529"/>
                  </a:lnTo>
                  <a:lnTo>
                    <a:pt x="97" y="721"/>
                  </a:lnTo>
                  <a:lnTo>
                    <a:pt x="289" y="961"/>
                  </a:lnTo>
                  <a:lnTo>
                    <a:pt x="529" y="1153"/>
                  </a:lnTo>
                  <a:lnTo>
                    <a:pt x="817" y="1297"/>
                  </a:lnTo>
                  <a:lnTo>
                    <a:pt x="1105" y="1441"/>
                  </a:lnTo>
                  <a:lnTo>
                    <a:pt x="1442" y="1489"/>
                  </a:lnTo>
                  <a:lnTo>
                    <a:pt x="1730" y="1393"/>
                  </a:lnTo>
                  <a:lnTo>
                    <a:pt x="1874" y="1345"/>
                  </a:lnTo>
                  <a:lnTo>
                    <a:pt x="1922" y="1297"/>
                  </a:lnTo>
                  <a:lnTo>
                    <a:pt x="1970" y="1201"/>
                  </a:lnTo>
                  <a:lnTo>
                    <a:pt x="1970" y="1105"/>
                  </a:lnTo>
                  <a:lnTo>
                    <a:pt x="1874" y="865"/>
                  </a:lnTo>
                  <a:lnTo>
                    <a:pt x="1634" y="625"/>
                  </a:lnTo>
                  <a:lnTo>
                    <a:pt x="1345" y="385"/>
                  </a:lnTo>
                  <a:lnTo>
                    <a:pt x="1057" y="192"/>
                  </a:lnTo>
                  <a:lnTo>
                    <a:pt x="721" y="48"/>
                  </a:lnTo>
                  <a:lnTo>
                    <a:pt x="433"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4" name="Google Shape;5854;p93"/>
            <p:cNvSpPr/>
            <p:nvPr/>
          </p:nvSpPr>
          <p:spPr>
            <a:xfrm>
              <a:off x="894850" y="2755425"/>
              <a:ext cx="49250" cy="37250"/>
            </a:xfrm>
            <a:custGeom>
              <a:avLst/>
              <a:gdLst/>
              <a:ahLst/>
              <a:cxnLst/>
              <a:rect l="l" t="t" r="r" b="b"/>
              <a:pathLst>
                <a:path w="1970" h="1490" fill="none" extrusionOk="0">
                  <a:moveTo>
                    <a:pt x="433" y="0"/>
                  </a:moveTo>
                  <a:lnTo>
                    <a:pt x="433" y="0"/>
                  </a:lnTo>
                  <a:lnTo>
                    <a:pt x="241" y="48"/>
                  </a:lnTo>
                  <a:lnTo>
                    <a:pt x="145" y="96"/>
                  </a:lnTo>
                  <a:lnTo>
                    <a:pt x="145" y="96"/>
                  </a:lnTo>
                  <a:lnTo>
                    <a:pt x="49" y="192"/>
                  </a:lnTo>
                  <a:lnTo>
                    <a:pt x="1" y="289"/>
                  </a:lnTo>
                  <a:lnTo>
                    <a:pt x="1" y="529"/>
                  </a:lnTo>
                  <a:lnTo>
                    <a:pt x="97" y="721"/>
                  </a:lnTo>
                  <a:lnTo>
                    <a:pt x="289" y="961"/>
                  </a:lnTo>
                  <a:lnTo>
                    <a:pt x="529" y="1153"/>
                  </a:lnTo>
                  <a:lnTo>
                    <a:pt x="817" y="1297"/>
                  </a:lnTo>
                  <a:lnTo>
                    <a:pt x="1105" y="1441"/>
                  </a:lnTo>
                  <a:lnTo>
                    <a:pt x="1442" y="1489"/>
                  </a:lnTo>
                  <a:lnTo>
                    <a:pt x="1442" y="1489"/>
                  </a:lnTo>
                  <a:lnTo>
                    <a:pt x="1730" y="1393"/>
                  </a:lnTo>
                  <a:lnTo>
                    <a:pt x="1730" y="1393"/>
                  </a:lnTo>
                  <a:lnTo>
                    <a:pt x="1874" y="1345"/>
                  </a:lnTo>
                  <a:lnTo>
                    <a:pt x="1922" y="1297"/>
                  </a:lnTo>
                  <a:lnTo>
                    <a:pt x="1970" y="1201"/>
                  </a:lnTo>
                  <a:lnTo>
                    <a:pt x="1970" y="1105"/>
                  </a:lnTo>
                  <a:lnTo>
                    <a:pt x="1874" y="865"/>
                  </a:lnTo>
                  <a:lnTo>
                    <a:pt x="1634" y="625"/>
                  </a:lnTo>
                  <a:lnTo>
                    <a:pt x="1345" y="385"/>
                  </a:lnTo>
                  <a:lnTo>
                    <a:pt x="1057" y="192"/>
                  </a:lnTo>
                  <a:lnTo>
                    <a:pt x="721" y="48"/>
                  </a:lnTo>
                  <a:lnTo>
                    <a:pt x="4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5" name="Google Shape;5855;p93"/>
            <p:cNvSpPr/>
            <p:nvPr/>
          </p:nvSpPr>
          <p:spPr>
            <a:xfrm>
              <a:off x="539475" y="2853875"/>
              <a:ext cx="40850" cy="58850"/>
            </a:xfrm>
            <a:custGeom>
              <a:avLst/>
              <a:gdLst/>
              <a:ahLst/>
              <a:cxnLst/>
              <a:rect l="l" t="t" r="r" b="b"/>
              <a:pathLst>
                <a:path w="1634" h="2354" extrusionOk="0">
                  <a:moveTo>
                    <a:pt x="1201" y="0"/>
                  </a:moveTo>
                  <a:lnTo>
                    <a:pt x="1009" y="48"/>
                  </a:lnTo>
                  <a:lnTo>
                    <a:pt x="865" y="145"/>
                  </a:lnTo>
                  <a:lnTo>
                    <a:pt x="529" y="433"/>
                  </a:lnTo>
                  <a:lnTo>
                    <a:pt x="288" y="769"/>
                  </a:lnTo>
                  <a:lnTo>
                    <a:pt x="96" y="1153"/>
                  </a:lnTo>
                  <a:lnTo>
                    <a:pt x="0" y="1537"/>
                  </a:lnTo>
                  <a:lnTo>
                    <a:pt x="0" y="1729"/>
                  </a:lnTo>
                  <a:lnTo>
                    <a:pt x="48" y="1921"/>
                  </a:lnTo>
                  <a:lnTo>
                    <a:pt x="96" y="2066"/>
                  </a:lnTo>
                  <a:lnTo>
                    <a:pt x="192" y="2162"/>
                  </a:lnTo>
                  <a:lnTo>
                    <a:pt x="337" y="2258"/>
                  </a:lnTo>
                  <a:lnTo>
                    <a:pt x="481" y="2354"/>
                  </a:lnTo>
                  <a:lnTo>
                    <a:pt x="577" y="2354"/>
                  </a:lnTo>
                  <a:lnTo>
                    <a:pt x="769" y="2306"/>
                  </a:lnTo>
                  <a:lnTo>
                    <a:pt x="913" y="2258"/>
                  </a:lnTo>
                  <a:lnTo>
                    <a:pt x="1057" y="2114"/>
                  </a:lnTo>
                  <a:lnTo>
                    <a:pt x="1201" y="1969"/>
                  </a:lnTo>
                  <a:lnTo>
                    <a:pt x="1441" y="1585"/>
                  </a:lnTo>
                  <a:lnTo>
                    <a:pt x="1585" y="1153"/>
                  </a:lnTo>
                  <a:lnTo>
                    <a:pt x="1633" y="721"/>
                  </a:lnTo>
                  <a:lnTo>
                    <a:pt x="1633" y="337"/>
                  </a:lnTo>
                  <a:lnTo>
                    <a:pt x="1585" y="193"/>
                  </a:lnTo>
                  <a:lnTo>
                    <a:pt x="1537" y="96"/>
                  </a:lnTo>
                  <a:lnTo>
                    <a:pt x="1441"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6" name="Google Shape;5856;p93"/>
            <p:cNvSpPr/>
            <p:nvPr/>
          </p:nvSpPr>
          <p:spPr>
            <a:xfrm>
              <a:off x="539475" y="2853875"/>
              <a:ext cx="40850" cy="58850"/>
            </a:xfrm>
            <a:custGeom>
              <a:avLst/>
              <a:gdLst/>
              <a:ahLst/>
              <a:cxnLst/>
              <a:rect l="l" t="t" r="r" b="b"/>
              <a:pathLst>
                <a:path w="1634" h="2354" fill="none" extrusionOk="0">
                  <a:moveTo>
                    <a:pt x="1297" y="0"/>
                  </a:moveTo>
                  <a:lnTo>
                    <a:pt x="1297" y="0"/>
                  </a:lnTo>
                  <a:lnTo>
                    <a:pt x="1201" y="0"/>
                  </a:lnTo>
                  <a:lnTo>
                    <a:pt x="1201" y="0"/>
                  </a:lnTo>
                  <a:lnTo>
                    <a:pt x="1009" y="48"/>
                  </a:lnTo>
                  <a:lnTo>
                    <a:pt x="865" y="145"/>
                  </a:lnTo>
                  <a:lnTo>
                    <a:pt x="529" y="433"/>
                  </a:lnTo>
                  <a:lnTo>
                    <a:pt x="288" y="769"/>
                  </a:lnTo>
                  <a:lnTo>
                    <a:pt x="96" y="1153"/>
                  </a:lnTo>
                  <a:lnTo>
                    <a:pt x="0" y="1537"/>
                  </a:lnTo>
                  <a:lnTo>
                    <a:pt x="0" y="1729"/>
                  </a:lnTo>
                  <a:lnTo>
                    <a:pt x="48" y="1921"/>
                  </a:lnTo>
                  <a:lnTo>
                    <a:pt x="96" y="2066"/>
                  </a:lnTo>
                  <a:lnTo>
                    <a:pt x="192" y="2162"/>
                  </a:lnTo>
                  <a:lnTo>
                    <a:pt x="337" y="2258"/>
                  </a:lnTo>
                  <a:lnTo>
                    <a:pt x="481" y="2354"/>
                  </a:lnTo>
                  <a:lnTo>
                    <a:pt x="481" y="2354"/>
                  </a:lnTo>
                  <a:lnTo>
                    <a:pt x="577" y="2354"/>
                  </a:lnTo>
                  <a:lnTo>
                    <a:pt x="577" y="2354"/>
                  </a:lnTo>
                  <a:lnTo>
                    <a:pt x="769" y="2306"/>
                  </a:lnTo>
                  <a:lnTo>
                    <a:pt x="913" y="2258"/>
                  </a:lnTo>
                  <a:lnTo>
                    <a:pt x="1057" y="2114"/>
                  </a:lnTo>
                  <a:lnTo>
                    <a:pt x="1201" y="1969"/>
                  </a:lnTo>
                  <a:lnTo>
                    <a:pt x="1441" y="1585"/>
                  </a:lnTo>
                  <a:lnTo>
                    <a:pt x="1585" y="1153"/>
                  </a:lnTo>
                  <a:lnTo>
                    <a:pt x="1585" y="1153"/>
                  </a:lnTo>
                  <a:lnTo>
                    <a:pt x="1633" y="721"/>
                  </a:lnTo>
                  <a:lnTo>
                    <a:pt x="1633" y="337"/>
                  </a:lnTo>
                  <a:lnTo>
                    <a:pt x="1585" y="193"/>
                  </a:lnTo>
                  <a:lnTo>
                    <a:pt x="1537" y="96"/>
                  </a:lnTo>
                  <a:lnTo>
                    <a:pt x="1441" y="0"/>
                  </a:lnTo>
                  <a:lnTo>
                    <a:pt x="129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7" name="Google Shape;5857;p93"/>
            <p:cNvSpPr/>
            <p:nvPr/>
          </p:nvSpPr>
          <p:spPr>
            <a:xfrm>
              <a:off x="587500" y="2875475"/>
              <a:ext cx="28825" cy="40850"/>
            </a:xfrm>
            <a:custGeom>
              <a:avLst/>
              <a:gdLst/>
              <a:ahLst/>
              <a:cxnLst/>
              <a:rect l="l" t="t" r="r" b="b"/>
              <a:pathLst>
                <a:path w="1153" h="1634" extrusionOk="0">
                  <a:moveTo>
                    <a:pt x="817" y="1"/>
                  </a:moveTo>
                  <a:lnTo>
                    <a:pt x="577" y="97"/>
                  </a:lnTo>
                  <a:lnTo>
                    <a:pt x="385" y="289"/>
                  </a:lnTo>
                  <a:lnTo>
                    <a:pt x="192" y="529"/>
                  </a:lnTo>
                  <a:lnTo>
                    <a:pt x="48" y="817"/>
                  </a:lnTo>
                  <a:lnTo>
                    <a:pt x="0" y="1105"/>
                  </a:lnTo>
                  <a:lnTo>
                    <a:pt x="0" y="1346"/>
                  </a:lnTo>
                  <a:lnTo>
                    <a:pt x="48" y="1442"/>
                  </a:lnTo>
                  <a:lnTo>
                    <a:pt x="96" y="1538"/>
                  </a:lnTo>
                  <a:lnTo>
                    <a:pt x="192" y="1586"/>
                  </a:lnTo>
                  <a:lnTo>
                    <a:pt x="337" y="1634"/>
                  </a:lnTo>
                  <a:lnTo>
                    <a:pt x="529" y="1634"/>
                  </a:lnTo>
                  <a:lnTo>
                    <a:pt x="625" y="1586"/>
                  </a:lnTo>
                  <a:lnTo>
                    <a:pt x="817" y="1394"/>
                  </a:lnTo>
                  <a:lnTo>
                    <a:pt x="1009" y="1105"/>
                  </a:lnTo>
                  <a:lnTo>
                    <a:pt x="1105" y="817"/>
                  </a:lnTo>
                  <a:lnTo>
                    <a:pt x="1153" y="529"/>
                  </a:lnTo>
                  <a:lnTo>
                    <a:pt x="1153" y="241"/>
                  </a:lnTo>
                  <a:lnTo>
                    <a:pt x="1057" y="49"/>
                  </a:lnTo>
                  <a:lnTo>
                    <a:pt x="1009"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8" name="Google Shape;5858;p93"/>
            <p:cNvSpPr/>
            <p:nvPr/>
          </p:nvSpPr>
          <p:spPr>
            <a:xfrm>
              <a:off x="587500" y="2875475"/>
              <a:ext cx="28825" cy="40850"/>
            </a:xfrm>
            <a:custGeom>
              <a:avLst/>
              <a:gdLst/>
              <a:ahLst/>
              <a:cxnLst/>
              <a:rect l="l" t="t" r="r" b="b"/>
              <a:pathLst>
                <a:path w="1153" h="1634" fill="none" extrusionOk="0">
                  <a:moveTo>
                    <a:pt x="913" y="1"/>
                  </a:moveTo>
                  <a:lnTo>
                    <a:pt x="913" y="1"/>
                  </a:lnTo>
                  <a:lnTo>
                    <a:pt x="817" y="1"/>
                  </a:lnTo>
                  <a:lnTo>
                    <a:pt x="817" y="1"/>
                  </a:lnTo>
                  <a:lnTo>
                    <a:pt x="577" y="97"/>
                  </a:lnTo>
                  <a:lnTo>
                    <a:pt x="385" y="289"/>
                  </a:lnTo>
                  <a:lnTo>
                    <a:pt x="192" y="529"/>
                  </a:lnTo>
                  <a:lnTo>
                    <a:pt x="48" y="817"/>
                  </a:lnTo>
                  <a:lnTo>
                    <a:pt x="0" y="1105"/>
                  </a:lnTo>
                  <a:lnTo>
                    <a:pt x="0" y="1346"/>
                  </a:lnTo>
                  <a:lnTo>
                    <a:pt x="48" y="1442"/>
                  </a:lnTo>
                  <a:lnTo>
                    <a:pt x="96" y="1538"/>
                  </a:lnTo>
                  <a:lnTo>
                    <a:pt x="192" y="1586"/>
                  </a:lnTo>
                  <a:lnTo>
                    <a:pt x="337" y="1634"/>
                  </a:lnTo>
                  <a:lnTo>
                    <a:pt x="337" y="1634"/>
                  </a:lnTo>
                  <a:lnTo>
                    <a:pt x="385" y="1634"/>
                  </a:lnTo>
                  <a:lnTo>
                    <a:pt x="385" y="1634"/>
                  </a:lnTo>
                  <a:lnTo>
                    <a:pt x="529" y="1634"/>
                  </a:lnTo>
                  <a:lnTo>
                    <a:pt x="625" y="1586"/>
                  </a:lnTo>
                  <a:lnTo>
                    <a:pt x="817" y="1394"/>
                  </a:lnTo>
                  <a:lnTo>
                    <a:pt x="1009" y="1105"/>
                  </a:lnTo>
                  <a:lnTo>
                    <a:pt x="1105" y="817"/>
                  </a:lnTo>
                  <a:lnTo>
                    <a:pt x="1105" y="817"/>
                  </a:lnTo>
                  <a:lnTo>
                    <a:pt x="1153" y="529"/>
                  </a:lnTo>
                  <a:lnTo>
                    <a:pt x="1153" y="241"/>
                  </a:lnTo>
                  <a:lnTo>
                    <a:pt x="1057" y="49"/>
                  </a:lnTo>
                  <a:lnTo>
                    <a:pt x="1009" y="1"/>
                  </a:lnTo>
                  <a:lnTo>
                    <a:pt x="91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3" name="Google Shape;5646;p93"/>
          <p:cNvSpPr txBox="1">
            <a:spLocks/>
          </p:cNvSpPr>
          <p:nvPr/>
        </p:nvSpPr>
        <p:spPr>
          <a:xfrm>
            <a:off x="1981200" y="2876550"/>
            <a:ext cx="6400800" cy="381000"/>
          </a:xfrm>
          <a:prstGeom prst="rect">
            <a:avLst/>
          </a:prstGeom>
          <a:noFill/>
          <a:ln>
            <a:noFill/>
          </a:ln>
        </p:spPr>
        <p:txBody>
          <a:bodyPr spcFirstLastPara="1" wrap="square" lIns="91425" tIns="91425" rIns="91425" bIns="91425" anchor="ctr" anchorCtr="0">
            <a:noAutofit/>
          </a:bodyPr>
          <a:lstStyle/>
          <a:p>
            <a:pPr marL="514350" indent="-514350" fontAlgn="base">
              <a:lnSpc>
                <a:spcPct val="115000"/>
              </a:lnSpc>
              <a:buAutoNum type="romanUcPeriod"/>
            </a:pPr>
            <a:r>
              <a:rPr lang="en-US" sz="2400" b="1" dirty="0" err="1">
                <a:solidFill>
                  <a:srgbClr val="800000"/>
                </a:solidFill>
                <a:latin typeface="Times New Roman"/>
                <a:ea typeface="MS Mincho"/>
                <a:cs typeface="Times New Roman"/>
              </a:rPr>
              <a:t>Phân</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tích</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bài</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viết</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tham</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khảo</a:t>
            </a:r>
            <a:r>
              <a:rPr lang="en-US" sz="2400" b="1" dirty="0">
                <a:solidFill>
                  <a:srgbClr val="800000"/>
                </a:solidFill>
                <a:latin typeface="Times New Roman"/>
                <a:ea typeface="MS Mincho"/>
                <a:cs typeface="Times New Roman"/>
              </a:rPr>
              <a:t>  </a:t>
            </a:r>
            <a:r>
              <a:rPr lang="en-US" sz="2400" dirty="0">
                <a:solidFill>
                  <a:srgbClr val="800000"/>
                </a:solidFill>
                <a:latin typeface="Times New Roman"/>
                <a:ea typeface="MS Mincho"/>
                <a:cs typeface="Times New Roman"/>
              </a:rPr>
              <a:t>(SGK – </a:t>
            </a:r>
            <a:r>
              <a:rPr lang="en-US" sz="2400" dirty="0" err="1">
                <a:solidFill>
                  <a:srgbClr val="800000"/>
                </a:solidFill>
                <a:latin typeface="Times New Roman"/>
                <a:ea typeface="MS Mincho"/>
                <a:cs typeface="Times New Roman"/>
              </a:rPr>
              <a:t>Tr</a:t>
            </a:r>
            <a:r>
              <a:rPr lang="en-US" sz="2400" dirty="0">
                <a:solidFill>
                  <a:srgbClr val="800000"/>
                </a:solidFill>
                <a:latin typeface="Times New Roman"/>
                <a:ea typeface="MS Mincho"/>
                <a:cs typeface="Times New Roman"/>
              </a:rPr>
              <a:t>…)</a:t>
            </a:r>
          </a:p>
          <a:p>
            <a:pPr marL="514350" indent="-514350" fontAlgn="base">
              <a:lnSpc>
                <a:spcPct val="115000"/>
              </a:lnSpc>
              <a:buAutoNum type="arabicPeriod"/>
            </a:pPr>
            <a:r>
              <a:rPr lang="en-US" sz="2400" dirty="0" err="1">
                <a:solidFill>
                  <a:srgbClr val="800000"/>
                </a:solidFill>
                <a:latin typeface="Times New Roman"/>
                <a:ea typeface="MS Mincho"/>
                <a:cs typeface="Times New Roman"/>
              </a:rPr>
              <a:t>Đọc</a:t>
            </a:r>
            <a:r>
              <a:rPr lang="en-US" sz="2400" dirty="0">
                <a:solidFill>
                  <a:srgbClr val="800000"/>
                </a:solidFill>
                <a:latin typeface="Times New Roman"/>
                <a:ea typeface="MS Mincho"/>
                <a:cs typeface="Times New Roman"/>
              </a:rPr>
              <a:t> </a:t>
            </a:r>
            <a:r>
              <a:rPr lang="en-US" sz="2400" dirty="0" err="1">
                <a:solidFill>
                  <a:srgbClr val="800000"/>
                </a:solidFill>
                <a:latin typeface="Times New Roman"/>
                <a:ea typeface="MS Mincho"/>
                <a:cs typeface="Times New Roman"/>
              </a:rPr>
              <a:t>vb</a:t>
            </a:r>
            <a:r>
              <a:rPr lang="en-US" sz="2400" dirty="0">
                <a:solidFill>
                  <a:srgbClr val="800000"/>
                </a:solidFill>
                <a:latin typeface="Times New Roman"/>
                <a:ea typeface="MS Mincho"/>
                <a:cs typeface="Times New Roman"/>
              </a:rPr>
              <a:t>:</a:t>
            </a:r>
          </a:p>
          <a:p>
            <a:pPr marL="514350" indent="-514350" fontAlgn="base">
              <a:lnSpc>
                <a:spcPct val="115000"/>
              </a:lnSpc>
              <a:buAutoNum type="arabicPeriod"/>
            </a:pPr>
            <a:r>
              <a:rPr lang="en-US" sz="2400" dirty="0" err="1">
                <a:solidFill>
                  <a:srgbClr val="800000"/>
                </a:solidFill>
                <a:latin typeface="Times New Roman"/>
                <a:ea typeface="MS Mincho"/>
                <a:cs typeface="Times New Roman"/>
              </a:rPr>
              <a:t>Nhận</a:t>
            </a:r>
            <a:r>
              <a:rPr lang="en-US" sz="2400" dirty="0">
                <a:solidFill>
                  <a:srgbClr val="800000"/>
                </a:solidFill>
                <a:latin typeface="Times New Roman"/>
                <a:ea typeface="MS Mincho"/>
                <a:cs typeface="Times New Roman"/>
              </a:rPr>
              <a:t> </a:t>
            </a:r>
            <a:r>
              <a:rPr lang="en-US" sz="2400" dirty="0" err="1">
                <a:solidFill>
                  <a:srgbClr val="800000"/>
                </a:solidFill>
                <a:latin typeface="Times New Roman"/>
                <a:ea typeface="MS Mincho"/>
                <a:cs typeface="Times New Roman"/>
              </a:rPr>
              <a:t>xét</a:t>
            </a:r>
            <a:r>
              <a:rPr lang="en-US" sz="2400" dirty="0">
                <a:solidFill>
                  <a:srgbClr val="800000"/>
                </a:solidFill>
                <a:latin typeface="Times New Roman"/>
                <a:ea typeface="MS Mincho"/>
                <a:cs typeface="Times New Roman"/>
              </a:rPr>
              <a:t>:</a:t>
            </a:r>
            <a:endParaRPr lang="en-US" sz="2400" dirty="0">
              <a:latin typeface="Times New Roman"/>
              <a:ea typeface="Calibri"/>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649"/>
                                        </p:tgtEl>
                                        <p:attrNameLst>
                                          <p:attrName>style.visibility</p:attrName>
                                        </p:attrNameLst>
                                      </p:cBhvr>
                                      <p:to>
                                        <p:strVal val="visible"/>
                                      </p:to>
                                    </p:set>
                                    <p:animEffect transition="in" filter="blinds(horizontal)">
                                      <p:cBhvr>
                                        <p:cTn id="7" dur="500"/>
                                        <p:tgtEl>
                                          <p:spTgt spid="5649"/>
                                        </p:tgtEl>
                                      </p:cBhvr>
                                    </p:animEffect>
                                  </p:childTnLst>
                                </p:cTn>
                              </p:par>
                              <p:par>
                                <p:cTn id="8" presetID="3" presetClass="entr" presetSubtype="10" fill="hold" nodeType="withEffect">
                                  <p:stCondLst>
                                    <p:cond delay="0"/>
                                  </p:stCondLst>
                                  <p:childTnLst>
                                    <p:set>
                                      <p:cBhvr>
                                        <p:cTn id="9" dur="1" fill="hold">
                                          <p:stCondLst>
                                            <p:cond delay="0"/>
                                          </p:stCondLst>
                                        </p:cTn>
                                        <p:tgtEl>
                                          <p:spTgt spid="5678"/>
                                        </p:tgtEl>
                                        <p:attrNameLst>
                                          <p:attrName>style.visibility</p:attrName>
                                        </p:attrNameLst>
                                      </p:cBhvr>
                                      <p:to>
                                        <p:strVal val="visible"/>
                                      </p:to>
                                    </p:set>
                                    <p:animEffect transition="in" filter="blinds(horizontal)">
                                      <p:cBhvr>
                                        <p:cTn id="10" dur="500"/>
                                        <p:tgtEl>
                                          <p:spTgt spid="567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646"/>
                                        </p:tgtEl>
                                        <p:attrNameLst>
                                          <p:attrName>style.visibility</p:attrName>
                                        </p:attrNameLst>
                                      </p:cBhvr>
                                      <p:to>
                                        <p:strVal val="visible"/>
                                      </p:to>
                                    </p:set>
                                    <p:animEffect transition="in" filter="blinds(horizontal)">
                                      <p:cBhvr>
                                        <p:cTn id="15" dur="500"/>
                                        <p:tgtEl>
                                          <p:spTgt spid="564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648">
                                            <p:txEl>
                                              <p:pRg st="0" end="0"/>
                                            </p:txEl>
                                          </p:spTgt>
                                        </p:tgtEl>
                                        <p:attrNameLst>
                                          <p:attrName>style.visibility</p:attrName>
                                        </p:attrNameLst>
                                      </p:cBhvr>
                                      <p:to>
                                        <p:strVal val="visible"/>
                                      </p:to>
                                    </p:set>
                                    <p:animEffect transition="in" filter="blinds(horizontal)">
                                      <p:cBhvr>
                                        <p:cTn id="20" dur="500"/>
                                        <p:tgtEl>
                                          <p:spTgt spid="564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23"/>
                                        </p:tgtEl>
                                        <p:attrNameLst>
                                          <p:attrName>style.visibility</p:attrName>
                                        </p:attrNameLst>
                                      </p:cBhvr>
                                      <p:to>
                                        <p:strVal val="visible"/>
                                      </p:to>
                                    </p:set>
                                    <p:animEffect transition="in" filter="blinds(horizontal)">
                                      <p:cBhvr>
                                        <p:cTn id="25" dur="500"/>
                                        <p:tgtEl>
                                          <p:spTgt spid="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6" grpId="0"/>
      <p:bldP spid="5648" grpId="0" build="p"/>
      <p:bldP spid="2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62"/>
        <p:cNvGrpSpPr/>
        <p:nvPr/>
      </p:nvGrpSpPr>
      <p:grpSpPr>
        <a:xfrm>
          <a:off x="0" y="0"/>
          <a:ext cx="0" cy="0"/>
          <a:chOff x="0" y="0"/>
          <a:chExt cx="0" cy="0"/>
        </a:xfrm>
      </p:grpSpPr>
      <p:grpSp>
        <p:nvGrpSpPr>
          <p:cNvPr id="5864" name="Google Shape;5864;p94"/>
          <p:cNvGrpSpPr/>
          <p:nvPr/>
        </p:nvGrpSpPr>
        <p:grpSpPr>
          <a:xfrm flipH="1">
            <a:off x="180265" y="3742439"/>
            <a:ext cx="8175658" cy="1191511"/>
            <a:chOff x="1569550" y="795179"/>
            <a:chExt cx="6519663" cy="3188267"/>
          </a:xfrm>
        </p:grpSpPr>
        <p:sp>
          <p:nvSpPr>
            <p:cNvPr id="5865" name="Google Shape;5865;p94"/>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66" name="Google Shape;5866;p94"/>
            <p:cNvGrpSpPr/>
            <p:nvPr/>
          </p:nvGrpSpPr>
          <p:grpSpPr>
            <a:xfrm>
              <a:off x="1569550" y="795179"/>
              <a:ext cx="6519663" cy="3188267"/>
              <a:chOff x="6012925" y="3010525"/>
              <a:chExt cx="1512718" cy="885925"/>
            </a:xfrm>
          </p:grpSpPr>
          <p:sp>
            <p:nvSpPr>
              <p:cNvPr id="5867" name="Google Shape;5867;p94"/>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8" name="Google Shape;5868;p94"/>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9" name="Google Shape;5869;p94"/>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0" name="Google Shape;5870;p94"/>
              <p:cNvSpPr/>
              <p:nvPr/>
            </p:nvSpPr>
            <p:spPr>
              <a:xfrm rot="2145846">
                <a:off x="7297308" y="3198654"/>
                <a:ext cx="200225" cy="20938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872" name="Google Shape;5872;p94"/>
          <p:cNvSpPr txBox="1">
            <a:spLocks noGrp="1"/>
          </p:cNvSpPr>
          <p:nvPr>
            <p:ph type="title"/>
          </p:nvPr>
        </p:nvSpPr>
        <p:spPr>
          <a:xfrm>
            <a:off x="304800" y="895350"/>
            <a:ext cx="8839200" cy="3733800"/>
          </a:xfrm>
          <a:prstGeom prst="rect">
            <a:avLst/>
          </a:prstGeom>
        </p:spPr>
        <p:txBody>
          <a:bodyPr spcFirstLastPara="1" wrap="square" lIns="91425" tIns="91425" rIns="91425" bIns="91425" anchor="ctr" anchorCtr="0">
            <a:noAutofit/>
          </a:bodyPr>
          <a:lstStyle/>
          <a:p>
            <a:pPr algn="l">
              <a:lnSpc>
                <a:spcPct val="115000"/>
              </a:lnSpc>
            </a:pPr>
            <a:r>
              <a:rPr lang="en-US" sz="2400" b="1" dirty="0">
                <a:latin typeface="Times New Roman"/>
                <a:ea typeface="Times New Roman"/>
                <a:cs typeface="Times New Roman"/>
              </a:rPr>
              <a:t>                                       </a:t>
            </a:r>
            <a:r>
              <a:rPr lang="en-US" sz="2400" b="1" u="sng" dirty="0" err="1">
                <a:latin typeface="Times New Roman"/>
                <a:ea typeface="Times New Roman"/>
                <a:cs typeface="Times New Roman"/>
              </a:rPr>
              <a:t>P</a:t>
            </a:r>
            <a:r>
              <a:rPr lang="en-US" sz="2400" b="1" u="sng" kern="100" dirty="0" err="1">
                <a:latin typeface="Times New Roman"/>
                <a:ea typeface="SimSun"/>
                <a:cs typeface="Times New Roman"/>
              </a:rPr>
              <a:t>hiếu</a:t>
            </a:r>
            <a:r>
              <a:rPr lang="en-US" sz="2400" b="1" u="sng" kern="100" dirty="0">
                <a:latin typeface="Times New Roman"/>
                <a:ea typeface="SimSun"/>
                <a:cs typeface="Times New Roman"/>
              </a:rPr>
              <a:t> </a:t>
            </a:r>
            <a:r>
              <a:rPr lang="en-US" sz="2400" b="1" u="sng" kern="100" dirty="0" err="1">
                <a:latin typeface="Times New Roman"/>
                <a:ea typeface="SimSun"/>
                <a:cs typeface="Times New Roman"/>
              </a:rPr>
              <a:t>học</a:t>
            </a:r>
            <a:r>
              <a:rPr lang="en-US" sz="2400" b="1" u="sng" kern="100" dirty="0">
                <a:latin typeface="Times New Roman"/>
                <a:ea typeface="SimSun"/>
                <a:cs typeface="Times New Roman"/>
              </a:rPr>
              <a:t> </a:t>
            </a:r>
            <a:r>
              <a:rPr lang="en-US" sz="2400" b="1" u="sng" kern="100" dirty="0" err="1">
                <a:latin typeface="Times New Roman"/>
                <a:ea typeface="SimSun"/>
                <a:cs typeface="Times New Roman"/>
              </a:rPr>
              <a:t>tập</a:t>
            </a:r>
            <a:r>
              <a:rPr lang="en-US" sz="2400" b="1" u="sng" kern="100" dirty="0">
                <a:latin typeface="Times New Roman"/>
                <a:ea typeface="SimSun"/>
                <a:cs typeface="Times New Roman"/>
              </a:rPr>
              <a:t> </a:t>
            </a:r>
            <a:r>
              <a:rPr lang="en-US" sz="2400" b="1" u="sng" kern="100" dirty="0" err="1">
                <a:latin typeface="Times New Roman"/>
                <a:ea typeface="SimSun"/>
                <a:cs typeface="Times New Roman"/>
              </a:rPr>
              <a:t>số</a:t>
            </a:r>
            <a:r>
              <a:rPr lang="en-US" sz="2400" b="1" u="sng" kern="100" dirty="0">
                <a:latin typeface="Times New Roman"/>
                <a:ea typeface="SimSun"/>
                <a:cs typeface="Times New Roman"/>
              </a:rPr>
              <a:t> 1</a:t>
            </a:r>
            <a:br>
              <a:rPr lang="en-US" sz="2400" b="1" kern="100" dirty="0">
                <a:latin typeface="Times New Roman"/>
                <a:ea typeface="SimSun"/>
                <a:cs typeface="Times New Roman"/>
              </a:rPr>
            </a:br>
            <a:r>
              <a:rPr lang="en-US" sz="2400" i="1" dirty="0">
                <a:latin typeface="Times New Roman"/>
                <a:ea typeface="Times New Roman"/>
                <a:cs typeface="Times New Roman"/>
              </a:rPr>
              <a:t>1.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viết</a:t>
            </a:r>
            <a:r>
              <a:rPr lang="en-US" sz="2400" i="1" dirty="0">
                <a:latin typeface="Times New Roman"/>
                <a:ea typeface="Times New Roman"/>
                <a:cs typeface="Times New Roman"/>
              </a:rPr>
              <a:t> </a:t>
            </a:r>
            <a:r>
              <a:rPr lang="en-US" sz="2400" i="1" dirty="0" err="1">
                <a:latin typeface="Times New Roman"/>
                <a:ea typeface="Times New Roman"/>
                <a:cs typeface="Times New Roman"/>
              </a:rPr>
              <a:t>tham</a:t>
            </a:r>
            <a:r>
              <a:rPr lang="en-US" sz="2400" i="1" dirty="0">
                <a:latin typeface="Times New Roman"/>
                <a:ea typeface="Times New Roman"/>
                <a:cs typeface="Times New Roman"/>
              </a:rPr>
              <a:t> </a:t>
            </a:r>
            <a:r>
              <a:rPr lang="en-US" sz="2400" i="1" dirty="0" err="1">
                <a:latin typeface="Times New Roman"/>
                <a:ea typeface="Times New Roman"/>
                <a:cs typeface="Times New Roman"/>
              </a:rPr>
              <a:t>khảo</a:t>
            </a:r>
            <a:r>
              <a:rPr lang="en-US" sz="2400" i="1" dirty="0">
                <a:latin typeface="Times New Roman"/>
                <a:ea typeface="Times New Roman"/>
                <a:cs typeface="Times New Roman"/>
              </a:rPr>
              <a:t> </a:t>
            </a:r>
            <a:r>
              <a:rPr lang="en-US" sz="2400" i="1" dirty="0" err="1">
                <a:latin typeface="Times New Roman"/>
                <a:ea typeface="Times New Roman"/>
                <a:cs typeface="Times New Roman"/>
              </a:rPr>
              <a:t>thuộc</a:t>
            </a:r>
            <a:r>
              <a:rPr lang="en-US" sz="2400" i="1" dirty="0">
                <a:latin typeface="Times New Roman"/>
                <a:ea typeface="Times New Roman"/>
                <a:cs typeface="Times New Roman"/>
              </a:rPr>
              <a:t> </a:t>
            </a:r>
            <a:r>
              <a:rPr lang="en-US" sz="2400" i="1" dirty="0" err="1">
                <a:latin typeface="Times New Roman"/>
                <a:ea typeface="Times New Roman"/>
                <a:cs typeface="Times New Roman"/>
              </a:rPr>
              <a:t>thể</a:t>
            </a:r>
            <a:r>
              <a:rPr lang="en-US" sz="2400" i="1" dirty="0">
                <a:latin typeface="Times New Roman"/>
                <a:ea typeface="Times New Roman"/>
                <a:cs typeface="Times New Roman"/>
              </a:rPr>
              <a:t>  </a:t>
            </a:r>
            <a:r>
              <a:rPr lang="en-US" sz="2400" i="1" dirty="0" err="1">
                <a:latin typeface="Times New Roman"/>
                <a:ea typeface="Times New Roman"/>
                <a:cs typeface="Times New Roman"/>
              </a:rPr>
              <a:t>loại</a:t>
            </a:r>
            <a:r>
              <a:rPr lang="en-US" sz="2400" i="1" dirty="0">
                <a:latin typeface="Times New Roman"/>
                <a:ea typeface="Times New Roman"/>
                <a:cs typeface="Times New Roman"/>
              </a:rPr>
              <a:t> </a:t>
            </a:r>
            <a:r>
              <a:rPr lang="en-US" sz="2400" i="1" dirty="0" err="1">
                <a:latin typeface="Times New Roman"/>
                <a:ea typeface="Times New Roman"/>
                <a:cs typeface="Times New Roman"/>
              </a:rPr>
              <a:t>nào</a:t>
            </a:r>
            <a:r>
              <a:rPr lang="en-US" sz="2400" i="1" dirty="0">
                <a:latin typeface="Times New Roman"/>
                <a:ea typeface="Times New Roman"/>
                <a:cs typeface="Times New Roman"/>
              </a:rPr>
              <a:t>?  </a:t>
            </a:r>
            <a:br>
              <a:rPr lang="en-US" sz="2400" i="1" dirty="0">
                <a:latin typeface="Times New Roman"/>
                <a:ea typeface="Calibri"/>
                <a:cs typeface="Times New Roman"/>
              </a:rPr>
            </a:br>
            <a:r>
              <a:rPr lang="en-US" sz="2400" i="1" dirty="0">
                <a:latin typeface="Times New Roman"/>
                <a:ea typeface="Times New Roman"/>
                <a:cs typeface="Times New Roman"/>
              </a:rPr>
              <a:t>2.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viết</a:t>
            </a:r>
            <a:r>
              <a:rPr lang="en-US" sz="2400" i="1" dirty="0">
                <a:latin typeface="Times New Roman"/>
                <a:ea typeface="Times New Roman"/>
                <a:cs typeface="Times New Roman"/>
              </a:rPr>
              <a:t> </a:t>
            </a:r>
            <a:r>
              <a:rPr lang="en-US" sz="2400" i="1" dirty="0" err="1">
                <a:latin typeface="Times New Roman"/>
                <a:ea typeface="Times New Roman"/>
                <a:cs typeface="Times New Roman"/>
              </a:rPr>
              <a:t>giới</a:t>
            </a:r>
            <a:r>
              <a:rPr lang="en-US" sz="2400" i="1" dirty="0">
                <a:latin typeface="Times New Roman"/>
                <a:ea typeface="Times New Roman"/>
                <a:cs typeface="Times New Roman"/>
              </a:rPr>
              <a:t> </a:t>
            </a:r>
            <a:r>
              <a:rPr lang="en-US" sz="2400" i="1" dirty="0" err="1">
                <a:latin typeface="Times New Roman"/>
                <a:ea typeface="Times New Roman"/>
                <a:cs typeface="Times New Roman"/>
              </a:rPr>
              <a:t>thiệu</a:t>
            </a:r>
            <a:r>
              <a:rPr lang="en-US" sz="2400" i="1" dirty="0">
                <a:latin typeface="Times New Roman"/>
                <a:ea typeface="Times New Roman"/>
                <a:cs typeface="Times New Roman"/>
              </a:rPr>
              <a:t> </a:t>
            </a:r>
            <a:r>
              <a:rPr lang="en-US" sz="2400" i="1" dirty="0" err="1">
                <a:latin typeface="Times New Roman"/>
                <a:ea typeface="Times New Roman"/>
                <a:cs typeface="Times New Roman"/>
              </a:rPr>
              <a:t>về</a:t>
            </a:r>
            <a:r>
              <a:rPr lang="en-US" sz="2400" i="1" dirty="0">
                <a:latin typeface="Times New Roman"/>
                <a:ea typeface="Times New Roman"/>
                <a:cs typeface="Times New Roman"/>
              </a:rPr>
              <a:t> </a:t>
            </a:r>
            <a:r>
              <a:rPr lang="en-US" sz="2400" i="1" dirty="0" err="1">
                <a:latin typeface="Times New Roman"/>
                <a:ea typeface="Times New Roman"/>
                <a:cs typeface="Times New Roman"/>
              </a:rPr>
              <a:t>vấn</a:t>
            </a:r>
            <a:r>
              <a:rPr lang="en-US" sz="2400" i="1" dirty="0">
                <a:latin typeface="Times New Roman"/>
                <a:ea typeface="Times New Roman"/>
                <a:cs typeface="Times New Roman"/>
              </a:rPr>
              <a:t> </a:t>
            </a:r>
            <a:r>
              <a:rPr lang="en-US" sz="2400" i="1" dirty="0" err="1">
                <a:latin typeface="Times New Roman"/>
                <a:ea typeface="Times New Roman"/>
                <a:cs typeface="Times New Roman"/>
              </a:rPr>
              <a:t>đề</a:t>
            </a:r>
            <a:r>
              <a:rPr lang="en-US" sz="2400" i="1" dirty="0">
                <a:latin typeface="Times New Roman"/>
                <a:ea typeface="Times New Roman"/>
                <a:cs typeface="Times New Roman"/>
              </a:rPr>
              <a:t> </a:t>
            </a:r>
            <a:r>
              <a:rPr lang="en-US" sz="2400" i="1" dirty="0" err="1">
                <a:latin typeface="Times New Roman"/>
                <a:ea typeface="Times New Roman"/>
                <a:cs typeface="Times New Roman"/>
              </a:rPr>
              <a:t>gì</a:t>
            </a:r>
            <a:r>
              <a:rPr lang="en-US" sz="2400" i="1" dirty="0">
                <a:latin typeface="Times New Roman"/>
                <a:ea typeface="Times New Roman"/>
                <a:cs typeface="Times New Roman"/>
              </a:rPr>
              <a:t>?</a:t>
            </a:r>
            <a:br>
              <a:rPr lang="en-US" sz="2400" i="1" dirty="0">
                <a:latin typeface="Times New Roman"/>
                <a:ea typeface="Calibri"/>
                <a:cs typeface="Times New Roman"/>
              </a:rPr>
            </a:br>
            <a:r>
              <a:rPr lang="en-US" sz="2400" i="1" dirty="0">
                <a:latin typeface="Times New Roman"/>
                <a:ea typeface="Times New Roman"/>
                <a:cs typeface="Times New Roman"/>
              </a:rPr>
              <a:t>3.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viết</a:t>
            </a:r>
            <a:r>
              <a:rPr lang="en-US" sz="2400" i="1" dirty="0">
                <a:latin typeface="Times New Roman"/>
                <a:ea typeface="Times New Roman"/>
                <a:cs typeface="Times New Roman"/>
              </a:rPr>
              <a:t> </a:t>
            </a:r>
            <a:r>
              <a:rPr lang="en-US" sz="2400" i="1" dirty="0" err="1">
                <a:latin typeface="Times New Roman"/>
                <a:ea typeface="Times New Roman"/>
                <a:cs typeface="Times New Roman"/>
              </a:rPr>
              <a:t>đã</a:t>
            </a:r>
            <a:r>
              <a:rPr lang="en-US" sz="2400" i="1" dirty="0">
                <a:latin typeface="Times New Roman"/>
                <a:ea typeface="Times New Roman"/>
                <a:cs typeface="Times New Roman"/>
              </a:rPr>
              <a:t> </a:t>
            </a:r>
            <a:r>
              <a:rPr lang="en-US" sz="2400" i="1" dirty="0" err="1">
                <a:latin typeface="Times New Roman"/>
                <a:ea typeface="Times New Roman"/>
                <a:cs typeface="Times New Roman"/>
              </a:rPr>
              <a:t>giới</a:t>
            </a:r>
            <a:r>
              <a:rPr lang="en-US" sz="2400" i="1" dirty="0">
                <a:latin typeface="Times New Roman"/>
                <a:ea typeface="Times New Roman"/>
                <a:cs typeface="Times New Roman"/>
              </a:rPr>
              <a:t> </a:t>
            </a:r>
            <a:r>
              <a:rPr lang="en-US" sz="2400" i="1" dirty="0" err="1">
                <a:latin typeface="Times New Roman"/>
                <a:ea typeface="Times New Roman"/>
                <a:cs typeface="Times New Roman"/>
              </a:rPr>
              <a:t>thiệu</a:t>
            </a:r>
            <a:r>
              <a:rPr lang="en-US" sz="2400" i="1" dirty="0">
                <a:latin typeface="Times New Roman"/>
                <a:ea typeface="Times New Roman"/>
                <a:cs typeface="Times New Roman"/>
              </a:rPr>
              <a:t> </a:t>
            </a:r>
            <a:r>
              <a:rPr lang="en-US" sz="2400" i="1" dirty="0" err="1">
                <a:latin typeface="Times New Roman"/>
                <a:ea typeface="Times New Roman"/>
                <a:cs typeface="Times New Roman"/>
              </a:rPr>
              <a:t>những</a:t>
            </a:r>
            <a:r>
              <a:rPr lang="en-US" sz="2400" i="1" dirty="0">
                <a:latin typeface="Times New Roman"/>
                <a:ea typeface="Times New Roman"/>
                <a:cs typeface="Times New Roman"/>
              </a:rPr>
              <a:t> </a:t>
            </a:r>
            <a:r>
              <a:rPr lang="en-US" sz="2400" i="1" dirty="0" err="1">
                <a:latin typeface="Times New Roman"/>
                <a:ea typeface="Times New Roman"/>
                <a:cs typeface="Times New Roman"/>
              </a:rPr>
              <a:t>thông</a:t>
            </a:r>
            <a:r>
              <a:rPr lang="en-US" sz="2400" i="1" dirty="0">
                <a:latin typeface="Times New Roman"/>
                <a:ea typeface="Times New Roman"/>
                <a:cs typeface="Times New Roman"/>
              </a:rPr>
              <a:t> tin </a:t>
            </a:r>
            <a:r>
              <a:rPr lang="en-US" sz="2400" i="1" dirty="0" err="1">
                <a:latin typeface="Times New Roman"/>
                <a:ea typeface="Times New Roman"/>
                <a:cs typeface="Times New Roman"/>
              </a:rPr>
              <a:t>nào</a:t>
            </a:r>
            <a:r>
              <a:rPr lang="en-US" sz="2400" i="1" dirty="0">
                <a:latin typeface="Times New Roman"/>
                <a:ea typeface="Times New Roman"/>
                <a:cs typeface="Times New Roman"/>
              </a:rPr>
              <a:t>? </a:t>
            </a:r>
            <a:br>
              <a:rPr lang="en-US" sz="2400" i="1" dirty="0">
                <a:latin typeface="Times New Roman"/>
                <a:ea typeface="Calibri"/>
                <a:cs typeface="Times New Roman"/>
              </a:rPr>
            </a:br>
            <a:r>
              <a:rPr lang="en-US" sz="2400" i="1" dirty="0">
                <a:latin typeface="Times New Roman"/>
                <a:ea typeface="Times New Roman"/>
                <a:cs typeface="Times New Roman"/>
              </a:rPr>
              <a:t>4. </a:t>
            </a:r>
            <a:r>
              <a:rPr lang="en-US" sz="2400" i="1" dirty="0" err="1">
                <a:latin typeface="Times New Roman"/>
                <a:ea typeface="Times New Roman"/>
                <a:cs typeface="Times New Roman"/>
              </a:rPr>
              <a:t>Sau</a:t>
            </a:r>
            <a:r>
              <a:rPr lang="en-US" sz="2400" i="1" dirty="0">
                <a:latin typeface="Times New Roman"/>
                <a:ea typeface="Times New Roman"/>
                <a:cs typeface="Times New Roman"/>
              </a:rPr>
              <a:t> </a:t>
            </a:r>
            <a:r>
              <a:rPr lang="en-US" sz="2400" i="1" dirty="0" err="1">
                <a:latin typeface="Times New Roman"/>
                <a:ea typeface="Times New Roman"/>
                <a:cs typeface="Times New Roman"/>
              </a:rPr>
              <a:t>khi</a:t>
            </a:r>
            <a:r>
              <a:rPr lang="en-US" sz="2400" i="1" dirty="0">
                <a:latin typeface="Times New Roman"/>
                <a:ea typeface="Times New Roman"/>
                <a:cs typeface="Times New Roman"/>
              </a:rPr>
              <a:t> </a:t>
            </a:r>
            <a:r>
              <a:rPr lang="en-US" sz="2400" i="1" dirty="0" err="1">
                <a:latin typeface="Times New Roman"/>
                <a:ea typeface="Times New Roman"/>
                <a:cs typeface="Times New Roman"/>
              </a:rPr>
              <a:t>phân</a:t>
            </a:r>
            <a:r>
              <a:rPr lang="en-US" sz="2400" i="1" dirty="0">
                <a:latin typeface="Times New Roman"/>
                <a:ea typeface="Times New Roman"/>
                <a:cs typeface="Times New Roman"/>
              </a:rPr>
              <a:t> </a:t>
            </a:r>
            <a:r>
              <a:rPr lang="en-US" sz="2400" i="1" dirty="0" err="1">
                <a:latin typeface="Times New Roman"/>
                <a:ea typeface="Times New Roman"/>
                <a:cs typeface="Times New Roman"/>
              </a:rPr>
              <a:t>tích</a:t>
            </a:r>
            <a:r>
              <a:rPr lang="en-US" sz="2400" i="1" dirty="0">
                <a:latin typeface="Times New Roman"/>
                <a:ea typeface="Times New Roman"/>
                <a:cs typeface="Times New Roman"/>
              </a:rPr>
              <a:t>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viết</a:t>
            </a:r>
            <a:r>
              <a:rPr lang="en-US" sz="2400" i="1" dirty="0">
                <a:latin typeface="Times New Roman"/>
                <a:ea typeface="Times New Roman"/>
                <a:cs typeface="Times New Roman"/>
              </a:rPr>
              <a:t>, </a:t>
            </a:r>
            <a:r>
              <a:rPr lang="en-US" sz="2400" i="1" dirty="0" err="1">
                <a:latin typeface="Times New Roman"/>
                <a:ea typeface="Times New Roman"/>
                <a:cs typeface="Times New Roman"/>
              </a:rPr>
              <a:t>em</a:t>
            </a:r>
            <a:r>
              <a:rPr lang="en-US" sz="2400" i="1" dirty="0">
                <a:latin typeface="Times New Roman"/>
                <a:ea typeface="Times New Roman"/>
                <a:cs typeface="Times New Roman"/>
              </a:rPr>
              <a:t> </a:t>
            </a:r>
            <a:r>
              <a:rPr lang="en-US" sz="2400" i="1" dirty="0" err="1">
                <a:latin typeface="Times New Roman"/>
                <a:ea typeface="Times New Roman"/>
                <a:cs typeface="Times New Roman"/>
              </a:rPr>
              <a:t>thấy</a:t>
            </a:r>
            <a:r>
              <a:rPr lang="en-US" sz="2400" i="1" dirty="0">
                <a:latin typeface="Times New Roman"/>
                <a:ea typeface="Times New Roman"/>
                <a:cs typeface="Times New Roman"/>
              </a:rPr>
              <a:t>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thuyết</a:t>
            </a:r>
            <a:r>
              <a:rPr lang="en-US" sz="2400" i="1" dirty="0">
                <a:latin typeface="Times New Roman"/>
                <a:ea typeface="Times New Roman"/>
                <a:cs typeface="Times New Roman"/>
              </a:rPr>
              <a:t> minh </a:t>
            </a:r>
            <a:r>
              <a:rPr lang="en-US" sz="2400" i="1" dirty="0" err="1">
                <a:latin typeface="Times New Roman"/>
                <a:ea typeface="Times New Roman"/>
                <a:cs typeface="Times New Roman"/>
              </a:rPr>
              <a:t>giới</a:t>
            </a:r>
            <a:r>
              <a:rPr lang="en-US" sz="2400" i="1" dirty="0">
                <a:latin typeface="Times New Roman"/>
                <a:ea typeface="Times New Roman"/>
                <a:cs typeface="Times New Roman"/>
              </a:rPr>
              <a:t> </a:t>
            </a:r>
            <a:r>
              <a:rPr lang="en-US" sz="2400" i="1" dirty="0" err="1">
                <a:latin typeface="Times New Roman"/>
                <a:ea typeface="Times New Roman"/>
                <a:cs typeface="Times New Roman"/>
              </a:rPr>
              <a:t>thiệu</a:t>
            </a:r>
            <a:r>
              <a:rPr lang="en-US" sz="2400" i="1" dirty="0">
                <a:latin typeface="Times New Roman"/>
                <a:ea typeface="Times New Roman"/>
                <a:cs typeface="Times New Roman"/>
              </a:rPr>
              <a:t> </a:t>
            </a:r>
            <a:r>
              <a:rPr lang="en-US" sz="2400" i="1" dirty="0" err="1">
                <a:latin typeface="Times New Roman"/>
                <a:ea typeface="Times New Roman"/>
                <a:cs typeface="Times New Roman"/>
              </a:rPr>
              <a:t>cuốn</a:t>
            </a:r>
            <a:r>
              <a:rPr lang="en-US" sz="2400" i="1" dirty="0">
                <a:latin typeface="Times New Roman"/>
                <a:ea typeface="Times New Roman"/>
                <a:cs typeface="Times New Roman"/>
              </a:rPr>
              <a:t> </a:t>
            </a:r>
            <a:r>
              <a:rPr lang="en-US" sz="2400" i="1" dirty="0" err="1">
                <a:latin typeface="Times New Roman"/>
                <a:ea typeface="Times New Roman"/>
                <a:cs typeface="Times New Roman"/>
              </a:rPr>
              <a:t>sách</a:t>
            </a:r>
            <a:r>
              <a:rPr lang="en-US" sz="2400" i="1" dirty="0">
                <a:latin typeface="Times New Roman"/>
                <a:ea typeface="Times New Roman"/>
                <a:cs typeface="Times New Roman"/>
              </a:rPr>
              <a:t> </a:t>
            </a:r>
            <a:r>
              <a:rPr lang="en-US" sz="2400" i="1" dirty="0" err="1">
                <a:latin typeface="Times New Roman"/>
                <a:ea typeface="Times New Roman"/>
                <a:cs typeface="Times New Roman"/>
              </a:rPr>
              <a:t>cần</a:t>
            </a:r>
            <a:r>
              <a:rPr lang="en-US" sz="2400" i="1" dirty="0">
                <a:latin typeface="Times New Roman"/>
                <a:ea typeface="Times New Roman"/>
                <a:cs typeface="Times New Roman"/>
              </a:rPr>
              <a:t> </a:t>
            </a:r>
            <a:r>
              <a:rPr lang="en-US" sz="2400" i="1" dirty="0" err="1">
                <a:latin typeface="Times New Roman"/>
                <a:ea typeface="Times New Roman"/>
                <a:cs typeface="Times New Roman"/>
              </a:rPr>
              <a:t>đạt</a:t>
            </a:r>
            <a:r>
              <a:rPr lang="en-US" sz="2400" i="1" dirty="0">
                <a:latin typeface="Times New Roman"/>
                <a:ea typeface="Times New Roman"/>
                <a:cs typeface="Times New Roman"/>
              </a:rPr>
              <a:t> </a:t>
            </a:r>
            <a:r>
              <a:rPr lang="en-US" sz="2400" i="1" dirty="0" err="1">
                <a:latin typeface="Times New Roman"/>
                <a:ea typeface="Times New Roman"/>
                <a:cs typeface="Times New Roman"/>
              </a:rPr>
              <a:t>được</a:t>
            </a:r>
            <a:r>
              <a:rPr lang="en-US" sz="2400" i="1" dirty="0">
                <a:latin typeface="Times New Roman"/>
                <a:ea typeface="Times New Roman"/>
                <a:cs typeface="Times New Roman"/>
              </a:rPr>
              <a:t> </a:t>
            </a:r>
            <a:r>
              <a:rPr lang="en-US" sz="2400" i="1" dirty="0" err="1">
                <a:latin typeface="Times New Roman"/>
                <a:ea typeface="Times New Roman"/>
                <a:cs typeface="Times New Roman"/>
              </a:rPr>
              <a:t>những</a:t>
            </a:r>
            <a:r>
              <a:rPr lang="en-US" sz="2400" i="1" dirty="0">
                <a:latin typeface="Times New Roman"/>
                <a:ea typeface="Times New Roman"/>
                <a:cs typeface="Times New Roman"/>
              </a:rPr>
              <a:t> </a:t>
            </a:r>
            <a:r>
              <a:rPr lang="en-US" sz="2400" i="1" dirty="0" err="1">
                <a:latin typeface="Times New Roman"/>
                <a:ea typeface="Times New Roman"/>
                <a:cs typeface="Times New Roman"/>
              </a:rPr>
              <a:t>yêu</a:t>
            </a:r>
            <a:r>
              <a:rPr lang="en-US" sz="2400" i="1" dirty="0">
                <a:latin typeface="Times New Roman"/>
                <a:ea typeface="Times New Roman"/>
                <a:cs typeface="Times New Roman"/>
              </a:rPr>
              <a:t> </a:t>
            </a:r>
            <a:r>
              <a:rPr lang="en-US" sz="2400" i="1" dirty="0" err="1">
                <a:latin typeface="Times New Roman"/>
                <a:ea typeface="Times New Roman"/>
                <a:cs typeface="Times New Roman"/>
              </a:rPr>
              <a:t>cầu</a:t>
            </a:r>
            <a:r>
              <a:rPr lang="en-US" sz="2400" i="1" dirty="0">
                <a:latin typeface="Times New Roman"/>
                <a:ea typeface="Times New Roman"/>
                <a:cs typeface="Times New Roman"/>
              </a:rPr>
              <a:t> </a:t>
            </a:r>
            <a:r>
              <a:rPr lang="en-US" sz="2400" i="1" dirty="0" err="1">
                <a:latin typeface="Times New Roman"/>
                <a:ea typeface="Times New Roman"/>
                <a:cs typeface="Times New Roman"/>
              </a:rPr>
              <a:t>nào</a:t>
            </a:r>
            <a:r>
              <a:rPr lang="en-US" sz="2400" i="1" dirty="0">
                <a:latin typeface="Times New Roman"/>
                <a:ea typeface="Times New Roman"/>
                <a:cs typeface="Times New Roman"/>
              </a:rPr>
              <a:t>?</a:t>
            </a:r>
            <a:br>
              <a:rPr lang="en-US" sz="2400" dirty="0">
                <a:latin typeface="Times New Roman"/>
                <a:ea typeface="Calibri"/>
                <a:cs typeface="Times New Roman"/>
              </a:rPr>
            </a:br>
            <a:r>
              <a:rPr lang="en-US" sz="2400" dirty="0">
                <a:latin typeface="Times New Roman"/>
                <a:ea typeface="Times New Roman"/>
                <a:cs typeface="Times New Roman"/>
              </a:rPr>
              <a:t> </a:t>
            </a:r>
            <a:br>
              <a:rPr lang="en-US" sz="2400" dirty="0">
                <a:latin typeface="Times New Roman"/>
                <a:ea typeface="Calibri"/>
                <a:cs typeface="Times New Roman"/>
              </a:rPr>
            </a:br>
            <a:endParaRPr sz="5500" baseline="30000"/>
          </a:p>
        </p:txBody>
      </p:sp>
      <p:grpSp>
        <p:nvGrpSpPr>
          <p:cNvPr id="5873" name="Google Shape;5873;p94"/>
          <p:cNvGrpSpPr/>
          <p:nvPr/>
        </p:nvGrpSpPr>
        <p:grpSpPr>
          <a:xfrm>
            <a:off x="8287221" y="923050"/>
            <a:ext cx="475779" cy="475800"/>
            <a:chOff x="1460350" y="2402425"/>
            <a:chExt cx="208950" cy="208950"/>
          </a:xfrm>
        </p:grpSpPr>
        <p:sp>
          <p:nvSpPr>
            <p:cNvPr id="5874" name="Google Shape;5874;p94"/>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5" name="Google Shape;5875;p94"/>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6" name="Google Shape;5876;p94"/>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7" name="Google Shape;5877;p94"/>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8" name="Google Shape;5878;p94"/>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9" name="Google Shape;5879;p94"/>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0" name="Google Shape;5880;p94"/>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1" name="Google Shape;5881;p94"/>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2" name="Google Shape;5882;p94"/>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3" name="Google Shape;5883;p9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4" name="Google Shape;5884;p9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5" name="Google Shape;5885;p9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6" name="Google Shape;5886;p94"/>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7" name="Google Shape;5887;p9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8" name="Google Shape;5888;p9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9" name="Google Shape;5889;p94"/>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0" name="Google Shape;5890;p9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1" name="Google Shape;5891;p9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2" name="Google Shape;5892;p9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3" name="Google Shape;5893;p94"/>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4" name="Google Shape;5894;p9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5" name="Google Shape;5895;p9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6" name="Google Shape;5896;p9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7" name="Google Shape;5897;p9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8" name="Google Shape;5898;p94"/>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9" name="Google Shape;5899;p94"/>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0" name="Google Shape;5900;p94"/>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1" name="Google Shape;5901;p94"/>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5872"/>
                                        </p:tgtEl>
                                        <p:attrNameLst>
                                          <p:attrName>style.visibility</p:attrName>
                                        </p:attrNameLst>
                                      </p:cBhvr>
                                      <p:to>
                                        <p:strVal val="visible"/>
                                      </p:to>
                                    </p:set>
                                    <p:anim calcmode="lin" valueType="num">
                                      <p:cBhvr additive="base">
                                        <p:cTn id="7" dur="800"/>
                                        <p:tgtEl>
                                          <p:spTgt spid="5872"/>
                                        </p:tgtEl>
                                        <p:attrNameLst>
                                          <p:attrName>ppt_w</p:attrName>
                                        </p:attrNameLst>
                                      </p:cBhvr>
                                      <p:tavLst>
                                        <p:tav tm="0">
                                          <p:val>
                                            <p:strVal val="0"/>
                                          </p:val>
                                        </p:tav>
                                        <p:tav tm="100000">
                                          <p:val>
                                            <p:strVal val="#ppt_w"/>
                                          </p:val>
                                        </p:tav>
                                      </p:tavLst>
                                    </p:anim>
                                    <p:anim calcmode="lin" valueType="num">
                                      <p:cBhvr additive="base">
                                        <p:cTn id="8" dur="800"/>
                                        <p:tgtEl>
                                          <p:spTgt spid="5872"/>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58"/>
        <p:cNvGrpSpPr/>
        <p:nvPr/>
      </p:nvGrpSpPr>
      <p:grpSpPr>
        <a:xfrm>
          <a:off x="0" y="0"/>
          <a:ext cx="0" cy="0"/>
          <a:chOff x="0" y="0"/>
          <a:chExt cx="0" cy="0"/>
        </a:xfrm>
      </p:grpSpPr>
      <p:graphicFrame>
        <p:nvGraphicFramePr>
          <p:cNvPr id="6260" name="Google Shape;6260;p98"/>
          <p:cNvGraphicFramePr/>
          <p:nvPr/>
        </p:nvGraphicFramePr>
        <p:xfrm>
          <a:off x="0" y="1"/>
          <a:ext cx="9144000" cy="5031200"/>
        </p:xfrm>
        <a:graphic>
          <a:graphicData uri="http://schemas.openxmlformats.org/drawingml/2006/table">
            <a:tbl>
              <a:tblPr>
                <a:noFill/>
                <a:tableStyleId>{0A016485-9A2F-425C-987D-D2F9E3D1E20F}</a:tableStyleId>
              </a:tblPr>
              <a:tblGrid>
                <a:gridCol w="561472">
                  <a:extLst>
                    <a:ext uri="{9D8B030D-6E8A-4147-A177-3AD203B41FA5}">
                      <a16:colId xmlns:a16="http://schemas.microsoft.com/office/drawing/2014/main" val="20000"/>
                    </a:ext>
                  </a:extLst>
                </a:gridCol>
                <a:gridCol w="1684421">
                  <a:extLst>
                    <a:ext uri="{9D8B030D-6E8A-4147-A177-3AD203B41FA5}">
                      <a16:colId xmlns:a16="http://schemas.microsoft.com/office/drawing/2014/main" val="20001"/>
                    </a:ext>
                  </a:extLst>
                </a:gridCol>
                <a:gridCol w="6898107">
                  <a:extLst>
                    <a:ext uri="{9D8B030D-6E8A-4147-A177-3AD203B41FA5}">
                      <a16:colId xmlns:a16="http://schemas.microsoft.com/office/drawing/2014/main" val="20002"/>
                    </a:ext>
                  </a:extLst>
                </a:gridCol>
              </a:tblGrid>
              <a:tr h="533458">
                <a:tc>
                  <a:txBody>
                    <a:bodyPr/>
                    <a:lstStyle/>
                    <a:p>
                      <a:pPr marL="0" lvl="0" indent="0" algn="l" rtl="0">
                        <a:spcBef>
                          <a:spcPts val="0"/>
                        </a:spcBef>
                        <a:spcAft>
                          <a:spcPts val="0"/>
                        </a:spcAft>
                        <a:buNone/>
                      </a:pPr>
                      <a:r>
                        <a:rPr lang="en" sz="2400" b="1" dirty="0">
                          <a:solidFill>
                            <a:schemeClr val="accent5"/>
                          </a:solidFill>
                          <a:latin typeface="Times New Roman" pitchFamily="18" charset="0"/>
                          <a:ea typeface="Fredoka One"/>
                          <a:cs typeface="Times New Roman" pitchFamily="18" charset="0"/>
                          <a:sym typeface="Fredoka One"/>
                        </a:rPr>
                        <a:t>1</a:t>
                      </a:r>
                      <a:endParaRPr sz="2400" b="1">
                        <a:solidFill>
                          <a:schemeClr val="accent5"/>
                        </a:solidFill>
                        <a:latin typeface="Times New Roman" pitchFamily="18" charset="0"/>
                        <a:ea typeface="Fredoka One"/>
                        <a:cs typeface="Times New Roman" pitchFamily="18" charset="0"/>
                        <a:sym typeface="Fredoka One"/>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r>
                        <a:rPr lang="en-US" sz="2400" b="1" i="0" dirty="0" err="1">
                          <a:latin typeface="Times New Roman" pitchFamily="18" charset="0"/>
                          <a:ea typeface="Times New Roman"/>
                          <a:cs typeface="Times New Roman" pitchFamily="18" charset="0"/>
                        </a:rPr>
                        <a:t>Thể</a:t>
                      </a:r>
                      <a:r>
                        <a:rPr lang="en-US" sz="2400" b="1" i="0" dirty="0">
                          <a:latin typeface="Times New Roman" pitchFamily="18" charset="0"/>
                          <a:ea typeface="Times New Roman"/>
                          <a:cs typeface="Times New Roman" pitchFamily="18" charset="0"/>
                        </a:rPr>
                        <a:t>  </a:t>
                      </a:r>
                      <a:r>
                        <a:rPr lang="en-US" sz="2400" b="1" i="0" dirty="0" err="1">
                          <a:latin typeface="Times New Roman" pitchFamily="18" charset="0"/>
                          <a:ea typeface="Times New Roman"/>
                          <a:cs typeface="Times New Roman" pitchFamily="18" charset="0"/>
                        </a:rPr>
                        <a:t>loại</a:t>
                      </a:r>
                      <a:r>
                        <a:rPr lang="en-US" sz="2400" b="1" i="0" dirty="0">
                          <a:latin typeface="Times New Roman" pitchFamily="18" charset="0"/>
                          <a:ea typeface="Times New Roman"/>
                          <a:cs typeface="Times New Roman" pitchFamily="18" charset="0"/>
                        </a:rPr>
                        <a:t> </a:t>
                      </a:r>
                      <a:endParaRPr sz="2400" b="1" i="0">
                        <a:latin typeface="Times New Roman" pitchFamily="18" charset="0"/>
                        <a:cs typeface="Times New Roman" pitchFamily="18" charset="0"/>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r>
                        <a:rPr lang="en-US" sz="1800" dirty="0" err="1">
                          <a:latin typeface="Times New Roman" pitchFamily="18" charset="0"/>
                          <a:ea typeface="Times New Roman"/>
                          <a:cs typeface="Times New Roman" pitchFamily="18" charset="0"/>
                        </a:rPr>
                        <a:t>Văn</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bản</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thuyết</a:t>
                      </a:r>
                      <a:r>
                        <a:rPr lang="en-US" sz="1800" dirty="0">
                          <a:latin typeface="Times New Roman" pitchFamily="18" charset="0"/>
                          <a:ea typeface="Times New Roman"/>
                          <a:cs typeface="Times New Roman" pitchFamily="18" charset="0"/>
                        </a:rPr>
                        <a:t> minh</a:t>
                      </a:r>
                      <a:endParaRPr sz="1800">
                        <a:solidFill>
                          <a:schemeClr val="dk1"/>
                        </a:solidFill>
                        <a:latin typeface="Times New Roman" pitchFamily="18" charset="0"/>
                        <a:ea typeface="Exo 2"/>
                        <a:cs typeface="Times New Roman" pitchFamily="18" charset="0"/>
                        <a:sym typeface="Exo 2"/>
                      </a:endParaRPr>
                    </a:p>
                  </a:txBody>
                  <a:tcPr marL="68650"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770976">
                <a:tc>
                  <a:txBody>
                    <a:bodyPr/>
                    <a:lstStyle/>
                    <a:p>
                      <a:pPr marL="0" lvl="0" indent="0" algn="l" rtl="0">
                        <a:spcBef>
                          <a:spcPts val="0"/>
                        </a:spcBef>
                        <a:spcAft>
                          <a:spcPts val="0"/>
                        </a:spcAft>
                        <a:buNone/>
                      </a:pPr>
                      <a:r>
                        <a:rPr lang="en" sz="2400" b="1" dirty="0">
                          <a:solidFill>
                            <a:schemeClr val="accent5"/>
                          </a:solidFill>
                          <a:latin typeface="Times New Roman" pitchFamily="18" charset="0"/>
                          <a:ea typeface="Exo 2"/>
                          <a:cs typeface="Times New Roman" pitchFamily="18" charset="0"/>
                          <a:sym typeface="Fredoka One"/>
                        </a:rPr>
                        <a:t>2</a:t>
                      </a:r>
                      <a:endParaRPr sz="2400" b="1">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r>
                        <a:rPr lang="en-US" sz="2400" b="1" i="0" dirty="0" err="1">
                          <a:latin typeface="Times New Roman" pitchFamily="18" charset="0"/>
                          <a:ea typeface="Times New Roman"/>
                          <a:cs typeface="Times New Roman" pitchFamily="18" charset="0"/>
                        </a:rPr>
                        <a:t>Vấn</a:t>
                      </a:r>
                      <a:r>
                        <a:rPr lang="en-US" sz="2400" b="1" i="0" dirty="0">
                          <a:latin typeface="Times New Roman" pitchFamily="18" charset="0"/>
                          <a:ea typeface="Times New Roman"/>
                          <a:cs typeface="Times New Roman" pitchFamily="18" charset="0"/>
                        </a:rPr>
                        <a:t> </a:t>
                      </a:r>
                      <a:r>
                        <a:rPr lang="en-US" sz="2400" b="1" i="0" dirty="0" err="1">
                          <a:latin typeface="Times New Roman" pitchFamily="18" charset="0"/>
                          <a:ea typeface="Times New Roman"/>
                          <a:cs typeface="Times New Roman" pitchFamily="18" charset="0"/>
                        </a:rPr>
                        <a:t>đề</a:t>
                      </a:r>
                      <a:r>
                        <a:rPr lang="en-US" sz="2400" b="1" i="0" dirty="0">
                          <a:latin typeface="Times New Roman" pitchFamily="18" charset="0"/>
                          <a:ea typeface="Times New Roman"/>
                          <a:cs typeface="Times New Roman" pitchFamily="18" charset="0"/>
                        </a:rPr>
                        <a:t> </a:t>
                      </a:r>
                      <a:endParaRPr sz="2400" b="1" i="0">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accent1"/>
                    </a:solidFill>
                  </a:tcPr>
                </a:tc>
                <a:tc>
                  <a:txBody>
                    <a:bodyPr/>
                    <a:lstStyle/>
                    <a:p>
                      <a:pPr algn="just">
                        <a:lnSpc>
                          <a:spcPct val="115000"/>
                        </a:lnSpc>
                        <a:spcAft>
                          <a:spcPts val="0"/>
                        </a:spcAft>
                      </a:pPr>
                      <a:r>
                        <a:rPr lang="en-US" sz="1800" dirty="0" err="1">
                          <a:latin typeface="Times New Roman" pitchFamily="18" charset="0"/>
                          <a:ea typeface="Times New Roman"/>
                          <a:cs typeface="Times New Roman" pitchFamily="18" charset="0"/>
                        </a:rPr>
                        <a:t>Cuốn</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sách</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Mắt</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sói</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của</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nhà</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văn</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Đa</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ni</a:t>
                      </a:r>
                      <a:r>
                        <a:rPr lang="en-US" sz="1800" dirty="0">
                          <a:latin typeface="Times New Roman" pitchFamily="18" charset="0"/>
                          <a:ea typeface="Times New Roman"/>
                          <a:cs typeface="Times New Roman" pitchFamily="18" charset="0"/>
                        </a:rPr>
                        <a:t>- en Pen- </a:t>
                      </a:r>
                      <a:r>
                        <a:rPr lang="en-US" sz="1800" dirty="0" err="1">
                          <a:latin typeface="Times New Roman" pitchFamily="18" charset="0"/>
                          <a:ea typeface="Times New Roman"/>
                          <a:cs typeface="Times New Roman" pitchFamily="18" charset="0"/>
                        </a:rPr>
                        <a:t>nác</a:t>
                      </a:r>
                      <a:endParaRPr lang="en-US" sz="1800" dirty="0">
                        <a:latin typeface="Times New Roman" pitchFamily="18" charset="0"/>
                        <a:ea typeface="Calibri"/>
                        <a:cs typeface="Times New Roman" pitchFamily="18" charset="0"/>
                      </a:endParaRPr>
                    </a:p>
                    <a:p>
                      <a:pPr marL="0" lvl="0" indent="0" algn="l" rtl="0">
                        <a:spcBef>
                          <a:spcPts val="0"/>
                        </a:spcBef>
                        <a:spcAft>
                          <a:spcPts val="0"/>
                        </a:spcAft>
                        <a:buNone/>
                      </a:pPr>
                      <a:endParaRPr sz="1800">
                        <a:solidFill>
                          <a:schemeClr val="dk1"/>
                        </a:solidFill>
                        <a:latin typeface="Times New Roman" pitchFamily="18" charset="0"/>
                        <a:ea typeface="Exo 2"/>
                        <a:cs typeface="Times New Roman" pitchFamily="18" charset="0"/>
                        <a:sym typeface="Exo 2"/>
                      </a:endParaRPr>
                    </a:p>
                  </a:txBody>
                  <a:tcPr marL="68650"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r h="533458">
                <a:tc>
                  <a:txBody>
                    <a:bodyPr/>
                    <a:lstStyle/>
                    <a:p>
                      <a:pPr marL="0" lvl="0" indent="0" algn="l" rtl="0">
                        <a:spcBef>
                          <a:spcPts val="0"/>
                        </a:spcBef>
                        <a:spcAft>
                          <a:spcPts val="0"/>
                        </a:spcAft>
                        <a:buNone/>
                      </a:pPr>
                      <a:r>
                        <a:rPr lang="en" sz="2400" b="1" dirty="0">
                          <a:solidFill>
                            <a:schemeClr val="accent5"/>
                          </a:solidFill>
                          <a:latin typeface="Times New Roman" pitchFamily="18" charset="0"/>
                          <a:ea typeface="Exo 2"/>
                          <a:cs typeface="Times New Roman" pitchFamily="18" charset="0"/>
                          <a:sym typeface="Fredoka One"/>
                        </a:rPr>
                        <a:t>3</a:t>
                      </a:r>
                      <a:endParaRPr sz="2400" b="1">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r>
                        <a:rPr lang="en-US" sz="2400" b="1" i="0" dirty="0" err="1">
                          <a:latin typeface="Times New Roman" pitchFamily="18" charset="0"/>
                          <a:ea typeface="Times New Roman"/>
                          <a:cs typeface="Times New Roman" pitchFamily="18" charset="0"/>
                        </a:rPr>
                        <a:t>Thông</a:t>
                      </a:r>
                      <a:r>
                        <a:rPr lang="en-US" sz="2400" b="1" i="0" dirty="0">
                          <a:latin typeface="Times New Roman" pitchFamily="18" charset="0"/>
                          <a:ea typeface="Times New Roman"/>
                          <a:cs typeface="Times New Roman" pitchFamily="18" charset="0"/>
                        </a:rPr>
                        <a:t> tin</a:t>
                      </a:r>
                      <a:endParaRPr sz="2400" b="1" i="0">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r>
                        <a:rPr lang="en-US" sz="1800" dirty="0" err="1">
                          <a:solidFill>
                            <a:schemeClr val="dk1"/>
                          </a:solidFill>
                          <a:latin typeface="Times New Roman" pitchFamily="18" charset="0"/>
                          <a:ea typeface="Exo 2"/>
                          <a:cs typeface="Times New Roman" pitchFamily="18" charset="0"/>
                          <a:sym typeface="Exo 2"/>
                        </a:rPr>
                        <a:t>Giới</a:t>
                      </a:r>
                      <a:r>
                        <a:rPr lang="en-US" sz="1800" baseline="0" dirty="0">
                          <a:solidFill>
                            <a:schemeClr val="dk1"/>
                          </a:solidFill>
                          <a:latin typeface="Times New Roman" pitchFamily="18" charset="0"/>
                          <a:ea typeface="Exo 2"/>
                          <a:cs typeface="Times New Roman" pitchFamily="18" charset="0"/>
                          <a:sym typeface="Exo 2"/>
                        </a:rPr>
                        <a:t> </a:t>
                      </a:r>
                      <a:r>
                        <a:rPr lang="en-US" sz="1800" baseline="0" dirty="0" err="1">
                          <a:solidFill>
                            <a:schemeClr val="dk1"/>
                          </a:solidFill>
                          <a:latin typeface="Times New Roman" pitchFamily="18" charset="0"/>
                          <a:ea typeface="Exo 2"/>
                          <a:cs typeface="Times New Roman" pitchFamily="18" charset="0"/>
                          <a:sym typeface="Exo 2"/>
                        </a:rPr>
                        <a:t>thiệu</a:t>
                      </a:r>
                      <a:r>
                        <a:rPr lang="en-US" sz="1800" baseline="0" dirty="0">
                          <a:solidFill>
                            <a:schemeClr val="dk1"/>
                          </a:solidFill>
                          <a:latin typeface="Times New Roman" pitchFamily="18" charset="0"/>
                          <a:ea typeface="Exo 2"/>
                          <a:cs typeface="Times New Roman" pitchFamily="18" charset="0"/>
                          <a:sym typeface="Exo 2"/>
                        </a:rPr>
                        <a:t> </a:t>
                      </a:r>
                      <a:r>
                        <a:rPr lang="en-US" sz="1800" baseline="0" dirty="0" err="1">
                          <a:solidFill>
                            <a:schemeClr val="dk1"/>
                          </a:solidFill>
                          <a:latin typeface="Times New Roman" pitchFamily="18" charset="0"/>
                          <a:ea typeface="Exo 2"/>
                          <a:cs typeface="Times New Roman" pitchFamily="18" charset="0"/>
                          <a:sym typeface="Exo 2"/>
                        </a:rPr>
                        <a:t>về</a:t>
                      </a:r>
                      <a:r>
                        <a:rPr lang="en-US" sz="1800" baseline="0" dirty="0">
                          <a:solidFill>
                            <a:schemeClr val="dk1"/>
                          </a:solidFill>
                          <a:latin typeface="Times New Roman" pitchFamily="18" charset="0"/>
                          <a:ea typeface="Exo 2"/>
                          <a:cs typeface="Times New Roman" pitchFamily="18" charset="0"/>
                          <a:sym typeface="Exo 2"/>
                        </a:rPr>
                        <a:t> </a:t>
                      </a:r>
                      <a:r>
                        <a:rPr lang="en-US" sz="1800" baseline="0" dirty="0" err="1">
                          <a:solidFill>
                            <a:schemeClr val="dk1"/>
                          </a:solidFill>
                          <a:latin typeface="Times New Roman" pitchFamily="18" charset="0"/>
                          <a:ea typeface="Exo 2"/>
                          <a:cs typeface="Times New Roman" pitchFamily="18" charset="0"/>
                          <a:sym typeface="Exo 2"/>
                        </a:rPr>
                        <a:t>cuốn</a:t>
                      </a:r>
                      <a:r>
                        <a:rPr lang="en-US" sz="1800" baseline="0" dirty="0">
                          <a:solidFill>
                            <a:schemeClr val="dk1"/>
                          </a:solidFill>
                          <a:latin typeface="Times New Roman" pitchFamily="18" charset="0"/>
                          <a:ea typeface="Exo 2"/>
                          <a:cs typeface="Times New Roman" pitchFamily="18" charset="0"/>
                          <a:sym typeface="Exo 2"/>
                        </a:rPr>
                        <a:t> </a:t>
                      </a:r>
                      <a:r>
                        <a:rPr lang="en-US" sz="1800" baseline="0" dirty="0" err="1">
                          <a:solidFill>
                            <a:schemeClr val="dk1"/>
                          </a:solidFill>
                          <a:latin typeface="Times New Roman" pitchFamily="18" charset="0"/>
                          <a:ea typeface="Exo 2"/>
                          <a:cs typeface="Times New Roman" pitchFamily="18" charset="0"/>
                          <a:sym typeface="Exo 2"/>
                        </a:rPr>
                        <a:t>sách</a:t>
                      </a:r>
                      <a:endParaRPr sz="1800">
                        <a:solidFill>
                          <a:schemeClr val="dk1"/>
                        </a:solidFill>
                        <a:latin typeface="Times New Roman" pitchFamily="18" charset="0"/>
                        <a:ea typeface="Exo 2"/>
                        <a:cs typeface="Times New Roman" pitchFamily="18" charset="0"/>
                        <a:sym typeface="Exo 2"/>
                      </a:endParaRPr>
                    </a:p>
                  </a:txBody>
                  <a:tcPr marL="68650"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2"/>
                    </a:solidFill>
                  </a:tcPr>
                </a:tc>
                <a:extLst>
                  <a:ext uri="{0D108BD9-81ED-4DB2-BD59-A6C34878D82A}">
                    <a16:rowId xmlns:a16="http://schemas.microsoft.com/office/drawing/2014/main" val="10002"/>
                  </a:ext>
                </a:extLst>
              </a:tr>
              <a:tr h="3193308">
                <a:tc>
                  <a:txBody>
                    <a:bodyPr/>
                    <a:lstStyle/>
                    <a:p>
                      <a:pPr marL="0" lvl="0" indent="0" algn="l" rtl="0">
                        <a:spcBef>
                          <a:spcPts val="0"/>
                        </a:spcBef>
                        <a:spcAft>
                          <a:spcPts val="0"/>
                        </a:spcAft>
                        <a:buNone/>
                      </a:pPr>
                      <a:r>
                        <a:rPr lang="en" sz="2400" b="1" dirty="0">
                          <a:solidFill>
                            <a:schemeClr val="accent5"/>
                          </a:solidFill>
                          <a:latin typeface="Times New Roman" pitchFamily="18" charset="0"/>
                          <a:ea typeface="Exo 2"/>
                          <a:cs typeface="Times New Roman" pitchFamily="18" charset="0"/>
                          <a:sym typeface="Fredoka One"/>
                        </a:rPr>
                        <a:t>4</a:t>
                      </a:r>
                      <a:endParaRPr sz="2400" b="1">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r>
                        <a:rPr lang="en" sz="2400" b="1" i="0" dirty="0">
                          <a:solidFill>
                            <a:schemeClr val="dk1"/>
                          </a:solidFill>
                          <a:latin typeface="Times New Roman" pitchFamily="18" charset="0"/>
                          <a:ea typeface="Exo 2"/>
                          <a:cs typeface="Times New Roman" pitchFamily="18" charset="0"/>
                          <a:sym typeface="Exo 2"/>
                        </a:rPr>
                        <a:t>Những</a:t>
                      </a:r>
                      <a:r>
                        <a:rPr lang="en" sz="2400" b="1" i="0" baseline="0" dirty="0">
                          <a:solidFill>
                            <a:schemeClr val="dk1"/>
                          </a:solidFill>
                          <a:latin typeface="Times New Roman" pitchFamily="18" charset="0"/>
                          <a:ea typeface="Exo 2"/>
                          <a:cs typeface="Times New Roman" pitchFamily="18" charset="0"/>
                          <a:sym typeface="Exo 2"/>
                        </a:rPr>
                        <a:t>  yêu cầu của bài TM về một cuốn sách</a:t>
                      </a:r>
                      <a:endParaRPr sz="2400" b="1" i="0">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accent1"/>
                    </a:solidFill>
                  </a:tcPr>
                </a:tc>
                <a:tc>
                  <a:txBody>
                    <a:bodyPr/>
                    <a:lstStyle/>
                    <a:p>
                      <a:pPr marL="342900" indent="-342900" fontAlgn="base">
                        <a:lnSpc>
                          <a:spcPct val="115000"/>
                        </a:lnSpc>
                        <a:spcAft>
                          <a:spcPts val="0"/>
                        </a:spcAft>
                        <a:buAutoNum type="alphaLcPeriod"/>
                      </a:pPr>
                      <a:r>
                        <a:rPr lang="nl-NL" sz="1600" b="1" dirty="0">
                          <a:latin typeface="Times New Roman" pitchFamily="18" charset="0"/>
                          <a:ea typeface="Times New Roman"/>
                          <a:cs typeface="Times New Roman" pitchFamily="18" charset="0"/>
                        </a:rPr>
                        <a:t>Mở bài</a:t>
                      </a:r>
                      <a:r>
                        <a:rPr lang="nl-NL" sz="1600" dirty="0">
                          <a:latin typeface="Times New Roman" pitchFamily="18" charset="0"/>
                          <a:ea typeface="Times New Roman"/>
                          <a:cs typeface="Times New Roman" pitchFamily="18" charset="0"/>
                        </a:rPr>
                        <a:t>: </a:t>
                      </a:r>
                      <a:r>
                        <a:rPr lang="nl-NL" sz="1600" b="0" dirty="0">
                          <a:latin typeface="Times New Roman" pitchFamily="18" charset="0"/>
                          <a:ea typeface="Times New Roman"/>
                          <a:cs typeface="Times New Roman" pitchFamily="18" charset="0"/>
                        </a:rPr>
                        <a:t>Giới thiệu nhan đề, tác giả, thể loại, thời gian ra đời, xuất bản của cuốn sách.</a:t>
                      </a:r>
                      <a:endParaRPr lang="en-US" sz="1600" b="0" dirty="0">
                        <a:latin typeface="Times New Roman" pitchFamily="18" charset="0"/>
                        <a:ea typeface="Calibri"/>
                        <a:cs typeface="Times New Roman" pitchFamily="18" charset="0"/>
                      </a:endParaRPr>
                    </a:p>
                    <a:p>
                      <a:pPr marL="342900" indent="-342900" fontAlgn="base">
                        <a:lnSpc>
                          <a:spcPct val="115000"/>
                        </a:lnSpc>
                        <a:spcAft>
                          <a:spcPts val="0"/>
                        </a:spcAft>
                        <a:buAutoNum type="alphaLcPeriod"/>
                      </a:pPr>
                      <a:r>
                        <a:rPr lang="nl-NL" sz="1600" b="1" dirty="0">
                          <a:latin typeface="Times New Roman" pitchFamily="18" charset="0"/>
                          <a:ea typeface="Times New Roman"/>
                          <a:cs typeface="Times New Roman" pitchFamily="18" charset="0"/>
                        </a:rPr>
                        <a:t> Thân bài</a:t>
                      </a:r>
                      <a:r>
                        <a:rPr lang="nl-NL" sz="1600" dirty="0">
                          <a:latin typeface="Times New Roman" pitchFamily="18" charset="0"/>
                          <a:ea typeface="Times New Roman"/>
                          <a:cs typeface="Times New Roman" pitchFamily="18" charset="0"/>
                        </a:rPr>
                        <a:t>: </a:t>
                      </a:r>
                      <a:endParaRPr lang="en-US" sz="1600" dirty="0">
                        <a:latin typeface="Times New Roman" pitchFamily="18" charset="0"/>
                        <a:ea typeface="Calibri"/>
                        <a:cs typeface="Times New Roman" pitchFamily="18" charset="0"/>
                      </a:endParaRPr>
                    </a:p>
                    <a:p>
                      <a:pPr marL="342900" lvl="0" indent="-342900" algn="just" fontAlgn="base">
                        <a:lnSpc>
                          <a:spcPct val="115000"/>
                        </a:lnSpc>
                        <a:spcAft>
                          <a:spcPts val="0"/>
                        </a:spcAft>
                        <a:buFont typeface="Wingdings"/>
                        <a:buChar char=""/>
                      </a:pPr>
                      <a:r>
                        <a:rPr lang="nl-NL" sz="1600" i="1" dirty="0">
                          <a:latin typeface="Times New Roman" pitchFamily="18" charset="0"/>
                          <a:ea typeface="Times New Roman"/>
                          <a:cs typeface="Times New Roman" pitchFamily="18" charset="0"/>
                        </a:rPr>
                        <a:t>Trình bày ngắn gọn về đề tài, nội dung chính, chủ đề của cuốn sách.</a:t>
                      </a:r>
                      <a:endParaRPr lang="en-US" sz="1600" dirty="0">
                        <a:latin typeface="Times New Roman" pitchFamily="18" charset="0"/>
                        <a:ea typeface="Calibri"/>
                        <a:cs typeface="Times New Roman" pitchFamily="18" charset="0"/>
                      </a:endParaRPr>
                    </a:p>
                    <a:p>
                      <a:pPr marL="342900" lvl="0" indent="-342900" algn="just" fontAlgn="base">
                        <a:lnSpc>
                          <a:spcPct val="115000"/>
                        </a:lnSpc>
                        <a:spcAft>
                          <a:spcPts val="0"/>
                        </a:spcAft>
                        <a:buFont typeface="Wingdings"/>
                        <a:buChar char=""/>
                      </a:pPr>
                      <a:r>
                        <a:rPr lang="vi-VN" sz="1600" i="1" dirty="0">
                          <a:latin typeface="Times New Roman" pitchFamily="18" charset="0"/>
                          <a:ea typeface="Arial"/>
                          <a:cs typeface="Times New Roman" pitchFamily="18" charset="0"/>
                        </a:rPr>
                        <a:t>Nêu những điểm đặc biệt,thú vị, mới mẻ của cuôn sách</a:t>
                      </a:r>
                      <a:r>
                        <a:rPr lang="en-US" sz="1600" i="1" dirty="0">
                          <a:latin typeface="Times New Roman" pitchFamily="18" charset="0"/>
                          <a:ea typeface="Arial"/>
                          <a:cs typeface="Times New Roman" pitchFamily="18" charset="0"/>
                        </a:rPr>
                        <a:t>, </a:t>
                      </a:r>
                      <a:r>
                        <a:rPr lang="vi-VN" sz="1600" i="1" dirty="0">
                          <a:latin typeface="Times New Roman" pitchFamily="18" charset="0"/>
                          <a:ea typeface="Arial"/>
                          <a:cs typeface="Times New Roman" pitchFamily="18" charset="0"/>
                        </a:rPr>
                        <a:t>v</a:t>
                      </a:r>
                      <a:r>
                        <a:rPr lang="en-US" sz="1600" i="1" dirty="0">
                          <a:latin typeface="Times New Roman" pitchFamily="18" charset="0"/>
                          <a:ea typeface="Arial"/>
                          <a:cs typeface="Times New Roman" pitchFamily="18" charset="0"/>
                        </a:rPr>
                        <a:t>ề</a:t>
                      </a:r>
                      <a:r>
                        <a:rPr lang="vi-VN" sz="1600" i="1" dirty="0">
                          <a:latin typeface="Times New Roman" pitchFamily="18" charset="0"/>
                          <a:ea typeface="Arial"/>
                          <a:cs typeface="Times New Roman" pitchFamily="18" charset="0"/>
                        </a:rPr>
                        <a:t> nội dung và nghệ thuật.</a:t>
                      </a:r>
                      <a:endParaRPr lang="en-US" sz="1600" dirty="0">
                        <a:latin typeface="Times New Roman" pitchFamily="18" charset="0"/>
                        <a:ea typeface="Calibri"/>
                        <a:cs typeface="Times New Roman" pitchFamily="18" charset="0"/>
                      </a:endParaRPr>
                    </a:p>
                    <a:p>
                      <a:pPr marL="342900" lvl="0" indent="-342900" algn="just" fontAlgn="base">
                        <a:lnSpc>
                          <a:spcPct val="115000"/>
                        </a:lnSpc>
                        <a:spcAft>
                          <a:spcPts val="0"/>
                        </a:spcAft>
                        <a:buFont typeface="Wingdings"/>
                        <a:buChar char=""/>
                      </a:pPr>
                      <a:r>
                        <a:rPr lang="vi-VN" sz="1600" i="1" dirty="0">
                          <a:latin typeface="Times New Roman" pitchFamily="18" charset="0"/>
                          <a:ea typeface="Microsoft Sans Serif"/>
                          <a:cs typeface="Times New Roman" pitchFamily="18" charset="0"/>
                        </a:rPr>
                        <a:t>Nêu quan niệm của t</a:t>
                      </a:r>
                      <a:r>
                        <a:rPr lang="en-US" sz="1600" i="1" dirty="0">
                          <a:latin typeface="Times New Roman" pitchFamily="18" charset="0"/>
                          <a:ea typeface="Microsoft Sans Serif"/>
                          <a:cs typeface="Times New Roman" pitchFamily="18" charset="0"/>
                        </a:rPr>
                        <a:t>á</a:t>
                      </a:r>
                      <a:r>
                        <a:rPr lang="vi-VN" sz="1600" i="1" dirty="0">
                          <a:latin typeface="Times New Roman" pitchFamily="18" charset="0"/>
                          <a:ea typeface="Microsoft Sans Serif"/>
                          <a:cs typeface="Times New Roman" pitchFamily="18" charset="0"/>
                        </a:rPr>
                        <a:t>c</a:t>
                      </a:r>
                      <a:r>
                        <a:rPr lang="en-US" sz="1600" i="1" dirty="0">
                          <a:latin typeface="Times New Roman" pitchFamily="18" charset="0"/>
                          <a:ea typeface="Microsoft Sans Serif"/>
                          <a:cs typeface="Times New Roman" pitchFamily="18" charset="0"/>
                        </a:rPr>
                        <a:t> </a:t>
                      </a:r>
                      <a:r>
                        <a:rPr lang="vi-VN" sz="1600" i="1" dirty="0">
                          <a:latin typeface="Times New Roman" pitchFamily="18" charset="0"/>
                          <a:ea typeface="Microsoft Sans Serif"/>
                          <a:cs typeface="Times New Roman" pitchFamily="18" charset="0"/>
                        </a:rPr>
                        <a:t>gi</a:t>
                      </a:r>
                      <a:r>
                        <a:rPr lang="en-US" sz="1600" i="1" dirty="0">
                          <a:latin typeface="Times New Roman" pitchFamily="18" charset="0"/>
                          <a:ea typeface="Microsoft Sans Serif"/>
                          <a:cs typeface="Times New Roman" pitchFamily="18" charset="0"/>
                        </a:rPr>
                        <a:t>ả</a:t>
                      </a:r>
                      <a:r>
                        <a:rPr lang="vi-VN" sz="1600" i="1" dirty="0">
                          <a:latin typeface="Times New Roman" pitchFamily="18" charset="0"/>
                          <a:ea typeface="Microsoft Sans Serif"/>
                          <a:cs typeface="Times New Roman" pitchFamily="18" charset="0"/>
                        </a:rPr>
                        <a:t> về đời sống qua nộidung phản ánh trong cuốn sách.</a:t>
                      </a:r>
                      <a:endParaRPr lang="en-US" sz="1600" dirty="0">
                        <a:latin typeface="Times New Roman" pitchFamily="18" charset="0"/>
                        <a:ea typeface="Calibri"/>
                        <a:cs typeface="Times New Roman" pitchFamily="18" charset="0"/>
                      </a:endParaRPr>
                    </a:p>
                    <a:p>
                      <a:pPr algn="l">
                        <a:lnSpc>
                          <a:spcPct val="120000"/>
                        </a:lnSpc>
                        <a:spcAft>
                          <a:spcPts val="0"/>
                        </a:spcAft>
                      </a:pPr>
                      <a:r>
                        <a:rPr lang="nl-NL" sz="1600" baseline="0" dirty="0">
                          <a:latin typeface="Times New Roman" pitchFamily="18" charset="0"/>
                          <a:ea typeface="Times New Roman"/>
                          <a:cs typeface="Times New Roman" pitchFamily="18" charset="0"/>
                        </a:rPr>
                        <a:t> </a:t>
                      </a:r>
                      <a:r>
                        <a:rPr lang="nl-NL" sz="1600" b="1" baseline="0" dirty="0">
                          <a:latin typeface="Times New Roman" pitchFamily="18" charset="0"/>
                          <a:ea typeface="Times New Roman"/>
                          <a:cs typeface="Times New Roman" pitchFamily="18" charset="0"/>
                        </a:rPr>
                        <a:t>c.</a:t>
                      </a:r>
                      <a:r>
                        <a:rPr lang="nl-NL" sz="1600" b="1" dirty="0">
                          <a:latin typeface="Times New Roman" pitchFamily="18" charset="0"/>
                          <a:ea typeface="Times New Roman"/>
                          <a:cs typeface="Times New Roman" pitchFamily="18" charset="0"/>
                        </a:rPr>
                        <a:t> Kết bài: </a:t>
                      </a:r>
                      <a:r>
                        <a:rPr lang="vi-VN" sz="1600" dirty="0">
                          <a:solidFill>
                            <a:srgbClr val="000000"/>
                          </a:solidFill>
                          <a:latin typeface="Times New Roman" pitchFamily="18" charset="0"/>
                          <a:ea typeface="Arial"/>
                          <a:cs typeface="Times New Roman" pitchFamily="18" charset="0"/>
                        </a:rPr>
                        <a:t>Gợi hứng th</a:t>
                      </a:r>
                      <a:r>
                        <a:rPr lang="en-US" sz="1600" dirty="0">
                          <a:solidFill>
                            <a:srgbClr val="000000"/>
                          </a:solidFill>
                          <a:latin typeface="Times New Roman" pitchFamily="18" charset="0"/>
                          <a:ea typeface="Arial"/>
                          <a:cs typeface="Times New Roman" pitchFamily="18" charset="0"/>
                        </a:rPr>
                        <a:t>ú</a:t>
                      </a:r>
                      <a:r>
                        <a:rPr lang="vi-VN" sz="1600" dirty="0">
                          <a:solidFill>
                            <a:srgbClr val="000000"/>
                          </a:solidFill>
                          <a:latin typeface="Times New Roman" pitchFamily="18" charset="0"/>
                          <a:ea typeface="Arial"/>
                          <a:cs typeface="Times New Roman" pitchFamily="18" charset="0"/>
                        </a:rPr>
                        <a:t>, khuyến khích</a:t>
                      </a:r>
                      <a:r>
                        <a:rPr lang="en-US" sz="1600" baseline="0" dirty="0">
                          <a:solidFill>
                            <a:srgbClr val="000000"/>
                          </a:solidFill>
                          <a:latin typeface="Times New Roman" pitchFamily="18" charset="0"/>
                          <a:ea typeface="Arial"/>
                          <a:cs typeface="Times New Roman" pitchFamily="18" charset="0"/>
                        </a:rPr>
                        <a:t> </a:t>
                      </a:r>
                      <a:r>
                        <a:rPr lang="vi-VN" sz="1600" dirty="0">
                          <a:solidFill>
                            <a:srgbClr val="000000"/>
                          </a:solidFill>
                          <a:latin typeface="Times New Roman" pitchFamily="18" charset="0"/>
                          <a:ea typeface="Arial"/>
                          <a:cs typeface="Times New Roman" pitchFamily="18" charset="0"/>
                        </a:rPr>
                        <a:t>việc đọc cuốn sách.</a:t>
                      </a:r>
                      <a:endParaRPr lang="en-US" sz="1600" dirty="0">
                        <a:latin typeface="Times New Roman" pitchFamily="18" charset="0"/>
                        <a:ea typeface="Calibri"/>
                        <a:cs typeface="Times New Roman" pitchFamily="18" charset="0"/>
                      </a:endParaRPr>
                    </a:p>
                  </a:txBody>
                  <a:tcPr marL="68650"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2"/>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22"/>
        <p:cNvGrpSpPr/>
        <p:nvPr/>
      </p:nvGrpSpPr>
      <p:grpSpPr>
        <a:xfrm>
          <a:off x="0" y="0"/>
          <a:ext cx="0" cy="0"/>
          <a:chOff x="0" y="0"/>
          <a:chExt cx="0" cy="0"/>
        </a:xfrm>
      </p:grpSpPr>
      <p:sp>
        <p:nvSpPr>
          <p:cNvPr id="6323" name="Google Shape;6323;p100"/>
          <p:cNvSpPr txBox="1">
            <a:spLocks noGrp="1"/>
          </p:cNvSpPr>
          <p:nvPr>
            <p:ph type="title"/>
          </p:nvPr>
        </p:nvSpPr>
        <p:spPr>
          <a:xfrm>
            <a:off x="643800" y="17850"/>
            <a:ext cx="8195400" cy="572700"/>
          </a:xfrm>
          <a:prstGeom prst="rect">
            <a:avLst/>
          </a:prstGeom>
        </p:spPr>
        <p:txBody>
          <a:bodyPr spcFirstLastPara="1" wrap="square" lIns="91425" tIns="91425" rIns="91425" bIns="91425" anchor="t" anchorCtr="0">
            <a:noAutofit/>
          </a:bodyPr>
          <a:lstStyle/>
          <a:p>
            <a:pPr algn="l" fontAlgn="base">
              <a:lnSpc>
                <a:spcPct val="115000"/>
              </a:lnSpc>
            </a:pPr>
            <a:r>
              <a:rPr lang="en-US" sz="2400" b="1" dirty="0">
                <a:latin typeface="Times New Roman"/>
                <a:ea typeface="MS Mincho"/>
                <a:cs typeface="Times New Roman"/>
              </a:rPr>
              <a:t>3.</a:t>
            </a:r>
            <a:r>
              <a:rPr lang="en-US" sz="2400" b="1" dirty="0">
                <a:latin typeface="Times New Roman"/>
                <a:ea typeface="Times New Roman"/>
                <a:cs typeface="Times New Roman"/>
              </a:rPr>
              <a:t>Yêu </a:t>
            </a:r>
            <a:r>
              <a:rPr lang="en-US" sz="2400" b="1" dirty="0" err="1">
                <a:latin typeface="Times New Roman"/>
                <a:ea typeface="Times New Roman"/>
                <a:cs typeface="Times New Roman"/>
              </a:rPr>
              <a:t>cầu</a:t>
            </a:r>
            <a:r>
              <a:rPr lang="en-US" sz="2400" b="1" dirty="0">
                <a:latin typeface="Times New Roman"/>
                <a:ea typeface="Times New Roman"/>
                <a:cs typeface="Times New Roman"/>
              </a:rPr>
              <a:t> </a:t>
            </a:r>
            <a:r>
              <a:rPr lang="en-US" sz="2400" b="1" dirty="0" err="1">
                <a:latin typeface="Times New Roman"/>
                <a:ea typeface="Times New Roman"/>
                <a:cs typeface="Times New Roman"/>
              </a:rPr>
              <a:t>đối</a:t>
            </a:r>
            <a:r>
              <a:rPr lang="en-US" sz="2400" b="1" dirty="0">
                <a:latin typeface="Times New Roman"/>
                <a:ea typeface="Times New Roman"/>
                <a:cs typeface="Times New Roman"/>
              </a:rPr>
              <a:t> </a:t>
            </a:r>
            <a:r>
              <a:rPr lang="en-US" sz="2400" b="1" dirty="0" err="1">
                <a:latin typeface="Times New Roman"/>
                <a:ea typeface="Times New Roman"/>
                <a:cs typeface="Times New Roman"/>
              </a:rPr>
              <a:t>với</a:t>
            </a:r>
            <a:r>
              <a:rPr lang="en-US" sz="2400" b="1" dirty="0">
                <a:latin typeface="Times New Roman"/>
                <a:ea typeface="Times New Roman"/>
                <a:cs typeface="Times New Roman"/>
              </a:rPr>
              <a:t> </a:t>
            </a:r>
            <a:r>
              <a:rPr lang="en-US" sz="2400" b="1" dirty="0" err="1">
                <a:latin typeface="Times New Roman"/>
                <a:ea typeface="Times New Roman"/>
                <a:cs typeface="Times New Roman"/>
              </a:rPr>
              <a:t>bài</a:t>
            </a:r>
            <a:r>
              <a:rPr lang="en-US" sz="2400" b="1" dirty="0">
                <a:latin typeface="Times New Roman"/>
                <a:ea typeface="Times New Roman"/>
                <a:cs typeface="Times New Roman"/>
              </a:rPr>
              <a:t> </a:t>
            </a:r>
            <a:r>
              <a:rPr lang="en-US" sz="2400" b="1" dirty="0" err="1">
                <a:latin typeface="Times New Roman"/>
                <a:ea typeface="Times New Roman"/>
                <a:cs typeface="Times New Roman"/>
              </a:rPr>
              <a:t>thuyết</a:t>
            </a:r>
            <a:r>
              <a:rPr lang="en-US" sz="2400" b="1" dirty="0">
                <a:latin typeface="Times New Roman"/>
                <a:ea typeface="Times New Roman"/>
                <a:cs typeface="Times New Roman"/>
              </a:rPr>
              <a:t> minh </a:t>
            </a:r>
            <a:r>
              <a:rPr lang="en-US" sz="2400" b="1" dirty="0" err="1">
                <a:latin typeface="Times New Roman"/>
                <a:ea typeface="Times New Roman"/>
                <a:cs typeface="Times New Roman"/>
              </a:rPr>
              <a:t>giới</a:t>
            </a:r>
            <a:r>
              <a:rPr lang="en-US" sz="2400" b="1" dirty="0">
                <a:latin typeface="Times New Roman"/>
                <a:ea typeface="Times New Roman"/>
                <a:cs typeface="Times New Roman"/>
              </a:rPr>
              <a:t> </a:t>
            </a:r>
            <a:r>
              <a:rPr lang="en-US" sz="2400" b="1" dirty="0" err="1">
                <a:latin typeface="Times New Roman"/>
                <a:ea typeface="Times New Roman"/>
                <a:cs typeface="Times New Roman"/>
              </a:rPr>
              <a:t>thiệu</a:t>
            </a:r>
            <a:r>
              <a:rPr lang="en-US" sz="2400" b="1" dirty="0">
                <a:latin typeface="Times New Roman"/>
                <a:ea typeface="Times New Roman"/>
                <a:cs typeface="Times New Roman"/>
              </a:rPr>
              <a:t> </a:t>
            </a:r>
            <a:r>
              <a:rPr lang="en-US" sz="2400" b="1" dirty="0" err="1">
                <a:latin typeface="Times New Roman"/>
                <a:ea typeface="Times New Roman"/>
                <a:cs typeface="Times New Roman"/>
              </a:rPr>
              <a:t>cuốn</a:t>
            </a:r>
            <a:r>
              <a:rPr lang="en-US" sz="2400" b="1" dirty="0">
                <a:latin typeface="Times New Roman"/>
                <a:ea typeface="Times New Roman"/>
                <a:cs typeface="Times New Roman"/>
              </a:rPr>
              <a:t> </a:t>
            </a:r>
            <a:r>
              <a:rPr lang="en-US" sz="2400" b="1" dirty="0" err="1">
                <a:latin typeface="Times New Roman"/>
                <a:ea typeface="Times New Roman"/>
                <a:cs typeface="Times New Roman"/>
              </a:rPr>
              <a:t>sách</a:t>
            </a:r>
            <a:r>
              <a:rPr lang="en-US" sz="2400" b="1" dirty="0">
                <a:latin typeface="Times New Roman"/>
                <a:ea typeface="Times New Roman"/>
                <a:cs typeface="Times New Roman"/>
              </a:rPr>
              <a:t> </a:t>
            </a:r>
            <a:r>
              <a:rPr lang="en-US" sz="2400" b="1" dirty="0" err="1">
                <a:latin typeface="Times New Roman"/>
                <a:ea typeface="Times New Roman"/>
                <a:cs typeface="Times New Roman"/>
              </a:rPr>
              <a:t>yêu</a:t>
            </a:r>
            <a:r>
              <a:rPr lang="en-US" sz="2400" b="1" dirty="0">
                <a:latin typeface="Times New Roman"/>
                <a:ea typeface="Times New Roman"/>
                <a:cs typeface="Times New Roman"/>
              </a:rPr>
              <a:t> </a:t>
            </a:r>
            <a:r>
              <a:rPr lang="en-US" sz="2400" b="1" dirty="0" err="1">
                <a:latin typeface="Times New Roman"/>
                <a:ea typeface="Times New Roman"/>
                <a:cs typeface="Times New Roman"/>
              </a:rPr>
              <a:t>thích</a:t>
            </a:r>
            <a:br>
              <a:rPr lang="en-US" sz="2400" dirty="0">
                <a:latin typeface="Times New Roman"/>
                <a:ea typeface="Calibri"/>
                <a:cs typeface="Times New Roman"/>
              </a:rPr>
            </a:br>
            <a:r>
              <a:rPr lang="nl-NL" sz="2400" dirty="0">
                <a:latin typeface="Times New Roman"/>
                <a:ea typeface="Times New Roman"/>
                <a:cs typeface="Times New Roman"/>
              </a:rPr>
              <a:t>+ Giới thiệu được những thông tin cơ bản để nhận diện cuốn sách: nhan đề; tác giả; loại, thể loại văn bản; đề tài; chủ đề; bô' cục; nội dung chính (tóm tắt).</a:t>
            </a:r>
            <a:br>
              <a:rPr lang="en-US" sz="2400" dirty="0">
                <a:latin typeface="Times New Roman"/>
                <a:ea typeface="Calibri"/>
                <a:cs typeface="Times New Roman"/>
              </a:rPr>
            </a:br>
            <a:r>
              <a:rPr lang="nl-NL" sz="2400" dirty="0">
                <a:latin typeface="Times New Roman"/>
                <a:ea typeface="Times New Roman"/>
                <a:cs typeface="Times New Roman"/>
              </a:rPr>
              <a:t>+ Trình bày được cách nhìn (quan điểm, thái độ) của tác giả về đời sống.</a:t>
            </a:r>
            <a:br>
              <a:rPr lang="en-US" sz="2400" dirty="0">
                <a:latin typeface="Times New Roman"/>
                <a:ea typeface="Calibri"/>
                <a:cs typeface="Times New Roman"/>
              </a:rPr>
            </a:br>
            <a:r>
              <a:rPr lang="nl-NL" sz="2400" dirty="0">
                <a:latin typeface="Times New Roman"/>
                <a:ea typeface="Times New Roman"/>
                <a:cs typeface="Times New Roman"/>
              </a:rPr>
              <a:t>+ Nêu được những giá trị, đóng góp nổi bật hoặc những điểm mơi, thú vị của cuốn sách.</a:t>
            </a:r>
            <a:br>
              <a:rPr lang="en-US" sz="2400" dirty="0">
                <a:latin typeface="Times New Roman"/>
                <a:ea typeface="Calibri"/>
                <a:cs typeface="Times New Roman"/>
              </a:rPr>
            </a:br>
            <a:r>
              <a:rPr lang="nl-NL" sz="2400" dirty="0">
                <a:latin typeface="Times New Roman"/>
                <a:ea typeface="Times New Roman"/>
              </a:rPr>
              <a:t>+ Nhấn mạnh được những đặc điểm gợi hứng thú đối với việc đọc, tìm hiểu cuốn sách.</a:t>
            </a:r>
            <a:endParaRPr/>
          </a:p>
        </p:txBody>
      </p:sp>
      <p:sp>
        <p:nvSpPr>
          <p:cNvPr id="6331" name="Google Shape;6331;p100"/>
          <p:cNvSpPr/>
          <p:nvPr/>
        </p:nvSpPr>
        <p:spPr>
          <a:xfrm>
            <a:off x="-242623" y="-1905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32" name="Google Shape;6332;p100"/>
          <p:cNvGrpSpPr/>
          <p:nvPr/>
        </p:nvGrpSpPr>
        <p:grpSpPr>
          <a:xfrm>
            <a:off x="8668221" y="4458150"/>
            <a:ext cx="475779" cy="475800"/>
            <a:chOff x="1460350" y="2402425"/>
            <a:chExt cx="208950" cy="208950"/>
          </a:xfrm>
        </p:grpSpPr>
        <p:sp>
          <p:nvSpPr>
            <p:cNvPr id="6333" name="Google Shape;6333;p100"/>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4" name="Google Shape;6334;p100"/>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5" name="Google Shape;6335;p100"/>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6" name="Google Shape;6336;p100"/>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7" name="Google Shape;6337;p100"/>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8" name="Google Shape;6338;p100"/>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9" name="Google Shape;6339;p100"/>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0" name="Google Shape;6340;p100"/>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1" name="Google Shape;6341;p100"/>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2" name="Google Shape;6342;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3" name="Google Shape;6343;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4" name="Google Shape;6344;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5" name="Google Shape;6345;p100"/>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6" name="Google Shape;6346;p10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7" name="Google Shape;6347;p10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8" name="Google Shape;6348;p100"/>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9" name="Google Shape;6349;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0" name="Google Shape;6350;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1" name="Google Shape;6351;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2" name="Google Shape;6352;p100"/>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3" name="Google Shape;6353;p10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4" name="Google Shape;6354;p10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5" name="Google Shape;6355;p10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6" name="Google Shape;6356;p10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7" name="Google Shape;6357;p100"/>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8" name="Google Shape;6358;p100"/>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9" name="Google Shape;6359;p100"/>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0" name="Google Shape;6360;p100"/>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62" name="Google Shape;6362;p100"/>
          <p:cNvGrpSpPr/>
          <p:nvPr/>
        </p:nvGrpSpPr>
        <p:grpSpPr>
          <a:xfrm>
            <a:off x="8525892" y="57150"/>
            <a:ext cx="465708" cy="465770"/>
            <a:chOff x="1460350" y="2402425"/>
            <a:chExt cx="208950" cy="208950"/>
          </a:xfrm>
        </p:grpSpPr>
        <p:sp>
          <p:nvSpPr>
            <p:cNvPr id="6363" name="Google Shape;6363;p100"/>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4" name="Google Shape;6364;p100"/>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5" name="Google Shape;6365;p100"/>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6" name="Google Shape;6366;p100"/>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7" name="Google Shape;6367;p100"/>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8" name="Google Shape;6368;p100"/>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9" name="Google Shape;6369;p100"/>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0" name="Google Shape;6370;p100"/>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1" name="Google Shape;6371;p100"/>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2" name="Google Shape;6372;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3" name="Google Shape;6373;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4" name="Google Shape;6374;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5" name="Google Shape;6375;p100"/>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6" name="Google Shape;6376;p10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7" name="Google Shape;6377;p10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8" name="Google Shape;6378;p100"/>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9" name="Google Shape;6379;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0" name="Google Shape;6380;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1" name="Google Shape;6381;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2" name="Google Shape;6382;p100"/>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3" name="Google Shape;6383;p10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4" name="Google Shape;6384;p10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5" name="Google Shape;6385;p10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6" name="Google Shape;6386;p10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7" name="Google Shape;6387;p100"/>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8" name="Google Shape;6388;p100"/>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9" name="Google Shape;6389;p100"/>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0" name="Google Shape;6390;p100"/>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394"/>
        <p:cNvGrpSpPr/>
        <p:nvPr/>
      </p:nvGrpSpPr>
      <p:grpSpPr>
        <a:xfrm>
          <a:off x="0" y="0"/>
          <a:ext cx="0" cy="0"/>
          <a:chOff x="0" y="0"/>
          <a:chExt cx="0" cy="0"/>
        </a:xfrm>
      </p:grpSpPr>
      <p:sp>
        <p:nvSpPr>
          <p:cNvPr id="6395" name="Google Shape;6395;p101"/>
          <p:cNvSpPr txBox="1">
            <a:spLocks noGrp="1"/>
          </p:cNvSpPr>
          <p:nvPr>
            <p:ph type="title"/>
          </p:nvPr>
        </p:nvSpPr>
        <p:spPr>
          <a:xfrm>
            <a:off x="720000" y="-19050"/>
            <a:ext cx="7704000" cy="572700"/>
          </a:xfrm>
          <a:prstGeom prst="rect">
            <a:avLst/>
          </a:prstGeom>
        </p:spPr>
        <p:txBody>
          <a:bodyPr spcFirstLastPara="1" wrap="square" lIns="91425" tIns="91425" rIns="91425" bIns="91425" anchor="t" anchorCtr="0">
            <a:noAutofit/>
          </a:bodyPr>
          <a:lstStyle/>
          <a:p>
            <a:pPr>
              <a:lnSpc>
                <a:spcPct val="115000"/>
              </a:lnSpc>
              <a:tabLst>
                <a:tab pos="1386840" algn="l"/>
              </a:tabLst>
            </a:pPr>
            <a:r>
              <a:rPr lang="en-US" b="1" dirty="0">
                <a:solidFill>
                  <a:srgbClr val="791811"/>
                </a:solidFill>
                <a:latin typeface="Times New Roman"/>
                <a:ea typeface="MS Mincho"/>
                <a:cs typeface="Times New Roman"/>
              </a:rPr>
              <a:t>II .</a:t>
            </a:r>
            <a:r>
              <a:rPr lang="en-US" b="1" dirty="0" err="1">
                <a:solidFill>
                  <a:srgbClr val="791811"/>
                </a:solidFill>
                <a:latin typeface="Times New Roman"/>
                <a:ea typeface="MS Mincho"/>
                <a:cs typeface="Times New Roman"/>
              </a:rPr>
              <a:t>Thực</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hành</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viết</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theo</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các</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bước</a:t>
            </a:r>
            <a:br>
              <a:rPr lang="en-US" dirty="0">
                <a:latin typeface="Times New Roman"/>
                <a:ea typeface="Calibri"/>
                <a:cs typeface="Times New Roman"/>
              </a:rPr>
            </a:br>
            <a:endParaRPr/>
          </a:p>
        </p:txBody>
      </p:sp>
      <p:sp>
        <p:nvSpPr>
          <p:cNvPr id="6448" name="Google Shape;6448;p101"/>
          <p:cNvSpPr txBox="1"/>
          <p:nvPr/>
        </p:nvSpPr>
        <p:spPr>
          <a:xfrm>
            <a:off x="152400" y="361950"/>
            <a:ext cx="8686799" cy="711562"/>
          </a:xfrm>
          <a:prstGeom prst="rect">
            <a:avLst/>
          </a:prstGeom>
          <a:noFill/>
          <a:ln>
            <a:noFill/>
          </a:ln>
        </p:spPr>
        <p:txBody>
          <a:bodyPr spcFirstLastPara="1" wrap="square" lIns="91425" tIns="91425" rIns="91425" bIns="91425" anchor="ctr" anchorCtr="0">
            <a:noAutofit/>
          </a:bodyPr>
          <a:lstStyle/>
          <a:p>
            <a:pPr>
              <a:lnSpc>
                <a:spcPct val="115000"/>
              </a:lnSpc>
            </a:pPr>
            <a:endParaRPr lang="en-US" sz="2400" b="1" dirty="0">
              <a:latin typeface="Times New Roman"/>
              <a:ea typeface="Calibri"/>
              <a:cs typeface="Times New Roman"/>
            </a:endParaRPr>
          </a:p>
          <a:p>
            <a:pPr>
              <a:lnSpc>
                <a:spcPct val="115000"/>
              </a:lnSpc>
            </a:pPr>
            <a:endParaRPr lang="en-US" sz="2400" b="1" dirty="0">
              <a:latin typeface="Times New Roman"/>
              <a:ea typeface="Calibri"/>
              <a:cs typeface="Times New Roman"/>
            </a:endParaRPr>
          </a:p>
          <a:p>
            <a:pPr>
              <a:lnSpc>
                <a:spcPct val="115000"/>
              </a:lnSpc>
            </a:pPr>
            <a:r>
              <a:rPr lang="en-US" sz="2400" b="1" dirty="0" err="1">
                <a:latin typeface="Times New Roman"/>
                <a:ea typeface="Calibri"/>
                <a:cs typeface="Times New Roman"/>
              </a:rPr>
              <a:t>Đề</a:t>
            </a:r>
            <a:r>
              <a:rPr lang="en-US" sz="2400" b="1" dirty="0">
                <a:latin typeface="Times New Roman"/>
                <a:ea typeface="Calibri"/>
                <a:cs typeface="Times New Roman"/>
              </a:rPr>
              <a:t> </a:t>
            </a:r>
            <a:r>
              <a:rPr lang="en-US" sz="2400" b="1" dirty="0" err="1">
                <a:latin typeface="Times New Roman"/>
                <a:ea typeface="Calibri"/>
                <a:cs typeface="Times New Roman"/>
              </a:rPr>
              <a:t>bài</a:t>
            </a:r>
            <a:r>
              <a:rPr lang="en-US" sz="2400" b="1" dirty="0">
                <a:latin typeface="Times New Roman"/>
                <a:ea typeface="Calibri"/>
                <a:cs typeface="Times New Roman"/>
              </a:rPr>
              <a:t>: </a:t>
            </a:r>
            <a:r>
              <a:rPr lang="en-US" sz="2400" b="1" i="1" dirty="0" err="1">
                <a:latin typeface="Times New Roman"/>
                <a:ea typeface="Calibri"/>
                <a:cs typeface="Times New Roman"/>
              </a:rPr>
              <a:t>Em</a:t>
            </a:r>
            <a:r>
              <a:rPr lang="en-US" sz="2400" b="1" i="1" dirty="0">
                <a:latin typeface="Times New Roman"/>
                <a:ea typeface="Calibri"/>
                <a:cs typeface="Times New Roman"/>
              </a:rPr>
              <a:t> </a:t>
            </a:r>
            <a:r>
              <a:rPr lang="en-US" sz="2400" b="1" i="1" dirty="0" err="1">
                <a:latin typeface="Times New Roman"/>
                <a:ea typeface="Calibri"/>
                <a:cs typeface="Times New Roman"/>
              </a:rPr>
              <a:t>hãy</a:t>
            </a:r>
            <a:r>
              <a:rPr lang="en-US" sz="2400" b="1" i="1" dirty="0">
                <a:latin typeface="Times New Roman"/>
                <a:ea typeface="Calibri"/>
                <a:cs typeface="Times New Roman"/>
              </a:rPr>
              <a:t> </a:t>
            </a:r>
            <a:r>
              <a:rPr lang="en-US" sz="2400" b="1" i="1" dirty="0" err="1">
                <a:latin typeface="Times New Roman"/>
                <a:ea typeface="Calibri"/>
                <a:cs typeface="Times New Roman"/>
              </a:rPr>
              <a:t>viết</a:t>
            </a:r>
            <a:r>
              <a:rPr lang="en-US" sz="2400" b="1" i="1" dirty="0">
                <a:latin typeface="Times New Roman"/>
                <a:ea typeface="Calibri"/>
                <a:cs typeface="Times New Roman"/>
              </a:rPr>
              <a:t> </a:t>
            </a:r>
            <a:r>
              <a:rPr lang="en-US" sz="2400" b="1" i="1" dirty="0" err="1">
                <a:latin typeface="Times New Roman"/>
                <a:ea typeface="Calibri"/>
                <a:cs typeface="Times New Roman"/>
              </a:rPr>
              <a:t>bài</a:t>
            </a:r>
            <a:r>
              <a:rPr lang="en-US" sz="2400" b="1" i="1" dirty="0">
                <a:latin typeface="Times New Roman"/>
                <a:ea typeface="Calibri"/>
                <a:cs typeface="Times New Roman"/>
              </a:rPr>
              <a:t> </a:t>
            </a:r>
            <a:r>
              <a:rPr lang="en-US" sz="2400" b="1" i="1" dirty="0" err="1">
                <a:latin typeface="Times New Roman"/>
                <a:ea typeface="Calibri"/>
                <a:cs typeface="Times New Roman"/>
              </a:rPr>
              <a:t>thuyết</a:t>
            </a:r>
            <a:r>
              <a:rPr lang="en-US" sz="2400" b="1" i="1" dirty="0">
                <a:latin typeface="Times New Roman"/>
                <a:ea typeface="Calibri"/>
                <a:cs typeface="Times New Roman"/>
              </a:rPr>
              <a:t> minh </a:t>
            </a:r>
            <a:r>
              <a:rPr lang="en-US" sz="2400" b="1" i="1" dirty="0" err="1">
                <a:latin typeface="Times New Roman"/>
                <a:ea typeface="Calibri"/>
                <a:cs typeface="Times New Roman"/>
              </a:rPr>
              <a:t>giới</a:t>
            </a:r>
            <a:r>
              <a:rPr lang="en-US" sz="2400" b="1" i="1" dirty="0">
                <a:latin typeface="Times New Roman"/>
                <a:ea typeface="Calibri"/>
                <a:cs typeface="Times New Roman"/>
              </a:rPr>
              <a:t> </a:t>
            </a:r>
            <a:r>
              <a:rPr lang="en-US" sz="2400" b="1" i="1" dirty="0" err="1">
                <a:latin typeface="Times New Roman"/>
                <a:ea typeface="Calibri"/>
                <a:cs typeface="Times New Roman"/>
              </a:rPr>
              <a:t>thiệu</a:t>
            </a:r>
            <a:r>
              <a:rPr lang="en-US" sz="2400" b="1" i="1" dirty="0">
                <a:latin typeface="Times New Roman"/>
                <a:ea typeface="Calibri"/>
                <a:cs typeface="Times New Roman"/>
              </a:rPr>
              <a:t> </a:t>
            </a:r>
            <a:r>
              <a:rPr lang="en-US" sz="2400" b="1" i="1" dirty="0" err="1">
                <a:latin typeface="Times New Roman"/>
                <a:ea typeface="Calibri"/>
                <a:cs typeface="Times New Roman"/>
              </a:rPr>
              <a:t>về</a:t>
            </a:r>
            <a:r>
              <a:rPr lang="en-US" sz="2400" b="1" i="1" dirty="0">
                <a:latin typeface="Times New Roman"/>
                <a:ea typeface="Calibri"/>
                <a:cs typeface="Times New Roman"/>
              </a:rPr>
              <a:t> </a:t>
            </a:r>
            <a:r>
              <a:rPr lang="en-US" sz="2400" b="1" i="1" dirty="0" err="1">
                <a:latin typeface="Times New Roman"/>
                <a:ea typeface="Calibri"/>
                <a:cs typeface="Times New Roman"/>
              </a:rPr>
              <a:t>một</a:t>
            </a:r>
            <a:r>
              <a:rPr lang="en-US" sz="2400" b="1" i="1" dirty="0">
                <a:latin typeface="Times New Roman"/>
                <a:ea typeface="Calibri"/>
                <a:cs typeface="Times New Roman"/>
              </a:rPr>
              <a:t> </a:t>
            </a:r>
            <a:r>
              <a:rPr lang="en-US" sz="2400" b="1" i="1" dirty="0" err="1">
                <a:latin typeface="Times New Roman"/>
                <a:ea typeface="Calibri"/>
                <a:cs typeface="Times New Roman"/>
              </a:rPr>
              <a:t>cuốn</a:t>
            </a:r>
            <a:r>
              <a:rPr lang="en-US" sz="2400" b="1" i="1" dirty="0">
                <a:latin typeface="Times New Roman"/>
                <a:ea typeface="Calibri"/>
                <a:cs typeface="Times New Roman"/>
              </a:rPr>
              <a:t> </a:t>
            </a:r>
            <a:r>
              <a:rPr lang="en-US" sz="2400" b="1" i="1" dirty="0" err="1">
                <a:latin typeface="Times New Roman"/>
                <a:ea typeface="Calibri"/>
                <a:cs typeface="Times New Roman"/>
              </a:rPr>
              <a:t>sách</a:t>
            </a:r>
            <a:r>
              <a:rPr lang="en-US" sz="2400" b="1" i="1" dirty="0">
                <a:latin typeface="Times New Roman"/>
                <a:ea typeface="Calibri"/>
                <a:cs typeface="Times New Roman"/>
              </a:rPr>
              <a:t> </a:t>
            </a:r>
            <a:r>
              <a:rPr lang="en-US" sz="2400" b="1" i="1" dirty="0" err="1">
                <a:latin typeface="Times New Roman"/>
                <a:ea typeface="Calibri"/>
                <a:cs typeface="Times New Roman"/>
              </a:rPr>
              <a:t>yêu</a:t>
            </a:r>
            <a:r>
              <a:rPr lang="en-US" sz="2400" b="1" i="1" dirty="0">
                <a:latin typeface="Times New Roman"/>
                <a:ea typeface="Calibri"/>
                <a:cs typeface="Times New Roman"/>
              </a:rPr>
              <a:t> </a:t>
            </a:r>
            <a:r>
              <a:rPr lang="en-US" sz="2400" b="1" i="1" dirty="0" err="1">
                <a:latin typeface="Times New Roman"/>
                <a:ea typeface="Calibri"/>
                <a:cs typeface="Times New Roman"/>
              </a:rPr>
              <a:t>thích</a:t>
            </a:r>
            <a:r>
              <a:rPr lang="en-US" sz="2400" b="1" i="1" dirty="0">
                <a:latin typeface="Times New Roman"/>
                <a:ea typeface="Calibri"/>
                <a:cs typeface="Times New Roman"/>
              </a:rPr>
              <a:t>. </a:t>
            </a:r>
            <a:endParaRPr lang="en-US" sz="2400" dirty="0">
              <a:latin typeface="Times New Roman"/>
              <a:ea typeface="Calibri"/>
              <a:cs typeface="Times New Roman"/>
            </a:endParaRPr>
          </a:p>
          <a:p>
            <a:pPr marL="0" lvl="0" indent="0" algn="l" rtl="0">
              <a:spcBef>
                <a:spcPts val="0"/>
              </a:spcBef>
              <a:spcAft>
                <a:spcPts val="0"/>
              </a:spcAft>
              <a:buNone/>
            </a:pPr>
            <a:endParaRPr sz="2200">
              <a:solidFill>
                <a:schemeClr val="lt1"/>
              </a:solidFill>
              <a:latin typeface="Fredoka One"/>
              <a:ea typeface="Fredoka One"/>
              <a:cs typeface="Fredoka One"/>
              <a:sym typeface="Fredoka One"/>
            </a:endParaRPr>
          </a:p>
        </p:txBody>
      </p:sp>
      <p:sp>
        <p:nvSpPr>
          <p:cNvPr id="6449" name="Google Shape;6449;p101"/>
          <p:cNvSpPr txBox="1"/>
          <p:nvPr/>
        </p:nvSpPr>
        <p:spPr>
          <a:xfrm>
            <a:off x="152400" y="1276350"/>
            <a:ext cx="3657600" cy="484800"/>
          </a:xfrm>
          <a:prstGeom prst="rect">
            <a:avLst/>
          </a:prstGeom>
          <a:noFill/>
          <a:ln>
            <a:noFill/>
          </a:ln>
        </p:spPr>
        <p:txBody>
          <a:bodyPr spcFirstLastPara="1" wrap="square" lIns="91425" tIns="91425" rIns="0" bIns="91425" anchor="ctr" anchorCtr="0">
            <a:noAutofit/>
          </a:bodyPr>
          <a:lstStyle/>
          <a:p>
            <a:pPr>
              <a:lnSpc>
                <a:spcPct val="115000"/>
              </a:lnSpc>
            </a:pPr>
            <a:r>
              <a:rPr lang="en-US" sz="2400" b="1" dirty="0">
                <a:latin typeface="Times New Roman"/>
                <a:ea typeface="MS Mincho"/>
                <a:cs typeface="Times New Roman"/>
              </a:rPr>
              <a:t>1. </a:t>
            </a:r>
            <a:r>
              <a:rPr lang="en-US" sz="2400" b="1" dirty="0" err="1">
                <a:latin typeface="Times New Roman"/>
                <a:ea typeface="MS Mincho"/>
                <a:cs typeface="Times New Roman"/>
              </a:rPr>
              <a:t>Trước</a:t>
            </a:r>
            <a:r>
              <a:rPr lang="en-US" sz="2400" b="1" dirty="0">
                <a:latin typeface="Times New Roman"/>
                <a:ea typeface="MS Mincho"/>
                <a:cs typeface="Times New Roman"/>
              </a:rPr>
              <a:t> </a:t>
            </a:r>
            <a:r>
              <a:rPr lang="en-US" sz="2400" b="1" dirty="0" err="1">
                <a:latin typeface="Times New Roman"/>
                <a:ea typeface="MS Mincho"/>
                <a:cs typeface="Times New Roman"/>
              </a:rPr>
              <a:t>khi</a:t>
            </a:r>
            <a:r>
              <a:rPr lang="en-US" sz="2400" b="1" dirty="0">
                <a:latin typeface="Times New Roman"/>
                <a:ea typeface="MS Mincho"/>
                <a:cs typeface="Times New Roman"/>
              </a:rPr>
              <a:t> </a:t>
            </a:r>
            <a:r>
              <a:rPr lang="en-US" sz="2400" b="1" dirty="0" err="1">
                <a:latin typeface="Times New Roman"/>
                <a:ea typeface="MS Mincho"/>
                <a:cs typeface="Times New Roman"/>
              </a:rPr>
              <a:t>viết</a:t>
            </a:r>
            <a:endParaRPr lang="en-US" sz="2400" dirty="0">
              <a:latin typeface="Times New Roman"/>
              <a:ea typeface="Calibri"/>
              <a:cs typeface="Times New Roman"/>
            </a:endParaRPr>
          </a:p>
        </p:txBody>
      </p:sp>
      <p:sp>
        <p:nvSpPr>
          <p:cNvPr id="6450" name="Google Shape;6450;p101"/>
          <p:cNvSpPr txBox="1"/>
          <p:nvPr/>
        </p:nvSpPr>
        <p:spPr>
          <a:xfrm>
            <a:off x="228600" y="3409950"/>
            <a:ext cx="8610600" cy="484800"/>
          </a:xfrm>
          <a:prstGeom prst="rect">
            <a:avLst/>
          </a:prstGeom>
          <a:noFill/>
          <a:ln>
            <a:noFill/>
          </a:ln>
        </p:spPr>
        <p:txBody>
          <a:bodyPr spcFirstLastPara="1" wrap="square" lIns="91425" tIns="91425" rIns="0" bIns="91425" anchor="ctr" anchorCtr="0">
            <a:noAutofit/>
          </a:bodyPr>
          <a:lstStyle/>
          <a:p>
            <a:pPr algn="just" fontAlgn="base">
              <a:lnSpc>
                <a:spcPct val="115000"/>
              </a:lnSpc>
            </a:pPr>
            <a:r>
              <a:rPr lang="en-US" sz="2400" i="1" dirty="0">
                <a:latin typeface="Times New Roman" pitchFamily="18" charset="0"/>
                <a:ea typeface="Times New Roman"/>
                <a:cs typeface="Times New Roman" pitchFamily="18" charset="0"/>
              </a:rPr>
              <a:t>b.</a:t>
            </a:r>
            <a:r>
              <a:rPr lang="en-US" sz="2400" dirty="0">
                <a:latin typeface="Times New Roman" pitchFamily="18" charset="0"/>
                <a:ea typeface="Times New Roman"/>
                <a:cs typeface="Times New Roman" pitchFamily="18" charset="0"/>
              </a:rPr>
              <a:t> </a:t>
            </a:r>
            <a:r>
              <a:rPr lang="en-US" sz="2400" i="1" dirty="0" err="1">
                <a:latin typeface="Times New Roman" pitchFamily="18" charset="0"/>
                <a:ea typeface="Times New Roman"/>
                <a:cs typeface="Times New Roman" pitchFamily="18" charset="0"/>
              </a:rPr>
              <a:t>Tìm</a:t>
            </a:r>
            <a:r>
              <a:rPr lang="en-US" sz="2400" i="1" dirty="0">
                <a:latin typeface="Times New Roman" pitchFamily="18" charset="0"/>
                <a:ea typeface="Times New Roman"/>
                <a:cs typeface="Times New Roman" pitchFamily="18" charset="0"/>
              </a:rPr>
              <a:t> ý:</a:t>
            </a:r>
            <a:endParaRPr lang="en-US" sz="2400" dirty="0">
              <a:latin typeface="Times New Roman" pitchFamily="18" charset="0"/>
              <a:ea typeface="Calibri"/>
              <a:cs typeface="Times New Roman" pitchFamily="18" charset="0"/>
            </a:endParaRPr>
          </a:p>
          <a:p>
            <a:pPr algn="just" fontAlgn="base">
              <a:lnSpc>
                <a:spcPct val="115000"/>
              </a:lnSpc>
            </a:pPr>
            <a:r>
              <a:rPr lang="nl-NL" sz="2400" dirty="0">
                <a:latin typeface="Times New Roman" pitchFamily="18" charset="0"/>
                <a:ea typeface="Times New Roman"/>
                <a:cs typeface="Times New Roman" pitchFamily="18" charset="0"/>
              </a:rPr>
              <a:t> Tên của cuốn sách là gì? Ai là tác giả? Cuốn sách đó thuộc loại nào? thể loại gì?  Đề tài/ chủ đề, bố cục của cuốn sách như thế nào? Nội dung chính của cuốn sách là gì? Cuốn sách đó thể hiện quan điểm của tác giả về đời sống ra sao? Cuốn sách mang lại những giá trị hay đóng góp nào? Khi đọc cuốn sách em thấy có điều gì thú vị?</a:t>
            </a:r>
            <a:endParaRPr lang="en-US" sz="2400" dirty="0">
              <a:latin typeface="Times New Roman" pitchFamily="18" charset="0"/>
              <a:cs typeface="Times New Roman" pitchFamily="18" charset="0"/>
            </a:endParaRPr>
          </a:p>
        </p:txBody>
      </p:sp>
      <p:sp>
        <p:nvSpPr>
          <p:cNvPr id="6452" name="Google Shape;6452;p101"/>
          <p:cNvSpPr txBox="1"/>
          <p:nvPr/>
        </p:nvSpPr>
        <p:spPr>
          <a:xfrm>
            <a:off x="152400" y="1962150"/>
            <a:ext cx="8915400" cy="434100"/>
          </a:xfrm>
          <a:prstGeom prst="rect">
            <a:avLst/>
          </a:prstGeom>
          <a:noFill/>
          <a:ln>
            <a:noFill/>
          </a:ln>
        </p:spPr>
        <p:txBody>
          <a:bodyPr spcFirstLastPara="1" wrap="square" lIns="91425" tIns="91425" rIns="91425" bIns="91425" anchor="ctr" anchorCtr="0">
            <a:noAutofit/>
          </a:bodyPr>
          <a:lstStyle/>
          <a:p>
            <a:pPr fontAlgn="base">
              <a:lnSpc>
                <a:spcPct val="115000"/>
              </a:lnSpc>
            </a:pPr>
            <a:r>
              <a:rPr lang="en-US" sz="2400" i="1" dirty="0">
                <a:latin typeface="Times New Roman"/>
                <a:ea typeface="Times New Roman"/>
                <a:cs typeface="Times New Roman"/>
              </a:rPr>
              <a:t>a</a:t>
            </a:r>
            <a:r>
              <a:rPr lang="en-US" sz="2400" dirty="0">
                <a:latin typeface="Times New Roman"/>
                <a:ea typeface="Times New Roman"/>
                <a:cs typeface="Times New Roman"/>
              </a:rPr>
              <a:t>. </a:t>
            </a:r>
            <a:r>
              <a:rPr lang="en-US" sz="2400" i="1" dirty="0" err="1">
                <a:latin typeface="Times New Roman"/>
                <a:ea typeface="Times New Roman"/>
                <a:cs typeface="Times New Roman"/>
              </a:rPr>
              <a:t>Lựa</a:t>
            </a:r>
            <a:r>
              <a:rPr lang="en-US" sz="2400" i="1" dirty="0">
                <a:latin typeface="Times New Roman"/>
                <a:ea typeface="Times New Roman"/>
                <a:cs typeface="Times New Roman"/>
              </a:rPr>
              <a:t> </a:t>
            </a:r>
            <a:r>
              <a:rPr lang="en-US" sz="2400" i="1" dirty="0" err="1">
                <a:latin typeface="Times New Roman"/>
                <a:ea typeface="Times New Roman"/>
                <a:cs typeface="Times New Roman"/>
              </a:rPr>
              <a:t>chọn</a:t>
            </a:r>
            <a:r>
              <a:rPr lang="en-US" sz="2400" i="1" dirty="0">
                <a:latin typeface="Times New Roman"/>
                <a:ea typeface="Times New Roman"/>
                <a:cs typeface="Times New Roman"/>
              </a:rPr>
              <a:t> </a:t>
            </a:r>
            <a:r>
              <a:rPr lang="en-US" sz="2400" i="1" dirty="0" err="1">
                <a:latin typeface="Times New Roman"/>
                <a:ea typeface="Times New Roman"/>
                <a:cs typeface="Times New Roman"/>
              </a:rPr>
              <a:t>đề</a:t>
            </a:r>
            <a:r>
              <a:rPr lang="en-US" sz="2400" i="1" dirty="0">
                <a:latin typeface="Times New Roman"/>
                <a:ea typeface="Times New Roman"/>
                <a:cs typeface="Times New Roman"/>
              </a:rPr>
              <a:t> </a:t>
            </a:r>
            <a:r>
              <a:rPr lang="en-US" sz="2400" i="1" dirty="0" err="1">
                <a:latin typeface="Times New Roman"/>
                <a:ea typeface="Times New Roman"/>
                <a:cs typeface="Times New Roman"/>
              </a:rPr>
              <a:t>tài</a:t>
            </a:r>
            <a:r>
              <a:rPr lang="en-US" sz="2400" i="1" dirty="0">
                <a:latin typeface="Times New Roman"/>
                <a:ea typeface="Times New Roman"/>
                <a:cs typeface="Times New Roman"/>
              </a:rPr>
              <a:t>:</a:t>
            </a:r>
            <a:r>
              <a:rPr lang="en-US" sz="2400" dirty="0">
                <a:latin typeface="Times New Roman"/>
                <a:ea typeface="Times New Roman"/>
                <a:cs typeface="Times New Roman"/>
              </a:rPr>
              <a:t> </a:t>
            </a:r>
            <a:r>
              <a:rPr lang="en-US" sz="2400" dirty="0" err="1">
                <a:latin typeface="Times New Roman"/>
                <a:ea typeface="Times New Roman"/>
                <a:cs typeface="Times New Roman"/>
              </a:rPr>
              <a:t>Chọn</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cuốn</a:t>
            </a:r>
            <a:r>
              <a:rPr lang="en-US" sz="2400" dirty="0">
                <a:latin typeface="Times New Roman"/>
                <a:ea typeface="Times New Roman"/>
                <a:cs typeface="Times New Roman"/>
              </a:rPr>
              <a:t> </a:t>
            </a:r>
            <a:r>
              <a:rPr lang="en-US" sz="2400" dirty="0" err="1">
                <a:latin typeface="Times New Roman"/>
                <a:ea typeface="Times New Roman"/>
                <a:cs typeface="Times New Roman"/>
              </a:rPr>
              <a:t>sách</a:t>
            </a:r>
            <a:r>
              <a:rPr lang="en-US" sz="2400" dirty="0">
                <a:latin typeface="Times New Roman"/>
                <a:ea typeface="Times New Roman"/>
                <a:cs typeface="Times New Roman"/>
              </a:rPr>
              <a:t> </a:t>
            </a:r>
            <a:r>
              <a:rPr lang="en-US" sz="2400" dirty="0" err="1">
                <a:latin typeface="Times New Roman"/>
                <a:ea typeface="Times New Roman"/>
                <a:cs typeface="Times New Roman"/>
              </a:rPr>
              <a:t>em</a:t>
            </a:r>
            <a:r>
              <a:rPr lang="en-US" sz="2400" dirty="0">
                <a:latin typeface="Times New Roman"/>
                <a:ea typeface="Times New Roman"/>
                <a:cs typeface="Times New Roman"/>
              </a:rPr>
              <a:t> </a:t>
            </a:r>
            <a:r>
              <a:rPr lang="en-US" sz="2400" dirty="0" err="1">
                <a:latin typeface="Times New Roman"/>
                <a:ea typeface="Times New Roman"/>
                <a:cs typeface="Times New Roman"/>
              </a:rPr>
              <a:t>yêu</a:t>
            </a:r>
            <a:r>
              <a:rPr lang="en-US" sz="2400" dirty="0">
                <a:latin typeface="Times New Roman"/>
                <a:ea typeface="Times New Roman"/>
                <a:cs typeface="Times New Roman"/>
              </a:rPr>
              <a:t> </a:t>
            </a:r>
            <a:r>
              <a:rPr lang="en-US" sz="2400" dirty="0" err="1">
                <a:latin typeface="Times New Roman"/>
                <a:ea typeface="Times New Roman"/>
                <a:cs typeface="Times New Roman"/>
              </a:rPr>
              <a:t>thích</a:t>
            </a:r>
            <a:r>
              <a:rPr lang="en-US" sz="2400" dirty="0">
                <a:latin typeface="Times New Roman"/>
                <a:ea typeface="Times New Roman"/>
                <a:cs typeface="Times New Roman"/>
              </a:rPr>
              <a:t> </a:t>
            </a:r>
            <a:r>
              <a:rPr lang="en-US" sz="2400" dirty="0" err="1">
                <a:latin typeface="Times New Roman"/>
                <a:ea typeface="Times New Roman"/>
                <a:cs typeface="Times New Roman"/>
              </a:rPr>
              <a:t>để</a:t>
            </a:r>
            <a:r>
              <a:rPr lang="en-US" sz="2400" dirty="0">
                <a:latin typeface="Times New Roman"/>
                <a:ea typeface="Times New Roman"/>
                <a:cs typeface="Times New Roman"/>
              </a:rPr>
              <a:t> </a:t>
            </a:r>
            <a:r>
              <a:rPr lang="en-US" sz="2400" dirty="0" err="1">
                <a:latin typeface="Times New Roman"/>
                <a:ea typeface="Times New Roman"/>
                <a:cs typeface="Times New Roman"/>
              </a:rPr>
              <a:t>giới</a:t>
            </a:r>
            <a:r>
              <a:rPr lang="en-US" sz="2400" dirty="0">
                <a:latin typeface="Times New Roman"/>
                <a:ea typeface="Times New Roman"/>
                <a:cs typeface="Times New Roman"/>
              </a:rPr>
              <a:t> </a:t>
            </a:r>
            <a:r>
              <a:rPr lang="en-US" sz="2400" dirty="0" err="1">
                <a:latin typeface="Times New Roman"/>
                <a:ea typeface="Times New Roman"/>
                <a:cs typeface="Times New Roman"/>
              </a:rPr>
              <a:t>thiệu</a:t>
            </a:r>
            <a:r>
              <a:rPr lang="en-US" sz="2400" dirty="0">
                <a:latin typeface="Times New Roman"/>
                <a:ea typeface="Times New Roman"/>
                <a:cs typeface="Times New Roman"/>
              </a:rPr>
              <a:t> </a:t>
            </a:r>
            <a:r>
              <a:rPr lang="en-US" sz="2400" dirty="0" err="1">
                <a:latin typeface="Times New Roman"/>
                <a:ea typeface="Times New Roman"/>
                <a:cs typeface="Times New Roman"/>
              </a:rPr>
              <a:t>dưới</a:t>
            </a:r>
            <a:r>
              <a:rPr lang="en-US" sz="2400" dirty="0">
                <a:latin typeface="Times New Roman"/>
                <a:ea typeface="Times New Roman"/>
                <a:cs typeface="Times New Roman"/>
              </a:rPr>
              <a:t> </a:t>
            </a:r>
            <a:r>
              <a:rPr lang="en-US" sz="2400" dirty="0" err="1">
                <a:latin typeface="Times New Roman"/>
                <a:ea typeface="Times New Roman"/>
                <a:cs typeface="Times New Roman"/>
              </a:rPr>
              <a:t>dạng</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văn</a:t>
            </a:r>
            <a:r>
              <a:rPr lang="en-US" sz="2400" dirty="0">
                <a:latin typeface="Times New Roman"/>
                <a:ea typeface="Times New Roman"/>
                <a:cs typeface="Times New Roman"/>
              </a:rPr>
              <a:t> </a:t>
            </a:r>
            <a:r>
              <a:rPr lang="en-US" sz="2400" dirty="0" err="1">
                <a:latin typeface="Times New Roman"/>
                <a:ea typeface="Times New Roman"/>
                <a:cs typeface="Times New Roman"/>
              </a:rPr>
              <a:t>thuyết</a:t>
            </a:r>
            <a:r>
              <a:rPr lang="en-US" sz="2400" dirty="0">
                <a:latin typeface="Times New Roman"/>
                <a:ea typeface="Times New Roman"/>
                <a:cs typeface="Times New Roman"/>
              </a:rPr>
              <a:t> minh.</a:t>
            </a:r>
            <a:endParaRPr lang="en-US" sz="2400" dirty="0">
              <a:latin typeface="Times New Roman"/>
              <a:ea typeface="Calibri"/>
              <a:cs typeface="Times New Roman"/>
            </a:endParaRPr>
          </a:p>
          <a:p>
            <a:pPr marL="0" lvl="0" indent="0" algn="l" rtl="0">
              <a:spcBef>
                <a:spcPts val="0"/>
              </a:spcBef>
              <a:spcAft>
                <a:spcPts val="0"/>
              </a:spcAft>
              <a:buNone/>
            </a:pPr>
            <a:endParaRPr sz="2200">
              <a:solidFill>
                <a:schemeClr val="lt1"/>
              </a:solidFill>
              <a:latin typeface="Fredoka One"/>
              <a:ea typeface="Fredoka One"/>
              <a:cs typeface="Fredoka One"/>
              <a:sym typeface="Fredoka On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460"/>
        <p:cNvGrpSpPr/>
        <p:nvPr/>
      </p:nvGrpSpPr>
      <p:grpSpPr>
        <a:xfrm>
          <a:off x="0" y="0"/>
          <a:ext cx="0" cy="0"/>
          <a:chOff x="0" y="0"/>
          <a:chExt cx="0" cy="0"/>
        </a:xfrm>
      </p:grpSpPr>
      <p:sp>
        <p:nvSpPr>
          <p:cNvPr id="6461" name="Google Shape;6461;p102"/>
          <p:cNvSpPr txBox="1">
            <a:spLocks noGrp="1"/>
          </p:cNvSpPr>
          <p:nvPr>
            <p:ph type="title"/>
          </p:nvPr>
        </p:nvSpPr>
        <p:spPr>
          <a:xfrm>
            <a:off x="152400" y="1962150"/>
            <a:ext cx="8991600" cy="2895600"/>
          </a:xfrm>
          <a:prstGeom prst="rect">
            <a:avLst/>
          </a:prstGeom>
        </p:spPr>
        <p:txBody>
          <a:bodyPr spcFirstLastPara="1" wrap="square" lIns="91425" tIns="91425" rIns="91425" bIns="91425" anchor="ctr" anchorCtr="0">
            <a:noAutofit/>
          </a:bodyPr>
          <a:lstStyle/>
          <a:p>
            <a:pPr fontAlgn="base">
              <a:lnSpc>
                <a:spcPct val="115000"/>
              </a:lnSpc>
            </a:pPr>
            <a:r>
              <a:rPr lang="en-US" sz="2400" b="1" i="1" dirty="0" err="1">
                <a:latin typeface="Times New Roman"/>
                <a:ea typeface="Times New Roman"/>
                <a:cs typeface="Times New Roman"/>
              </a:rPr>
              <a:t>C.Lập</a:t>
            </a:r>
            <a:r>
              <a:rPr lang="en-US" sz="2400" b="1" i="1" dirty="0">
                <a:latin typeface="Times New Roman"/>
                <a:ea typeface="Times New Roman"/>
                <a:cs typeface="Times New Roman"/>
              </a:rPr>
              <a:t> </a:t>
            </a:r>
            <a:r>
              <a:rPr lang="en-US" sz="2400" b="1" i="1" dirty="0" err="1">
                <a:latin typeface="Times New Roman"/>
                <a:ea typeface="Times New Roman"/>
                <a:cs typeface="Times New Roman"/>
              </a:rPr>
              <a:t>dàn</a:t>
            </a:r>
            <a:r>
              <a:rPr lang="en-US" sz="2400" b="1" i="1" dirty="0">
                <a:latin typeface="Times New Roman"/>
                <a:ea typeface="Times New Roman"/>
                <a:cs typeface="Times New Roman"/>
              </a:rPr>
              <a:t> ý</a:t>
            </a:r>
            <a:r>
              <a:rPr lang="en-US" sz="2400" i="1" dirty="0">
                <a:latin typeface="Times New Roman"/>
                <a:ea typeface="Times New Roman"/>
                <a:cs typeface="Times New Roman"/>
              </a:rPr>
              <a:t>:</a:t>
            </a:r>
            <a:r>
              <a:rPr lang="en-US" sz="2400" dirty="0">
                <a:latin typeface="Times New Roman"/>
                <a:ea typeface="Times New Roman"/>
                <a:cs typeface="Times New Roman"/>
              </a:rPr>
              <a:t> </a:t>
            </a:r>
            <a:br>
              <a:rPr lang="en-US" sz="2400" dirty="0">
                <a:latin typeface="Times New Roman"/>
                <a:ea typeface="Calibri"/>
                <a:cs typeface="Times New Roman"/>
              </a:rPr>
            </a:br>
            <a:r>
              <a:rPr lang="en-US" sz="2400" b="1" dirty="0">
                <a:latin typeface="Times New Roman"/>
                <a:ea typeface="Calibri"/>
                <a:cs typeface="Times New Roman"/>
              </a:rPr>
              <a:t>a.</a:t>
            </a:r>
            <a:r>
              <a:rPr lang="nl-NL" sz="2400" b="1" dirty="0">
                <a:latin typeface="Times New Roman"/>
                <a:ea typeface="Times New Roman"/>
                <a:cs typeface="Times New Roman"/>
              </a:rPr>
              <a:t> Mở bài: </a:t>
            </a:r>
            <a:r>
              <a:rPr lang="nl-NL" sz="2400" dirty="0">
                <a:latin typeface="Times New Roman"/>
                <a:ea typeface="Times New Roman"/>
                <a:cs typeface="Times New Roman"/>
              </a:rPr>
              <a:t>Giới thiệu nhan đề, tác giả, thể loại, thời gian ra đời, xuất bản của cuốn sách.</a:t>
            </a:r>
            <a:br>
              <a:rPr lang="en-US" sz="2400" dirty="0">
                <a:latin typeface="Times New Roman"/>
                <a:ea typeface="Calibri"/>
                <a:cs typeface="Times New Roman"/>
              </a:rPr>
            </a:br>
            <a:r>
              <a:rPr lang="en-US" sz="2400" b="1" dirty="0">
                <a:latin typeface="Times New Roman"/>
                <a:ea typeface="Calibri"/>
                <a:cs typeface="Times New Roman"/>
              </a:rPr>
              <a:t>b.</a:t>
            </a:r>
            <a:r>
              <a:rPr lang="nl-NL" sz="2400" b="1" dirty="0">
                <a:latin typeface="Times New Roman"/>
                <a:ea typeface="Times New Roman"/>
                <a:cs typeface="Times New Roman"/>
              </a:rPr>
              <a:t> Thân bài: </a:t>
            </a:r>
            <a:br>
              <a:rPr lang="en-US" sz="2400" dirty="0">
                <a:latin typeface="Times New Roman"/>
                <a:ea typeface="Calibri"/>
                <a:cs typeface="Times New Roman"/>
              </a:rPr>
            </a:br>
            <a:r>
              <a:rPr lang="nl-NL" sz="2400" i="1" dirty="0">
                <a:latin typeface="Times New Roman"/>
                <a:ea typeface="Times New Roman"/>
                <a:cs typeface="Times New Roman"/>
              </a:rPr>
              <a:t>+ Trình bày ngắn gọn về đề tài, nội dung chính, chủ đề của cuốn sách. </a:t>
            </a:r>
            <a:br>
              <a:rPr lang="en-US" sz="2400" dirty="0">
                <a:latin typeface="Times New Roman"/>
                <a:ea typeface="Calibri"/>
                <a:cs typeface="Times New Roman"/>
              </a:rPr>
            </a:br>
            <a:r>
              <a:rPr lang="en-US" sz="2400" i="1" dirty="0">
                <a:latin typeface="Times New Roman"/>
                <a:ea typeface="Arial"/>
                <a:cs typeface="Times New Roman"/>
              </a:rPr>
              <a:t>+ </a:t>
            </a:r>
            <a:r>
              <a:rPr lang="vi-VN" sz="2400" i="1" dirty="0">
                <a:latin typeface="Times New Roman"/>
                <a:ea typeface="Arial"/>
                <a:cs typeface="Times New Roman"/>
              </a:rPr>
              <a:t>Nêu những điểm đặc biệt,thú vị, mới mẻ của cuôn sách</a:t>
            </a:r>
            <a:r>
              <a:rPr lang="en-US" sz="2400" i="1" dirty="0">
                <a:latin typeface="Times New Roman"/>
                <a:ea typeface="Arial"/>
                <a:cs typeface="Times New Roman"/>
              </a:rPr>
              <a:t>, </a:t>
            </a:r>
            <a:r>
              <a:rPr lang="vi-VN" sz="2400" i="1" dirty="0">
                <a:latin typeface="Times New Roman"/>
                <a:ea typeface="Arial"/>
                <a:cs typeface="Times New Roman"/>
              </a:rPr>
              <a:t>v</a:t>
            </a:r>
            <a:r>
              <a:rPr lang="en-US" sz="2400" i="1" dirty="0">
                <a:latin typeface="Times New Roman"/>
                <a:ea typeface="Arial"/>
                <a:cs typeface="Times New Roman"/>
              </a:rPr>
              <a:t>ề</a:t>
            </a:r>
            <a:r>
              <a:rPr lang="vi-VN" sz="2400" i="1" dirty="0">
                <a:latin typeface="Times New Roman"/>
                <a:ea typeface="Arial"/>
                <a:cs typeface="Times New Roman"/>
              </a:rPr>
              <a:t> nội dung và nghệ thuật.</a:t>
            </a:r>
            <a:br>
              <a:rPr lang="en-US" sz="2400" dirty="0">
                <a:latin typeface="Times New Roman"/>
                <a:ea typeface="Calibri"/>
                <a:cs typeface="Times New Roman"/>
              </a:rPr>
            </a:br>
            <a:r>
              <a:rPr lang="en-US" sz="2400" i="1" dirty="0">
                <a:latin typeface="Times New Roman"/>
                <a:ea typeface="Microsoft Sans Serif"/>
                <a:cs typeface="Times New Roman"/>
              </a:rPr>
              <a:t>+ </a:t>
            </a:r>
            <a:r>
              <a:rPr lang="vi-VN" sz="2400" i="1" dirty="0">
                <a:latin typeface="Times New Roman"/>
                <a:ea typeface="Microsoft Sans Serif"/>
                <a:cs typeface="Times New Roman"/>
              </a:rPr>
              <a:t>Nêu quan niệm của t</a:t>
            </a:r>
            <a:r>
              <a:rPr lang="en-US" sz="2400" i="1" dirty="0">
                <a:latin typeface="Times New Roman"/>
                <a:ea typeface="Microsoft Sans Serif"/>
                <a:cs typeface="Times New Roman"/>
              </a:rPr>
              <a:t>á</a:t>
            </a:r>
            <a:r>
              <a:rPr lang="vi-VN" sz="2400" i="1" dirty="0">
                <a:latin typeface="Times New Roman"/>
                <a:ea typeface="Microsoft Sans Serif"/>
                <a:cs typeface="Times New Roman"/>
              </a:rPr>
              <a:t>cgi</a:t>
            </a:r>
            <a:r>
              <a:rPr lang="en-US" sz="2400" i="1" dirty="0">
                <a:latin typeface="Times New Roman"/>
                <a:ea typeface="Microsoft Sans Serif"/>
                <a:cs typeface="Times New Roman"/>
              </a:rPr>
              <a:t>ả</a:t>
            </a:r>
            <a:r>
              <a:rPr lang="vi-VN" sz="2400" i="1" dirty="0">
                <a:latin typeface="Times New Roman"/>
                <a:ea typeface="Microsoft Sans Serif"/>
                <a:cs typeface="Times New Roman"/>
              </a:rPr>
              <a:t> về đời sống qua nộidung phản ánh trong cuốn sách.</a:t>
            </a:r>
            <a:br>
              <a:rPr lang="en-US" sz="2400" dirty="0">
                <a:latin typeface="Times New Roman"/>
                <a:ea typeface="Calibri"/>
                <a:cs typeface="Times New Roman"/>
              </a:rPr>
            </a:br>
            <a:r>
              <a:rPr lang="en-US" sz="2400" b="1" dirty="0">
                <a:latin typeface="Times New Roman"/>
                <a:ea typeface="Calibri"/>
                <a:cs typeface="Times New Roman"/>
              </a:rPr>
              <a:t>c.</a:t>
            </a:r>
            <a:r>
              <a:rPr lang="nl-NL" sz="2400" b="1" dirty="0">
                <a:latin typeface="Times New Roman"/>
                <a:ea typeface="Times New Roman"/>
                <a:cs typeface="Times New Roman"/>
              </a:rPr>
              <a:t> Kết bài: </a:t>
            </a:r>
            <a:r>
              <a:rPr lang="vi-VN" sz="2400" dirty="0">
                <a:solidFill>
                  <a:srgbClr val="000000"/>
                </a:solidFill>
                <a:latin typeface="Times New Roman"/>
                <a:ea typeface="Arial"/>
                <a:cs typeface="Times New Roman"/>
              </a:rPr>
              <a:t>Gợi hứng thủ, khuyến khích</a:t>
            </a:r>
            <a:r>
              <a:rPr lang="en-US" sz="2400" dirty="0">
                <a:solidFill>
                  <a:srgbClr val="000000"/>
                </a:solidFill>
                <a:latin typeface="Times New Roman"/>
                <a:ea typeface="Arial"/>
                <a:cs typeface="Times New Roman"/>
              </a:rPr>
              <a:t> </a:t>
            </a:r>
            <a:r>
              <a:rPr lang="vi-VN" sz="2400" dirty="0">
                <a:solidFill>
                  <a:srgbClr val="000000"/>
                </a:solidFill>
                <a:latin typeface="Times New Roman"/>
                <a:ea typeface="Arial"/>
                <a:cs typeface="Times New Roman"/>
              </a:rPr>
              <a:t>việc đọc cuốn sách.</a:t>
            </a:r>
            <a:br>
              <a:rPr lang="en-US" sz="9600" dirty="0">
                <a:latin typeface="Times New Roman"/>
                <a:ea typeface="Calibri"/>
                <a:cs typeface="Times New Roman"/>
              </a:rPr>
            </a:b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461"/>
                                        </p:tgtEl>
                                        <p:attrNameLst>
                                          <p:attrName>style.visibility</p:attrName>
                                        </p:attrNameLst>
                                      </p:cBhvr>
                                      <p:to>
                                        <p:strVal val="visible"/>
                                      </p:to>
                                    </p:set>
                                    <p:anim calcmode="lin" valueType="num">
                                      <p:cBhvr additive="base">
                                        <p:cTn id="7" dur="800"/>
                                        <p:tgtEl>
                                          <p:spTgt spid="6461"/>
                                        </p:tgtEl>
                                        <p:attrNameLst>
                                          <p:attrName>ppt_w</p:attrName>
                                        </p:attrNameLst>
                                      </p:cBhvr>
                                      <p:tavLst>
                                        <p:tav tm="0">
                                          <p:val>
                                            <p:strVal val="0"/>
                                          </p:val>
                                        </p:tav>
                                        <p:tav tm="100000">
                                          <p:val>
                                            <p:strVal val="#ppt_w"/>
                                          </p:val>
                                        </p:tav>
                                      </p:tavLst>
                                    </p:anim>
                                    <p:anim calcmode="lin" valueType="num">
                                      <p:cBhvr additive="base">
                                        <p:cTn id="8" dur="800"/>
                                        <p:tgtEl>
                                          <p:spTgt spid="646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hysics Class for Kids: Kinetic Energy by Slidesgo">
  <a:themeElements>
    <a:clrScheme name="Simple Light">
      <a:dk1>
        <a:srgbClr val="210A06"/>
      </a:dk1>
      <a:lt1>
        <a:srgbClr val="FF6B6B"/>
      </a:lt1>
      <a:dk2>
        <a:srgbClr val="FFF2F0"/>
      </a:dk2>
      <a:lt2>
        <a:srgbClr val="FFE2DC"/>
      </a:lt2>
      <a:accent1>
        <a:srgbClr val="FFDA73"/>
      </a:accent1>
      <a:accent2>
        <a:srgbClr val="82B7F8"/>
      </a:accent2>
      <a:accent3>
        <a:srgbClr val="F57733"/>
      </a:accent3>
      <a:accent4>
        <a:srgbClr val="8C2902"/>
      </a:accent4>
      <a:accent5>
        <a:srgbClr val="FFFFFF"/>
      </a:accent5>
      <a:accent6>
        <a:srgbClr val="4D6D81"/>
      </a:accent6>
      <a:hlink>
        <a:srgbClr val="210A0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1072</Words>
  <Application>Microsoft Office PowerPoint</Application>
  <PresentationFormat>On-screen Show (16:9)</PresentationFormat>
  <Paragraphs>69</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Times New Roman</vt:lpstr>
      <vt:lpstr>Fredoka One</vt:lpstr>
      <vt:lpstr>Wingdings</vt:lpstr>
      <vt:lpstr>Exo 2</vt:lpstr>
      <vt:lpstr>Arial</vt:lpstr>
      <vt:lpstr>Physics Class for Kids: Kinetic Energy by Slidesgo</vt:lpstr>
      <vt:lpstr>NGỮ VĂN 8 - BÀI 10  SÁCH - NGƯỜI BẠN ĐỒNG HÀNH VIẾT  Tiết....: THÁCH THỨC THỨ HAI  KẾT NỐI CỘNG ĐỒNG NGƯỜI ĐỌC </vt:lpstr>
      <vt:lpstr>03</vt:lpstr>
      <vt:lpstr>? Em đã đọc cuốn sách nào rồi?Hãy chia sẻ về cuốn sách ấy? Em có thể chia sẻ những vấn đề có được sau khi đọc cuốn sách qua những hình thức nào? </vt:lpstr>
      <vt:lpstr>HĐ 2: Hình thành kiến thức</vt:lpstr>
      <vt:lpstr>                                       Phiếu học tập số 1 1. Bài viết tham khảo thuộc thể  loại nào?   2. Bài viết giới thiệu về vấn đề gì? 3. Bài viết đã giới thiệu những thông tin nào?  4. Sau khi phân tích bài viết, em thấy bài thuyết minh giới thiệu cuốn sách cần đạt được những yêu cầu nào?   </vt:lpstr>
      <vt:lpstr>PowerPoint Presentation</vt:lpstr>
      <vt:lpstr>3.Yêu cầu đối với bài thuyết minh giới thiệu cuốn sách yêu thích + Giới thiệu được những thông tin cơ bản để nhận diện cuốn sách: nhan đề; tác giả; loại, thể loại văn bản; đề tài; chủ đề; bô' cục; nội dung chính (tóm tắt). + Trình bày được cách nhìn (quan điểm, thái độ) của tác giả về đời sống. + Nêu được những giá trị, đóng góp nổi bật hoặc những điểm mơi, thú vị của cuốn sách. + Nhấn mạnh được những đặc điểm gợi hứng thú đối với việc đọc, tìm hiểu cuốn sách.</vt:lpstr>
      <vt:lpstr>II .Thực hành viết theo các bước </vt:lpstr>
      <vt:lpstr>C.Lập dàn ý:  a. Mở bài: Giới thiệu nhan đề, tác giả, thể loại, thời gian ra đời, xuất bản của cuốn sách. b. Thân bài:  + Trình bày ngắn gọn về đề tài, nội dung chính, chủ đề của cuốn sách.  + Nêu những điểm đặc biệt,thú vị, mới mẻ của cuôn sách, về nội dung và nghệ thuật. + Nêu quan niệm của tácgiả về đời sống qua nộidung phản ánh trong cuốn sách. c. Kết bài: Gợi hứng thủ, khuyến khích việc đọc cuốn sách. </vt:lpstr>
      <vt:lpstr>2. Viết bài     Khi viết bài văn, em cần lưu ý: triển khai cụ thể các ý đã nêu trong dàn ý; phân biệt các phần mở bài, thân bài, kết bài; có thể tách ý chính trong thân bài thành các đoạn văn. </vt:lpstr>
      <vt:lpstr>HĐ 3:Luyện tập</vt:lpstr>
      <vt:lpstr>HĐ4: Vận dụng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NGỮ VĂN 8 - BÀI 10: SÁCH - NGƯỜI BẠN ĐỒNG HÀNH VIẾT  Tiết....: THÁCH THỨC THỨ HAI: KẾT NỐI CỘNG ĐỒNG NGƯỜI ĐỌC Physics Class for Kids: Kinetic Energy</dc:title>
  <dc:creator>ADMIN</dc:creator>
  <cp:lastModifiedBy>ADMIN</cp:lastModifiedBy>
  <cp:revision>49</cp:revision>
  <dcterms:modified xsi:type="dcterms:W3CDTF">2023-06-30T12:58:38Z</dcterms:modified>
</cp:coreProperties>
</file>