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9"/>
  </p:notesMasterIdLst>
  <p:sldIdLst>
    <p:sldId id="277" r:id="rId3"/>
    <p:sldId id="256" r:id="rId4"/>
    <p:sldId id="280" r:id="rId5"/>
    <p:sldId id="281" r:id="rId6"/>
    <p:sldId id="282" r:id="rId7"/>
    <p:sldId id="283" r:id="rId8"/>
    <p:sldId id="284" r:id="rId9"/>
    <p:sldId id="279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</p:sldIdLst>
  <p:sldSz cx="12192000" cy="6858000"/>
  <p:notesSz cx="6858000" cy="9144000"/>
  <p:embeddedFontLst>
    <p:embeddedFont>
      <p:font typeface="Barri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Lato Light" panose="020F0302020204030203" pitchFamily="34" charset="0"/>
      <p:regular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depNsUGgtvJHrRK8mxXNbPbh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https://</a:t>
            </a:r>
            <a:r>
              <a:rPr lang="en-US" dirty="0" err="1"/>
              <a:t>app.classkick.com</a:t>
            </a:r>
            <a:r>
              <a:rPr lang="en-US" dirty="0"/>
              <a:t>/#/login/PYNPYK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34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78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48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9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 hasCustomPrompt="1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5" name="Google Shape;55;p22"/>
          <p:cNvSpPr txBox="1">
            <a:spLocks noGrp="1"/>
          </p:cNvSpPr>
          <p:nvPr>
            <p:ph type="subTitle" idx="1"/>
          </p:nvPr>
        </p:nvSpPr>
        <p:spPr>
          <a:xfrm>
            <a:off x="46298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 idx="2" hasCustomPrompt="1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7" name="Google Shape;57;p22"/>
          <p:cNvSpPr txBox="1">
            <a:spLocks noGrp="1"/>
          </p:cNvSpPr>
          <p:nvPr>
            <p:ph type="subTitle" idx="3"/>
          </p:nvPr>
        </p:nvSpPr>
        <p:spPr>
          <a:xfrm>
            <a:off x="13469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title" idx="4" hasCustomPrompt="1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9" name="Google Shape;59;p22"/>
          <p:cNvSpPr txBox="1">
            <a:spLocks noGrp="1"/>
          </p:cNvSpPr>
          <p:nvPr>
            <p:ph type="subTitle" idx="5"/>
          </p:nvPr>
        </p:nvSpPr>
        <p:spPr>
          <a:xfrm>
            <a:off x="7912700" y="428160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 idx="6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7378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0" y="233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15980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9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95" name="Google Shape;95;p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98" name="Google Shape;98;p1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" name="Google Shape;106;p17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9179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45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325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829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23;p15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15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" name="Google Shape;32;p15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33" name="Google Shape;33;p1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" name="Google Shape;35;p15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36" name="Google Shape;36;p1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4;p15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15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44012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" name="Google Shape;54;p1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1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1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1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1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65" name="Google Shape;65;p1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Google Shape;67;p1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68" name="Google Shape;68;p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305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2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7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24" name="Google Shape;124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" name="Google Shape;126;p1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27" name="Google Shape;127;p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84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1357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○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 panose="020F0502020204030203"/>
              <a:buChar char="◦"/>
              <a:defRPr sz="2000" b="0" i="0" u="none" strike="noStrike" cap="none">
                <a:solidFill>
                  <a:schemeClr val="dk1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8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0496" y="165"/>
            <a:ext cx="11911299" cy="685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4"/>
          <a:srcRect l="15008" b="8141"/>
          <a:stretch>
            <a:fillRect/>
          </a:stretch>
        </p:blipFill>
        <p:spPr>
          <a:xfrm>
            <a:off x="140493" y="558362"/>
            <a:ext cx="5828731" cy="629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5"/>
          <a:srcRect l="5471"/>
          <a:stretch>
            <a:fillRect/>
          </a:stretch>
        </p:blipFill>
        <p:spPr>
          <a:xfrm>
            <a:off x="140495" y="1203639"/>
            <a:ext cx="6720925" cy="541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0496" y="2799527"/>
            <a:ext cx="11911013" cy="40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792501">
            <a:off x="3971915" y="2533536"/>
            <a:ext cx="875371" cy="10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 rot="836514">
            <a:off x="1676207" y="1058566"/>
            <a:ext cx="756252" cy="10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91346" y="3139007"/>
            <a:ext cx="708025" cy="331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729803" y="2275376"/>
            <a:ext cx="844215" cy="204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928435" y="3140970"/>
            <a:ext cx="4231463" cy="351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7468161" y="3307688"/>
            <a:ext cx="2579739" cy="331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 descr="C:\Users\Administrator\Desktop\56e262d2db7dc.png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6601447" y="3365021"/>
            <a:ext cx="751549" cy="68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5521258" y="1909579"/>
            <a:ext cx="667511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XIN CHÀO!</a:t>
            </a:r>
            <a:endParaRPr sz="6600" b="1">
              <a:solidFill>
                <a:srgbClr val="0070C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7" name="Google Shape;157;p1" descr="Kết quả hình ảnh cho newton grammar school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003300"/>
          </a:xfrm>
          <a:prstGeom prst="rect">
            <a:avLst/>
          </a:prstGeom>
          <a:solidFill>
            <a:srgbClr val="83D9D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CHỮA BÀI CHÉO</a:t>
            </a:r>
            <a:endParaRPr sz="4800" b="1"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" name="Google Shape;356;p8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u="sng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 SINH 1</a:t>
            </a:r>
          </a:p>
        </p:txBody>
      </p:sp>
      <p:sp>
        <p:nvSpPr>
          <p:cNvPr id="357" name="Google Shape;357;p8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HIỆN VÀ GẠCH CHÂN NHỮNG LỖI TRONG BÀI VIẾT CỦA BẠN</a:t>
            </a:r>
          </a:p>
        </p:txBody>
      </p:sp>
      <p:sp>
        <p:nvSpPr>
          <p:cNvPr id="358" name="Google Shape;358;p8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u="sng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 SINH 2</a:t>
            </a:r>
          </a:p>
        </p:txBody>
      </p:sp>
      <p:sp>
        <p:nvSpPr>
          <p:cNvPr id="359" name="Google Shape;359;p8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HIỆN VÀ GẠCH CHÂN NHỮNG LỖI TRONG</a:t>
            </a:r>
            <a:r>
              <a:rPr lang="vi-VN" alt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CỦA BẠN</a:t>
            </a:r>
          </a:p>
        </p:txBody>
      </p:sp>
      <p:grpSp>
        <p:nvGrpSpPr>
          <p:cNvPr id="360" name="Google Shape;360;p8"/>
          <p:cNvGrpSpPr/>
          <p:nvPr/>
        </p:nvGrpSpPr>
        <p:grpSpPr>
          <a:xfrm>
            <a:off x="2046482" y="2234971"/>
            <a:ext cx="2003065" cy="1617773"/>
            <a:chOff x="2656735" y="-629651"/>
            <a:chExt cx="1264881" cy="1021665"/>
          </a:xfrm>
        </p:grpSpPr>
        <p:sp>
          <p:nvSpPr>
            <p:cNvPr id="361" name="Google Shape;361;p8"/>
            <p:cNvSpPr/>
            <p:nvPr/>
          </p:nvSpPr>
          <p:spPr>
            <a:xfrm>
              <a:off x="3576338" y="-407610"/>
              <a:ext cx="345278" cy="258631"/>
            </a:xfrm>
            <a:custGeom>
              <a:avLst/>
              <a:gdLst/>
              <a:ahLst/>
              <a:cxnLst/>
              <a:rect l="l" t="t" r="r" b="b"/>
              <a:pathLst>
                <a:path w="26611" h="19933" extrusionOk="0">
                  <a:moveTo>
                    <a:pt x="12662" y="4896"/>
                  </a:moveTo>
                  <a:cubicBezTo>
                    <a:pt x="15185" y="2177"/>
                    <a:pt x="15729" y="1"/>
                    <a:pt x="15729" y="1"/>
                  </a:cubicBezTo>
                  <a:cubicBezTo>
                    <a:pt x="15729" y="1"/>
                    <a:pt x="17658" y="7518"/>
                    <a:pt x="21071" y="9596"/>
                  </a:cubicBezTo>
                  <a:cubicBezTo>
                    <a:pt x="24433" y="11673"/>
                    <a:pt x="26610" y="11326"/>
                    <a:pt x="26610" y="11326"/>
                  </a:cubicBezTo>
                  <a:cubicBezTo>
                    <a:pt x="26610" y="11326"/>
                    <a:pt x="20279" y="11574"/>
                    <a:pt x="18103" y="13750"/>
                  </a:cubicBezTo>
                  <a:cubicBezTo>
                    <a:pt x="15927" y="15926"/>
                    <a:pt x="17362" y="19932"/>
                    <a:pt x="17362" y="19932"/>
                  </a:cubicBezTo>
                  <a:cubicBezTo>
                    <a:pt x="17362" y="19932"/>
                    <a:pt x="15827" y="14393"/>
                    <a:pt x="11921" y="14046"/>
                  </a:cubicBezTo>
                  <a:cubicBezTo>
                    <a:pt x="7964" y="13750"/>
                    <a:pt x="7667" y="17905"/>
                    <a:pt x="7667" y="17905"/>
                  </a:cubicBezTo>
                  <a:cubicBezTo>
                    <a:pt x="7667" y="17905"/>
                    <a:pt x="5244" y="12217"/>
                    <a:pt x="2968" y="12316"/>
                  </a:cubicBezTo>
                  <a:cubicBezTo>
                    <a:pt x="644" y="12414"/>
                    <a:pt x="1" y="12761"/>
                    <a:pt x="1" y="12761"/>
                  </a:cubicBezTo>
                  <a:cubicBezTo>
                    <a:pt x="3809" y="9744"/>
                    <a:pt x="10634" y="7122"/>
                    <a:pt x="12662" y="4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656735" y="-407610"/>
              <a:ext cx="345252" cy="258631"/>
            </a:xfrm>
            <a:custGeom>
              <a:avLst/>
              <a:gdLst/>
              <a:ahLst/>
              <a:cxnLst/>
              <a:rect l="l" t="t" r="r" b="b"/>
              <a:pathLst>
                <a:path w="26609" h="19933" extrusionOk="0">
                  <a:moveTo>
                    <a:pt x="13948" y="4896"/>
                  </a:moveTo>
                  <a:cubicBezTo>
                    <a:pt x="11475" y="2177"/>
                    <a:pt x="10931" y="1"/>
                    <a:pt x="10931" y="1"/>
                  </a:cubicBezTo>
                  <a:cubicBezTo>
                    <a:pt x="10931" y="1"/>
                    <a:pt x="8953" y="7518"/>
                    <a:pt x="5589" y="9596"/>
                  </a:cubicBezTo>
                  <a:cubicBezTo>
                    <a:pt x="2177" y="11673"/>
                    <a:pt x="0" y="11326"/>
                    <a:pt x="0" y="11326"/>
                  </a:cubicBezTo>
                  <a:cubicBezTo>
                    <a:pt x="0" y="11326"/>
                    <a:pt x="6331" y="11574"/>
                    <a:pt x="8507" y="13750"/>
                  </a:cubicBezTo>
                  <a:cubicBezTo>
                    <a:pt x="10682" y="15926"/>
                    <a:pt x="9298" y="19932"/>
                    <a:pt x="9298" y="19932"/>
                  </a:cubicBezTo>
                  <a:cubicBezTo>
                    <a:pt x="9298" y="19932"/>
                    <a:pt x="10782" y="14393"/>
                    <a:pt x="14739" y="14047"/>
                  </a:cubicBezTo>
                  <a:cubicBezTo>
                    <a:pt x="18646" y="13750"/>
                    <a:pt x="18992" y="17905"/>
                    <a:pt x="18992" y="17905"/>
                  </a:cubicBezTo>
                  <a:cubicBezTo>
                    <a:pt x="18992" y="17905"/>
                    <a:pt x="21366" y="12217"/>
                    <a:pt x="23691" y="12316"/>
                  </a:cubicBezTo>
                  <a:cubicBezTo>
                    <a:pt x="25966" y="12416"/>
                    <a:pt x="26609" y="12761"/>
                    <a:pt x="26609" y="12761"/>
                  </a:cubicBezTo>
                  <a:cubicBezTo>
                    <a:pt x="22801" y="9744"/>
                    <a:pt x="15975" y="7123"/>
                    <a:pt x="13947" y="48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758770" y="-600794"/>
              <a:ext cx="1066571" cy="945955"/>
            </a:xfrm>
            <a:custGeom>
              <a:avLst/>
              <a:gdLst/>
              <a:ahLst/>
              <a:cxnLst/>
              <a:rect l="l" t="t" r="r" b="b"/>
              <a:pathLst>
                <a:path w="82202" h="72906" extrusionOk="0">
                  <a:moveTo>
                    <a:pt x="26214" y="8312"/>
                  </a:moveTo>
                  <a:cubicBezTo>
                    <a:pt x="29281" y="7025"/>
                    <a:pt x="33039" y="5937"/>
                    <a:pt x="37044" y="5294"/>
                  </a:cubicBezTo>
                  <a:cubicBezTo>
                    <a:pt x="35957" y="4601"/>
                    <a:pt x="34423" y="3415"/>
                    <a:pt x="35166" y="2573"/>
                  </a:cubicBezTo>
                  <a:cubicBezTo>
                    <a:pt x="36254" y="1239"/>
                    <a:pt x="38826" y="3761"/>
                    <a:pt x="38826" y="3761"/>
                  </a:cubicBezTo>
                  <a:cubicBezTo>
                    <a:pt x="38826" y="3761"/>
                    <a:pt x="39023" y="1436"/>
                    <a:pt x="40408" y="1336"/>
                  </a:cubicBezTo>
                  <a:cubicBezTo>
                    <a:pt x="41744" y="1287"/>
                    <a:pt x="41100" y="4107"/>
                    <a:pt x="41100" y="4107"/>
                  </a:cubicBezTo>
                  <a:cubicBezTo>
                    <a:pt x="41100" y="4107"/>
                    <a:pt x="44266" y="1"/>
                    <a:pt x="45552" y="891"/>
                  </a:cubicBezTo>
                  <a:cubicBezTo>
                    <a:pt x="46492" y="1484"/>
                    <a:pt x="45008" y="3463"/>
                    <a:pt x="43870" y="4749"/>
                  </a:cubicBezTo>
                  <a:cubicBezTo>
                    <a:pt x="52772" y="4700"/>
                    <a:pt x="61329" y="7668"/>
                    <a:pt x="64396" y="16619"/>
                  </a:cubicBezTo>
                  <a:cubicBezTo>
                    <a:pt x="66622" y="23197"/>
                    <a:pt x="67710" y="31507"/>
                    <a:pt x="67660" y="39025"/>
                  </a:cubicBezTo>
                  <a:cubicBezTo>
                    <a:pt x="69095" y="40113"/>
                    <a:pt x="71370" y="42141"/>
                    <a:pt x="73249" y="45405"/>
                  </a:cubicBezTo>
                  <a:cubicBezTo>
                    <a:pt x="76316" y="50648"/>
                    <a:pt x="76860" y="56336"/>
                    <a:pt x="76860" y="56336"/>
                  </a:cubicBezTo>
                  <a:cubicBezTo>
                    <a:pt x="76860" y="56336"/>
                    <a:pt x="81757" y="56435"/>
                    <a:pt x="82003" y="58512"/>
                  </a:cubicBezTo>
                  <a:cubicBezTo>
                    <a:pt x="82202" y="60590"/>
                    <a:pt x="78937" y="59056"/>
                    <a:pt x="78937" y="59056"/>
                  </a:cubicBezTo>
                  <a:cubicBezTo>
                    <a:pt x="78937" y="59056"/>
                    <a:pt x="78394" y="65042"/>
                    <a:pt x="76960" y="63508"/>
                  </a:cubicBezTo>
                  <a:cubicBezTo>
                    <a:pt x="75574" y="61975"/>
                    <a:pt x="75871" y="58710"/>
                    <a:pt x="75871" y="58710"/>
                  </a:cubicBezTo>
                  <a:cubicBezTo>
                    <a:pt x="75871" y="58710"/>
                    <a:pt x="73399" y="62667"/>
                    <a:pt x="72311" y="61035"/>
                  </a:cubicBezTo>
                  <a:cubicBezTo>
                    <a:pt x="71172" y="59403"/>
                    <a:pt x="74338" y="56534"/>
                    <a:pt x="74338" y="56534"/>
                  </a:cubicBezTo>
                  <a:cubicBezTo>
                    <a:pt x="74041" y="50944"/>
                    <a:pt x="71716" y="45109"/>
                    <a:pt x="67611" y="41201"/>
                  </a:cubicBezTo>
                  <a:cubicBezTo>
                    <a:pt x="66474" y="72905"/>
                    <a:pt x="17312" y="71669"/>
                    <a:pt x="14887" y="40905"/>
                  </a:cubicBezTo>
                  <a:cubicBezTo>
                    <a:pt x="10584" y="44813"/>
                    <a:pt x="8161" y="50797"/>
                    <a:pt x="7864" y="56534"/>
                  </a:cubicBezTo>
                  <a:cubicBezTo>
                    <a:pt x="7864" y="56534"/>
                    <a:pt x="11029" y="59403"/>
                    <a:pt x="9941" y="61035"/>
                  </a:cubicBezTo>
                  <a:cubicBezTo>
                    <a:pt x="8853" y="62667"/>
                    <a:pt x="6331" y="58710"/>
                    <a:pt x="6331" y="58710"/>
                  </a:cubicBezTo>
                  <a:cubicBezTo>
                    <a:pt x="6331" y="58710"/>
                    <a:pt x="6627" y="61975"/>
                    <a:pt x="5243" y="63508"/>
                  </a:cubicBezTo>
                  <a:cubicBezTo>
                    <a:pt x="3808" y="65042"/>
                    <a:pt x="3264" y="59057"/>
                    <a:pt x="3264" y="59057"/>
                  </a:cubicBezTo>
                  <a:cubicBezTo>
                    <a:pt x="3264" y="59057"/>
                    <a:pt x="1" y="60590"/>
                    <a:pt x="198" y="58513"/>
                  </a:cubicBezTo>
                  <a:cubicBezTo>
                    <a:pt x="446" y="56436"/>
                    <a:pt x="5342" y="56337"/>
                    <a:pt x="5342" y="56337"/>
                  </a:cubicBezTo>
                  <a:cubicBezTo>
                    <a:pt x="5342" y="56337"/>
                    <a:pt x="5886" y="50648"/>
                    <a:pt x="8953" y="45406"/>
                  </a:cubicBezTo>
                  <a:cubicBezTo>
                    <a:pt x="10980" y="41944"/>
                    <a:pt x="13404" y="39866"/>
                    <a:pt x="14789" y="38877"/>
                  </a:cubicBezTo>
                  <a:cubicBezTo>
                    <a:pt x="14245" y="25918"/>
                    <a:pt x="18350" y="11575"/>
                    <a:pt x="26214" y="8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311311" y="-517988"/>
              <a:ext cx="173917" cy="102697"/>
            </a:xfrm>
            <a:custGeom>
              <a:avLst/>
              <a:gdLst/>
              <a:ahLst/>
              <a:cxnLst/>
              <a:rect l="l" t="t" r="r" b="b"/>
              <a:pathLst>
                <a:path w="13404" h="7915" extrusionOk="0">
                  <a:moveTo>
                    <a:pt x="8953" y="1187"/>
                  </a:moveTo>
                  <a:cubicBezTo>
                    <a:pt x="12662" y="2622"/>
                    <a:pt x="13403" y="5391"/>
                    <a:pt x="12216" y="6875"/>
                  </a:cubicBezTo>
                  <a:cubicBezTo>
                    <a:pt x="11326" y="7914"/>
                    <a:pt x="6381" y="7518"/>
                    <a:pt x="3908" y="5935"/>
                  </a:cubicBezTo>
                  <a:cubicBezTo>
                    <a:pt x="0" y="3463"/>
                    <a:pt x="5836" y="0"/>
                    <a:pt x="8953" y="1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494842" y="-422375"/>
              <a:ext cx="51991" cy="56493"/>
            </a:xfrm>
            <a:custGeom>
              <a:avLst/>
              <a:gdLst/>
              <a:ahLst/>
              <a:cxnLst/>
              <a:rect l="l" t="t" r="r" b="b"/>
              <a:pathLst>
                <a:path w="4007" h="4354" extrusionOk="0">
                  <a:moveTo>
                    <a:pt x="297" y="1732"/>
                  </a:moveTo>
                  <a:cubicBezTo>
                    <a:pt x="297" y="1732"/>
                    <a:pt x="841" y="0"/>
                    <a:pt x="2028" y="248"/>
                  </a:cubicBezTo>
                  <a:cubicBezTo>
                    <a:pt x="3215" y="545"/>
                    <a:pt x="4007" y="3167"/>
                    <a:pt x="3363" y="3760"/>
                  </a:cubicBezTo>
                  <a:cubicBezTo>
                    <a:pt x="2671" y="4353"/>
                    <a:pt x="1" y="3117"/>
                    <a:pt x="29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969264" y="-199049"/>
              <a:ext cx="50693" cy="59049"/>
            </a:xfrm>
            <a:custGeom>
              <a:avLst/>
              <a:gdLst/>
              <a:ahLst/>
              <a:cxnLst/>
              <a:rect l="l" t="t" r="r" b="b"/>
              <a:pathLst>
                <a:path w="3907" h="4551" extrusionOk="0">
                  <a:moveTo>
                    <a:pt x="2621" y="4056"/>
                  </a:moveTo>
                  <a:cubicBezTo>
                    <a:pt x="2621" y="4056"/>
                    <a:pt x="891" y="4550"/>
                    <a:pt x="446" y="3413"/>
                  </a:cubicBezTo>
                  <a:cubicBezTo>
                    <a:pt x="0" y="2276"/>
                    <a:pt x="1138" y="0"/>
                    <a:pt x="2324" y="248"/>
                  </a:cubicBezTo>
                  <a:cubicBezTo>
                    <a:pt x="3511" y="496"/>
                    <a:pt x="3907" y="3512"/>
                    <a:pt x="2621" y="4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014183" y="-292106"/>
              <a:ext cx="54560" cy="58413"/>
            </a:xfrm>
            <a:custGeom>
              <a:avLst/>
              <a:gdLst/>
              <a:ahLst/>
              <a:cxnLst/>
              <a:rect l="l" t="t" r="r" b="b"/>
              <a:pathLst>
                <a:path w="4205" h="4502" extrusionOk="0">
                  <a:moveTo>
                    <a:pt x="247" y="1732"/>
                  </a:moveTo>
                  <a:cubicBezTo>
                    <a:pt x="247" y="1732"/>
                    <a:pt x="791" y="1"/>
                    <a:pt x="2028" y="249"/>
                  </a:cubicBezTo>
                  <a:cubicBezTo>
                    <a:pt x="3215" y="545"/>
                    <a:pt x="4204" y="2227"/>
                    <a:pt x="3215" y="3364"/>
                  </a:cubicBezTo>
                  <a:cubicBezTo>
                    <a:pt x="2226" y="4502"/>
                    <a:pt x="1" y="3067"/>
                    <a:pt x="24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526293" y="-288253"/>
              <a:ext cx="77655" cy="93705"/>
            </a:xfrm>
            <a:custGeom>
              <a:avLst/>
              <a:gdLst/>
              <a:ahLst/>
              <a:cxnLst/>
              <a:rect l="l" t="t" r="r" b="b"/>
              <a:pathLst>
                <a:path w="5985" h="7222" extrusionOk="0">
                  <a:moveTo>
                    <a:pt x="198" y="3018"/>
                  </a:moveTo>
                  <a:cubicBezTo>
                    <a:pt x="198" y="3018"/>
                    <a:pt x="1039" y="1"/>
                    <a:pt x="2622" y="198"/>
                  </a:cubicBezTo>
                  <a:cubicBezTo>
                    <a:pt x="4204" y="446"/>
                    <a:pt x="5984" y="4155"/>
                    <a:pt x="5491" y="5689"/>
                  </a:cubicBezTo>
                  <a:cubicBezTo>
                    <a:pt x="4996" y="7222"/>
                    <a:pt x="0" y="6875"/>
                    <a:pt x="198" y="3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089905" y="-490403"/>
              <a:ext cx="98195" cy="58413"/>
            </a:xfrm>
            <a:custGeom>
              <a:avLst/>
              <a:gdLst/>
              <a:ahLst/>
              <a:cxnLst/>
              <a:rect l="l" t="t" r="r" b="b"/>
              <a:pathLst>
                <a:path w="7568" h="4502" extrusionOk="0">
                  <a:moveTo>
                    <a:pt x="248" y="3166"/>
                  </a:moveTo>
                  <a:cubicBezTo>
                    <a:pt x="248" y="3166"/>
                    <a:pt x="989" y="1485"/>
                    <a:pt x="3413" y="743"/>
                  </a:cubicBezTo>
                  <a:cubicBezTo>
                    <a:pt x="5787" y="1"/>
                    <a:pt x="7024" y="1089"/>
                    <a:pt x="7321" y="1930"/>
                  </a:cubicBezTo>
                  <a:cubicBezTo>
                    <a:pt x="7568" y="2819"/>
                    <a:pt x="3709" y="4303"/>
                    <a:pt x="2424" y="4403"/>
                  </a:cubicBezTo>
                  <a:cubicBezTo>
                    <a:pt x="1188" y="4502"/>
                    <a:pt x="0" y="4303"/>
                    <a:pt x="248" y="3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976322" y="-70065"/>
              <a:ext cx="30167" cy="35305"/>
            </a:xfrm>
            <a:custGeom>
              <a:avLst/>
              <a:gdLst/>
              <a:ahLst/>
              <a:cxnLst/>
              <a:rect l="l" t="t" r="r" b="b"/>
              <a:pathLst>
                <a:path w="2325" h="2721" extrusionOk="0">
                  <a:moveTo>
                    <a:pt x="1583" y="2425"/>
                  </a:moveTo>
                  <a:cubicBezTo>
                    <a:pt x="1583" y="2425"/>
                    <a:pt x="495" y="2721"/>
                    <a:pt x="247" y="2029"/>
                  </a:cubicBezTo>
                  <a:cubicBezTo>
                    <a:pt x="0" y="1337"/>
                    <a:pt x="692" y="1"/>
                    <a:pt x="1385" y="150"/>
                  </a:cubicBezTo>
                  <a:cubicBezTo>
                    <a:pt x="2077" y="298"/>
                    <a:pt x="2324" y="2079"/>
                    <a:pt x="1583" y="2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512164" y="67262"/>
              <a:ext cx="51355" cy="56493"/>
            </a:xfrm>
            <a:custGeom>
              <a:avLst/>
              <a:gdLst/>
              <a:ahLst/>
              <a:cxnLst/>
              <a:rect l="l" t="t" r="r" b="b"/>
              <a:pathLst>
                <a:path w="3958" h="4354" extrusionOk="0">
                  <a:moveTo>
                    <a:pt x="248" y="1732"/>
                  </a:moveTo>
                  <a:cubicBezTo>
                    <a:pt x="248" y="1732"/>
                    <a:pt x="792" y="0"/>
                    <a:pt x="2028" y="248"/>
                  </a:cubicBezTo>
                  <a:cubicBezTo>
                    <a:pt x="3216" y="544"/>
                    <a:pt x="3957" y="3167"/>
                    <a:pt x="3315" y="3760"/>
                  </a:cubicBezTo>
                  <a:cubicBezTo>
                    <a:pt x="2672" y="4353"/>
                    <a:pt x="0" y="3068"/>
                    <a:pt x="248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71098" y="121822"/>
              <a:ext cx="30816" cy="35954"/>
            </a:xfrm>
            <a:custGeom>
              <a:avLst/>
              <a:gdLst/>
              <a:ahLst/>
              <a:cxnLst/>
              <a:rect l="l" t="t" r="r" b="b"/>
              <a:pathLst>
                <a:path w="2375" h="2771" extrusionOk="0">
                  <a:moveTo>
                    <a:pt x="1583" y="2424"/>
                  </a:moveTo>
                  <a:cubicBezTo>
                    <a:pt x="1583" y="2424"/>
                    <a:pt x="544" y="2770"/>
                    <a:pt x="297" y="2077"/>
                  </a:cubicBezTo>
                  <a:cubicBezTo>
                    <a:pt x="0" y="1385"/>
                    <a:pt x="693" y="0"/>
                    <a:pt x="1435" y="199"/>
                  </a:cubicBezTo>
                  <a:cubicBezTo>
                    <a:pt x="2127" y="347"/>
                    <a:pt x="2375" y="2127"/>
                    <a:pt x="1583" y="2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967979" y="-204175"/>
              <a:ext cx="614794" cy="428694"/>
            </a:xfrm>
            <a:custGeom>
              <a:avLst/>
              <a:gdLst/>
              <a:ahLst/>
              <a:cxnLst/>
              <a:rect l="l" t="t" r="r" b="b"/>
              <a:pathLst>
                <a:path w="47383" h="33040" extrusionOk="0">
                  <a:moveTo>
                    <a:pt x="9595" y="3412"/>
                  </a:moveTo>
                  <a:cubicBezTo>
                    <a:pt x="16718" y="3412"/>
                    <a:pt x="20476" y="11722"/>
                    <a:pt x="27352" y="9990"/>
                  </a:cubicBezTo>
                  <a:cubicBezTo>
                    <a:pt x="34226" y="8309"/>
                    <a:pt x="41249" y="0"/>
                    <a:pt x="44266" y="2868"/>
                  </a:cubicBezTo>
                  <a:cubicBezTo>
                    <a:pt x="47234" y="5688"/>
                    <a:pt x="47382" y="19586"/>
                    <a:pt x="35660" y="23197"/>
                  </a:cubicBezTo>
                  <a:cubicBezTo>
                    <a:pt x="3363" y="33039"/>
                    <a:pt x="1" y="3412"/>
                    <a:pt x="9596" y="3412"/>
                  </a:cubicBezTo>
                  <a:close/>
                </a:path>
              </a:pathLst>
            </a:custGeom>
            <a:solidFill>
              <a:srgbClr val="4808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250990" y="-41170"/>
              <a:ext cx="225259" cy="165574"/>
            </a:xfrm>
            <a:custGeom>
              <a:avLst/>
              <a:gdLst/>
              <a:ahLst/>
              <a:cxnLst/>
              <a:rect l="l" t="t" r="r" b="b"/>
              <a:pathLst>
                <a:path w="17361" h="12761" extrusionOk="0">
                  <a:moveTo>
                    <a:pt x="17360" y="9050"/>
                  </a:moveTo>
                  <a:cubicBezTo>
                    <a:pt x="16322" y="9693"/>
                    <a:pt x="15135" y="10238"/>
                    <a:pt x="13848" y="10634"/>
                  </a:cubicBezTo>
                  <a:cubicBezTo>
                    <a:pt x="8557" y="12217"/>
                    <a:pt x="4105" y="12761"/>
                    <a:pt x="296" y="12562"/>
                  </a:cubicBezTo>
                  <a:cubicBezTo>
                    <a:pt x="0" y="9842"/>
                    <a:pt x="198" y="4600"/>
                    <a:pt x="5193" y="2621"/>
                  </a:cubicBezTo>
                  <a:cubicBezTo>
                    <a:pt x="11574" y="0"/>
                    <a:pt x="16124" y="6281"/>
                    <a:pt x="17360" y="9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080927" y="1181"/>
              <a:ext cx="442798" cy="122588"/>
            </a:xfrm>
            <a:custGeom>
              <a:avLst/>
              <a:gdLst/>
              <a:ahLst/>
              <a:cxnLst/>
              <a:rect l="l" t="t" r="r" b="b"/>
              <a:pathLst>
                <a:path w="34127" h="9448" extrusionOk="0">
                  <a:moveTo>
                    <a:pt x="34127" y="2523"/>
                  </a:moveTo>
                  <a:cubicBezTo>
                    <a:pt x="32692" y="4401"/>
                    <a:pt x="30664" y="6034"/>
                    <a:pt x="27895" y="7024"/>
                  </a:cubicBezTo>
                  <a:cubicBezTo>
                    <a:pt x="27005" y="6330"/>
                    <a:pt x="26461" y="5193"/>
                    <a:pt x="26461" y="3957"/>
                  </a:cubicBezTo>
                  <a:cubicBezTo>
                    <a:pt x="26461" y="1781"/>
                    <a:pt x="28241" y="0"/>
                    <a:pt x="30417" y="0"/>
                  </a:cubicBezTo>
                  <a:cubicBezTo>
                    <a:pt x="32099" y="0"/>
                    <a:pt x="33534" y="1039"/>
                    <a:pt x="34127" y="2523"/>
                  </a:cubicBezTo>
                  <a:close/>
                  <a:moveTo>
                    <a:pt x="25621" y="7765"/>
                  </a:moveTo>
                  <a:cubicBezTo>
                    <a:pt x="22801" y="8557"/>
                    <a:pt x="20180" y="9002"/>
                    <a:pt x="17805" y="9199"/>
                  </a:cubicBezTo>
                  <a:cubicBezTo>
                    <a:pt x="17756" y="8953"/>
                    <a:pt x="17707" y="8655"/>
                    <a:pt x="17707" y="8310"/>
                  </a:cubicBezTo>
                  <a:cubicBezTo>
                    <a:pt x="17707" y="6133"/>
                    <a:pt x="19487" y="4353"/>
                    <a:pt x="21664" y="4353"/>
                  </a:cubicBezTo>
                  <a:cubicBezTo>
                    <a:pt x="23690" y="4353"/>
                    <a:pt x="25323" y="5836"/>
                    <a:pt x="25620" y="7765"/>
                  </a:cubicBezTo>
                  <a:close/>
                  <a:moveTo>
                    <a:pt x="16322" y="9347"/>
                  </a:moveTo>
                  <a:cubicBezTo>
                    <a:pt x="13305" y="9447"/>
                    <a:pt x="10683" y="9150"/>
                    <a:pt x="8408" y="8557"/>
                  </a:cubicBezTo>
                  <a:cubicBezTo>
                    <a:pt x="8606" y="6529"/>
                    <a:pt x="10287" y="4946"/>
                    <a:pt x="12365" y="4946"/>
                  </a:cubicBezTo>
                  <a:cubicBezTo>
                    <a:pt x="14542" y="4946"/>
                    <a:pt x="16322" y="6726"/>
                    <a:pt x="16322" y="8903"/>
                  </a:cubicBezTo>
                  <a:lnTo>
                    <a:pt x="16322" y="9347"/>
                  </a:lnTo>
                  <a:close/>
                  <a:moveTo>
                    <a:pt x="6232" y="7865"/>
                  </a:moveTo>
                  <a:cubicBezTo>
                    <a:pt x="3611" y="6826"/>
                    <a:pt x="1533" y="5292"/>
                    <a:pt x="0" y="3560"/>
                  </a:cubicBezTo>
                  <a:cubicBezTo>
                    <a:pt x="495" y="1928"/>
                    <a:pt x="1979" y="791"/>
                    <a:pt x="3759" y="791"/>
                  </a:cubicBezTo>
                  <a:cubicBezTo>
                    <a:pt x="5984" y="791"/>
                    <a:pt x="7765" y="2572"/>
                    <a:pt x="7765" y="4748"/>
                  </a:cubicBezTo>
                  <a:cubicBezTo>
                    <a:pt x="7765" y="5984"/>
                    <a:pt x="7171" y="7122"/>
                    <a:pt x="6231" y="7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071935" y="-174643"/>
              <a:ext cx="448598" cy="138612"/>
            </a:xfrm>
            <a:custGeom>
              <a:avLst/>
              <a:gdLst/>
              <a:ahLst/>
              <a:cxnLst/>
              <a:rect l="l" t="t" r="r" b="b"/>
              <a:pathLst>
                <a:path w="34574" h="10683" extrusionOk="0">
                  <a:moveTo>
                    <a:pt x="1583" y="1136"/>
                  </a:moveTo>
                  <a:cubicBezTo>
                    <a:pt x="3957" y="1136"/>
                    <a:pt x="5985" y="2076"/>
                    <a:pt x="7865" y="3264"/>
                  </a:cubicBezTo>
                  <a:cubicBezTo>
                    <a:pt x="7518" y="5093"/>
                    <a:pt x="5936" y="6528"/>
                    <a:pt x="3957" y="6528"/>
                  </a:cubicBezTo>
                  <a:cubicBezTo>
                    <a:pt x="1781" y="6528"/>
                    <a:pt x="0" y="4748"/>
                    <a:pt x="0" y="2521"/>
                  </a:cubicBezTo>
                  <a:cubicBezTo>
                    <a:pt x="0" y="2126"/>
                    <a:pt x="49" y="1730"/>
                    <a:pt x="149" y="1384"/>
                  </a:cubicBezTo>
                  <a:cubicBezTo>
                    <a:pt x="593" y="1236"/>
                    <a:pt x="1039" y="1136"/>
                    <a:pt x="1584" y="1136"/>
                  </a:cubicBezTo>
                  <a:close/>
                  <a:moveTo>
                    <a:pt x="9398" y="4303"/>
                  </a:moveTo>
                  <a:cubicBezTo>
                    <a:pt x="11672" y="5836"/>
                    <a:pt x="13849" y="7468"/>
                    <a:pt x="16372" y="7862"/>
                  </a:cubicBezTo>
                  <a:cubicBezTo>
                    <a:pt x="15828" y="9495"/>
                    <a:pt x="14344" y="10682"/>
                    <a:pt x="12563" y="10682"/>
                  </a:cubicBezTo>
                  <a:cubicBezTo>
                    <a:pt x="10387" y="10682"/>
                    <a:pt x="8606" y="8902"/>
                    <a:pt x="8606" y="6676"/>
                  </a:cubicBezTo>
                  <a:cubicBezTo>
                    <a:pt x="8606" y="5785"/>
                    <a:pt x="8903" y="4945"/>
                    <a:pt x="9398" y="4303"/>
                  </a:cubicBezTo>
                  <a:close/>
                  <a:moveTo>
                    <a:pt x="18300" y="7913"/>
                  </a:moveTo>
                  <a:cubicBezTo>
                    <a:pt x="18647" y="7864"/>
                    <a:pt x="18993" y="7814"/>
                    <a:pt x="19340" y="7714"/>
                  </a:cubicBezTo>
                  <a:cubicBezTo>
                    <a:pt x="21466" y="7220"/>
                    <a:pt x="23593" y="6033"/>
                    <a:pt x="25621" y="4797"/>
                  </a:cubicBezTo>
                  <a:cubicBezTo>
                    <a:pt x="25784" y="5223"/>
                    <a:pt x="25867" y="5675"/>
                    <a:pt x="25868" y="6132"/>
                  </a:cubicBezTo>
                  <a:cubicBezTo>
                    <a:pt x="25868" y="8308"/>
                    <a:pt x="24087" y="10089"/>
                    <a:pt x="21862" y="10089"/>
                  </a:cubicBezTo>
                  <a:cubicBezTo>
                    <a:pt x="20329" y="10089"/>
                    <a:pt x="18993" y="9198"/>
                    <a:pt x="18300" y="7913"/>
                  </a:cubicBezTo>
                  <a:close/>
                  <a:moveTo>
                    <a:pt x="27203" y="3759"/>
                  </a:moveTo>
                  <a:cubicBezTo>
                    <a:pt x="29874" y="1977"/>
                    <a:pt x="32347" y="296"/>
                    <a:pt x="34177" y="0"/>
                  </a:cubicBezTo>
                  <a:cubicBezTo>
                    <a:pt x="34424" y="544"/>
                    <a:pt x="34573" y="1137"/>
                    <a:pt x="34573" y="1731"/>
                  </a:cubicBezTo>
                  <a:cubicBezTo>
                    <a:pt x="34573" y="3956"/>
                    <a:pt x="32792" y="5737"/>
                    <a:pt x="30616" y="5737"/>
                  </a:cubicBezTo>
                  <a:cubicBezTo>
                    <a:pt x="29132" y="5737"/>
                    <a:pt x="27896" y="4945"/>
                    <a:pt x="27203" y="3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066161" y="-421078"/>
              <a:ext cx="195741" cy="195728"/>
            </a:xfrm>
            <a:custGeom>
              <a:avLst/>
              <a:gdLst/>
              <a:ahLst/>
              <a:cxnLst/>
              <a:rect l="l" t="t" r="r" b="b"/>
              <a:pathLst>
                <a:path w="15086" h="15085" extrusionOk="0">
                  <a:moveTo>
                    <a:pt x="7518" y="15084"/>
                  </a:moveTo>
                  <a:cubicBezTo>
                    <a:pt x="11673" y="15084"/>
                    <a:pt x="15085" y="11672"/>
                    <a:pt x="15085" y="7567"/>
                  </a:cubicBezTo>
                  <a:cubicBezTo>
                    <a:pt x="15085" y="3412"/>
                    <a:pt x="11673" y="0"/>
                    <a:pt x="7518" y="0"/>
                  </a:cubicBezTo>
                  <a:cubicBezTo>
                    <a:pt x="3413" y="0"/>
                    <a:pt x="1" y="3412"/>
                    <a:pt x="1" y="7567"/>
                  </a:cubicBezTo>
                  <a:cubicBezTo>
                    <a:pt x="1" y="11672"/>
                    <a:pt x="3413" y="15084"/>
                    <a:pt x="7518" y="15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114298" y="-375535"/>
              <a:ext cx="102035" cy="102061"/>
            </a:xfrm>
            <a:custGeom>
              <a:avLst/>
              <a:gdLst/>
              <a:ahLst/>
              <a:cxnLst/>
              <a:rect l="l" t="t" r="r" b="b"/>
              <a:pathLst>
                <a:path w="7864" h="7866" extrusionOk="0">
                  <a:moveTo>
                    <a:pt x="3957" y="7865"/>
                  </a:moveTo>
                  <a:cubicBezTo>
                    <a:pt x="6084" y="7865"/>
                    <a:pt x="7863" y="6084"/>
                    <a:pt x="7863" y="3908"/>
                  </a:cubicBezTo>
                  <a:cubicBezTo>
                    <a:pt x="7863" y="1782"/>
                    <a:pt x="6084" y="1"/>
                    <a:pt x="3957" y="1"/>
                  </a:cubicBezTo>
                  <a:cubicBezTo>
                    <a:pt x="1780" y="1"/>
                    <a:pt x="0" y="1782"/>
                    <a:pt x="0" y="3908"/>
                  </a:cubicBezTo>
                  <a:cubicBezTo>
                    <a:pt x="0" y="6084"/>
                    <a:pt x="1780" y="7865"/>
                    <a:pt x="3957" y="786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3168196" y="-385150"/>
              <a:ext cx="53911" cy="53275"/>
            </a:xfrm>
            <a:custGeom>
              <a:avLst/>
              <a:gdLst/>
              <a:ahLst/>
              <a:cxnLst/>
              <a:rect l="l" t="t" r="r" b="b"/>
              <a:pathLst>
                <a:path w="4155" h="4106" extrusionOk="0">
                  <a:moveTo>
                    <a:pt x="2078" y="4105"/>
                  </a:moveTo>
                  <a:cubicBezTo>
                    <a:pt x="3215" y="4105"/>
                    <a:pt x="4155" y="3215"/>
                    <a:pt x="4155" y="2028"/>
                  </a:cubicBezTo>
                  <a:cubicBezTo>
                    <a:pt x="4155" y="891"/>
                    <a:pt x="3215" y="0"/>
                    <a:pt x="2078" y="0"/>
                  </a:cubicBezTo>
                  <a:cubicBezTo>
                    <a:pt x="940" y="0"/>
                    <a:pt x="0" y="891"/>
                    <a:pt x="0" y="2028"/>
                  </a:cubicBezTo>
                  <a:cubicBezTo>
                    <a:pt x="0" y="3215"/>
                    <a:pt x="940" y="4105"/>
                    <a:pt x="2078" y="4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367765" y="-375535"/>
              <a:ext cx="130295" cy="130295"/>
            </a:xfrm>
            <a:custGeom>
              <a:avLst/>
              <a:gdLst/>
              <a:ahLst/>
              <a:cxnLst/>
              <a:rect l="l" t="t" r="r" b="b"/>
              <a:pathLst>
                <a:path w="10042" h="10042" extrusionOk="0">
                  <a:moveTo>
                    <a:pt x="4996" y="10041"/>
                  </a:moveTo>
                  <a:cubicBezTo>
                    <a:pt x="7767" y="10041"/>
                    <a:pt x="10041" y="7767"/>
                    <a:pt x="10041" y="4996"/>
                  </a:cubicBezTo>
                  <a:cubicBezTo>
                    <a:pt x="10041" y="2276"/>
                    <a:pt x="7767" y="1"/>
                    <a:pt x="4996" y="1"/>
                  </a:cubicBezTo>
                  <a:cubicBezTo>
                    <a:pt x="2227" y="1"/>
                    <a:pt x="1" y="2278"/>
                    <a:pt x="1" y="4996"/>
                  </a:cubicBezTo>
                  <a:cubicBezTo>
                    <a:pt x="1" y="7767"/>
                    <a:pt x="2227" y="10041"/>
                    <a:pt x="4996" y="10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403070" y="-340230"/>
              <a:ext cx="59711" cy="59711"/>
            </a:xfrm>
            <a:custGeom>
              <a:avLst/>
              <a:gdLst/>
              <a:ahLst/>
              <a:cxnLst/>
              <a:rect l="l" t="t" r="r" b="b"/>
              <a:pathLst>
                <a:path w="4602" h="4602" extrusionOk="0">
                  <a:moveTo>
                    <a:pt x="2275" y="4600"/>
                  </a:moveTo>
                  <a:cubicBezTo>
                    <a:pt x="3560" y="4601"/>
                    <a:pt x="4602" y="3559"/>
                    <a:pt x="4599" y="2275"/>
                  </a:cubicBezTo>
                  <a:cubicBezTo>
                    <a:pt x="4599" y="1039"/>
                    <a:pt x="3561" y="1"/>
                    <a:pt x="2275" y="1"/>
                  </a:cubicBezTo>
                  <a:cubicBezTo>
                    <a:pt x="1039" y="1"/>
                    <a:pt x="1" y="1039"/>
                    <a:pt x="1" y="2275"/>
                  </a:cubicBezTo>
                  <a:cubicBezTo>
                    <a:pt x="1" y="3562"/>
                    <a:pt x="1039" y="4600"/>
                    <a:pt x="2275" y="460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432562" y="-346056"/>
              <a:ext cx="34046" cy="34072"/>
            </a:xfrm>
            <a:custGeom>
              <a:avLst/>
              <a:gdLst/>
              <a:ahLst/>
              <a:cxnLst/>
              <a:rect l="l" t="t" r="r" b="b"/>
              <a:pathLst>
                <a:path w="2624" h="2626" extrusionOk="0">
                  <a:moveTo>
                    <a:pt x="1338" y="2626"/>
                  </a:moveTo>
                  <a:cubicBezTo>
                    <a:pt x="2030" y="2626"/>
                    <a:pt x="2624" y="2032"/>
                    <a:pt x="2624" y="1340"/>
                  </a:cubicBezTo>
                  <a:cubicBezTo>
                    <a:pt x="2624" y="598"/>
                    <a:pt x="2030" y="4"/>
                    <a:pt x="1338" y="4"/>
                  </a:cubicBezTo>
                  <a:cubicBezTo>
                    <a:pt x="599" y="1"/>
                    <a:pt x="0" y="601"/>
                    <a:pt x="2" y="1340"/>
                  </a:cubicBezTo>
                  <a:cubicBezTo>
                    <a:pt x="2" y="2032"/>
                    <a:pt x="596" y="2626"/>
                    <a:pt x="1338" y="2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58048" y="-241400"/>
              <a:ext cx="105889" cy="90501"/>
            </a:xfrm>
            <a:custGeom>
              <a:avLst/>
              <a:gdLst/>
              <a:ahLst/>
              <a:cxnLst/>
              <a:rect l="l" t="t" r="r" b="b"/>
              <a:pathLst>
                <a:path w="8161" h="6975" extrusionOk="0">
                  <a:moveTo>
                    <a:pt x="1285" y="3165"/>
                  </a:moveTo>
                  <a:cubicBezTo>
                    <a:pt x="1285" y="3165"/>
                    <a:pt x="2720" y="198"/>
                    <a:pt x="4253" y="99"/>
                  </a:cubicBezTo>
                  <a:cubicBezTo>
                    <a:pt x="5786" y="0"/>
                    <a:pt x="8161" y="5144"/>
                    <a:pt x="6330" y="5688"/>
                  </a:cubicBezTo>
                  <a:cubicBezTo>
                    <a:pt x="4452" y="6232"/>
                    <a:pt x="3808" y="5343"/>
                    <a:pt x="3808" y="5343"/>
                  </a:cubicBezTo>
                  <a:cubicBezTo>
                    <a:pt x="3808" y="5343"/>
                    <a:pt x="0" y="6974"/>
                    <a:pt x="1285" y="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474938" y="-629651"/>
              <a:ext cx="208573" cy="264405"/>
            </a:xfrm>
            <a:custGeom>
              <a:avLst/>
              <a:gdLst/>
              <a:ahLst/>
              <a:cxnLst/>
              <a:rect l="l" t="t" r="r" b="b"/>
              <a:pathLst>
                <a:path w="16075" h="20378" extrusionOk="0">
                  <a:moveTo>
                    <a:pt x="1732" y="10041"/>
                  </a:moveTo>
                  <a:cubicBezTo>
                    <a:pt x="1732" y="10041"/>
                    <a:pt x="11278" y="0"/>
                    <a:pt x="13702" y="1830"/>
                  </a:cubicBezTo>
                  <a:cubicBezTo>
                    <a:pt x="16075" y="3611"/>
                    <a:pt x="10041" y="17756"/>
                    <a:pt x="8112" y="19042"/>
                  </a:cubicBezTo>
                  <a:cubicBezTo>
                    <a:pt x="6233" y="20377"/>
                    <a:pt x="0" y="12613"/>
                    <a:pt x="1732" y="10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511515" y="-584731"/>
              <a:ext cx="138002" cy="169441"/>
            </a:xfrm>
            <a:custGeom>
              <a:avLst/>
              <a:gdLst/>
              <a:ahLst/>
              <a:cxnLst/>
              <a:rect l="l" t="t" r="r" b="b"/>
              <a:pathLst>
                <a:path w="10636" h="13059" extrusionOk="0">
                  <a:moveTo>
                    <a:pt x="1" y="5490"/>
                  </a:moveTo>
                  <a:cubicBezTo>
                    <a:pt x="496" y="4995"/>
                    <a:pt x="1139" y="4353"/>
                    <a:pt x="1831" y="3710"/>
                  </a:cubicBezTo>
                  <a:cubicBezTo>
                    <a:pt x="2919" y="5836"/>
                    <a:pt x="5195" y="9645"/>
                    <a:pt x="8163" y="10881"/>
                  </a:cubicBezTo>
                  <a:cubicBezTo>
                    <a:pt x="7767" y="11673"/>
                    <a:pt x="7420" y="12415"/>
                    <a:pt x="7074" y="13058"/>
                  </a:cubicBezTo>
                  <a:cubicBezTo>
                    <a:pt x="3810" y="11573"/>
                    <a:pt x="1337" y="7914"/>
                    <a:pt x="2" y="5490"/>
                  </a:cubicBezTo>
                  <a:close/>
                  <a:moveTo>
                    <a:pt x="4304" y="1485"/>
                  </a:moveTo>
                  <a:cubicBezTo>
                    <a:pt x="4948" y="941"/>
                    <a:pt x="5640" y="446"/>
                    <a:pt x="6234" y="1"/>
                  </a:cubicBezTo>
                  <a:cubicBezTo>
                    <a:pt x="7668" y="1830"/>
                    <a:pt x="9251" y="3363"/>
                    <a:pt x="10636" y="4451"/>
                  </a:cubicBezTo>
                  <a:cubicBezTo>
                    <a:pt x="10388" y="5243"/>
                    <a:pt x="10092" y="6084"/>
                    <a:pt x="9795" y="6924"/>
                  </a:cubicBezTo>
                  <a:lnTo>
                    <a:pt x="9597" y="6727"/>
                  </a:lnTo>
                  <a:cubicBezTo>
                    <a:pt x="7964" y="5539"/>
                    <a:pt x="6036" y="3759"/>
                    <a:pt x="4304" y="14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899302" y="-621308"/>
              <a:ext cx="208586" cy="264405"/>
            </a:xfrm>
            <a:custGeom>
              <a:avLst/>
              <a:gdLst/>
              <a:ahLst/>
              <a:cxnLst/>
              <a:rect l="l" t="t" r="r" b="b"/>
              <a:pathLst>
                <a:path w="16076" h="20378" extrusionOk="0">
                  <a:moveTo>
                    <a:pt x="14344" y="10090"/>
                  </a:moveTo>
                  <a:cubicBezTo>
                    <a:pt x="14344" y="10090"/>
                    <a:pt x="4799" y="0"/>
                    <a:pt x="2425" y="1831"/>
                  </a:cubicBezTo>
                  <a:cubicBezTo>
                    <a:pt x="1" y="3660"/>
                    <a:pt x="6035" y="17756"/>
                    <a:pt x="7964" y="19042"/>
                  </a:cubicBezTo>
                  <a:cubicBezTo>
                    <a:pt x="9843" y="20377"/>
                    <a:pt x="16075" y="12612"/>
                    <a:pt x="14344" y="10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933310" y="-576388"/>
              <a:ext cx="137989" cy="170076"/>
            </a:xfrm>
            <a:custGeom>
              <a:avLst/>
              <a:gdLst/>
              <a:ahLst/>
              <a:cxnLst/>
              <a:rect l="l" t="t" r="r" b="b"/>
              <a:pathLst>
                <a:path w="10635" h="13108" extrusionOk="0">
                  <a:moveTo>
                    <a:pt x="10635" y="5491"/>
                  </a:moveTo>
                  <a:cubicBezTo>
                    <a:pt x="10140" y="4996"/>
                    <a:pt x="9497" y="4403"/>
                    <a:pt x="8805" y="3710"/>
                  </a:cubicBezTo>
                  <a:cubicBezTo>
                    <a:pt x="7717" y="5837"/>
                    <a:pt x="5442" y="9645"/>
                    <a:pt x="2474" y="10881"/>
                  </a:cubicBezTo>
                  <a:cubicBezTo>
                    <a:pt x="2870" y="11722"/>
                    <a:pt x="3217" y="12465"/>
                    <a:pt x="3562" y="13107"/>
                  </a:cubicBezTo>
                  <a:cubicBezTo>
                    <a:pt x="6827" y="11574"/>
                    <a:pt x="9300" y="7914"/>
                    <a:pt x="10635" y="5489"/>
                  </a:cubicBezTo>
                  <a:close/>
                  <a:moveTo>
                    <a:pt x="6331" y="1534"/>
                  </a:moveTo>
                  <a:cubicBezTo>
                    <a:pt x="5689" y="990"/>
                    <a:pt x="5046" y="446"/>
                    <a:pt x="4403" y="0"/>
                  </a:cubicBezTo>
                  <a:cubicBezTo>
                    <a:pt x="2969" y="1879"/>
                    <a:pt x="1386" y="3364"/>
                    <a:pt x="1" y="4452"/>
                  </a:cubicBezTo>
                  <a:cubicBezTo>
                    <a:pt x="248" y="5243"/>
                    <a:pt x="545" y="6084"/>
                    <a:pt x="841" y="6925"/>
                  </a:cubicBezTo>
                  <a:lnTo>
                    <a:pt x="1089" y="6776"/>
                  </a:lnTo>
                  <a:cubicBezTo>
                    <a:pt x="2721" y="5540"/>
                    <a:pt x="4601" y="3759"/>
                    <a:pt x="6331" y="1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064228" y="306651"/>
              <a:ext cx="486459" cy="85363"/>
            </a:xfrm>
            <a:custGeom>
              <a:avLst/>
              <a:gdLst/>
              <a:ahLst/>
              <a:cxnLst/>
              <a:rect l="l" t="t" r="r" b="b"/>
              <a:pathLst>
                <a:path w="37492" h="6579" extrusionOk="0">
                  <a:moveTo>
                    <a:pt x="18746" y="6579"/>
                  </a:moveTo>
                  <a:cubicBezTo>
                    <a:pt x="29084" y="6579"/>
                    <a:pt x="37491" y="5095"/>
                    <a:pt x="37491" y="3315"/>
                  </a:cubicBezTo>
                  <a:cubicBezTo>
                    <a:pt x="37491" y="1484"/>
                    <a:pt x="29084" y="0"/>
                    <a:pt x="18746" y="0"/>
                  </a:cubicBezTo>
                  <a:cubicBezTo>
                    <a:pt x="8409" y="0"/>
                    <a:pt x="1" y="1484"/>
                    <a:pt x="1" y="3315"/>
                  </a:cubicBezTo>
                  <a:cubicBezTo>
                    <a:pt x="1" y="5095"/>
                    <a:pt x="8409" y="6579"/>
                    <a:pt x="18746" y="6579"/>
                  </a:cubicBezTo>
                  <a:close/>
                </a:path>
              </a:pathLst>
            </a:custGeom>
            <a:solidFill>
              <a:srgbClr val="000000">
                <a:alpha val="1725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8210001" y="2234994"/>
            <a:ext cx="1868012" cy="1617748"/>
            <a:chOff x="4406024" y="829712"/>
            <a:chExt cx="1135248" cy="983155"/>
          </a:xfrm>
        </p:grpSpPr>
        <p:sp>
          <p:nvSpPr>
            <p:cNvPr id="390" name="Google Shape;390;p8"/>
            <p:cNvSpPr/>
            <p:nvPr/>
          </p:nvSpPr>
          <p:spPr>
            <a:xfrm>
              <a:off x="4406024" y="829712"/>
              <a:ext cx="1135248" cy="884324"/>
            </a:xfrm>
            <a:custGeom>
              <a:avLst/>
              <a:gdLst/>
              <a:ahLst/>
              <a:cxnLst/>
              <a:rect l="l" t="t" r="r" b="b"/>
              <a:pathLst>
                <a:path w="87495" h="68156" extrusionOk="0">
                  <a:moveTo>
                    <a:pt x="46047" y="45009"/>
                  </a:moveTo>
                  <a:cubicBezTo>
                    <a:pt x="46047" y="45009"/>
                    <a:pt x="39173" y="40408"/>
                    <a:pt x="41941" y="28193"/>
                  </a:cubicBezTo>
                  <a:cubicBezTo>
                    <a:pt x="44761" y="16026"/>
                    <a:pt x="43722" y="7123"/>
                    <a:pt x="34572" y="3562"/>
                  </a:cubicBezTo>
                  <a:cubicBezTo>
                    <a:pt x="25421" y="1"/>
                    <a:pt x="1" y="8607"/>
                    <a:pt x="1" y="32298"/>
                  </a:cubicBezTo>
                  <a:cubicBezTo>
                    <a:pt x="1" y="55940"/>
                    <a:pt x="9941" y="60489"/>
                    <a:pt x="21119" y="64298"/>
                  </a:cubicBezTo>
                  <a:cubicBezTo>
                    <a:pt x="32297" y="68156"/>
                    <a:pt x="55197" y="57176"/>
                    <a:pt x="61528" y="46493"/>
                  </a:cubicBezTo>
                  <a:cubicBezTo>
                    <a:pt x="67907" y="35859"/>
                    <a:pt x="77800" y="40162"/>
                    <a:pt x="77800" y="40162"/>
                  </a:cubicBezTo>
                  <a:cubicBezTo>
                    <a:pt x="77800" y="40162"/>
                    <a:pt x="80373" y="43228"/>
                    <a:pt x="80373" y="47532"/>
                  </a:cubicBezTo>
                  <a:cubicBezTo>
                    <a:pt x="80373" y="51835"/>
                    <a:pt x="71223" y="53615"/>
                    <a:pt x="71223" y="53615"/>
                  </a:cubicBezTo>
                  <a:lnTo>
                    <a:pt x="68651" y="49065"/>
                  </a:lnTo>
                  <a:lnTo>
                    <a:pt x="71469" y="46493"/>
                  </a:lnTo>
                  <a:lnTo>
                    <a:pt x="64594" y="48817"/>
                  </a:lnTo>
                  <a:lnTo>
                    <a:pt x="69936" y="59253"/>
                  </a:lnTo>
                  <a:cubicBezTo>
                    <a:pt x="69936" y="59253"/>
                    <a:pt x="81906" y="55939"/>
                    <a:pt x="84675" y="51834"/>
                  </a:cubicBezTo>
                  <a:cubicBezTo>
                    <a:pt x="87495" y="47778"/>
                    <a:pt x="84923" y="38381"/>
                    <a:pt x="78048" y="32792"/>
                  </a:cubicBezTo>
                  <a:cubicBezTo>
                    <a:pt x="71223" y="27203"/>
                    <a:pt x="64347" y="29972"/>
                    <a:pt x="60292" y="35067"/>
                  </a:cubicBezTo>
                  <a:cubicBezTo>
                    <a:pt x="56187" y="40162"/>
                    <a:pt x="53911" y="47778"/>
                    <a:pt x="46047" y="450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515118" y="1294983"/>
              <a:ext cx="1004330" cy="419054"/>
            </a:xfrm>
            <a:custGeom>
              <a:avLst/>
              <a:gdLst/>
              <a:ahLst/>
              <a:cxnLst/>
              <a:rect l="l" t="t" r="r" b="b"/>
              <a:pathLst>
                <a:path w="77405" h="32297" extrusionOk="0">
                  <a:moveTo>
                    <a:pt x="0" y="21960"/>
                  </a:moveTo>
                  <a:cubicBezTo>
                    <a:pt x="3610" y="25125"/>
                    <a:pt x="8013" y="26857"/>
                    <a:pt x="12711" y="28439"/>
                  </a:cubicBezTo>
                  <a:cubicBezTo>
                    <a:pt x="23889" y="32297"/>
                    <a:pt x="46789" y="21317"/>
                    <a:pt x="53120" y="10634"/>
                  </a:cubicBezTo>
                  <a:cubicBezTo>
                    <a:pt x="59500" y="0"/>
                    <a:pt x="69392" y="4303"/>
                    <a:pt x="69392" y="4303"/>
                  </a:cubicBezTo>
                  <a:cubicBezTo>
                    <a:pt x="69392" y="4303"/>
                    <a:pt x="69837" y="4797"/>
                    <a:pt x="70332" y="5737"/>
                  </a:cubicBezTo>
                  <a:cubicBezTo>
                    <a:pt x="70282" y="5489"/>
                    <a:pt x="70233" y="5292"/>
                    <a:pt x="70183" y="5095"/>
                  </a:cubicBezTo>
                  <a:cubicBezTo>
                    <a:pt x="69540" y="2472"/>
                    <a:pt x="65385" y="296"/>
                    <a:pt x="60835" y="296"/>
                  </a:cubicBezTo>
                  <a:cubicBezTo>
                    <a:pt x="56235" y="296"/>
                    <a:pt x="50004" y="11524"/>
                    <a:pt x="47728" y="14046"/>
                  </a:cubicBezTo>
                  <a:cubicBezTo>
                    <a:pt x="32644" y="30764"/>
                    <a:pt x="15085" y="23889"/>
                    <a:pt x="0" y="21960"/>
                  </a:cubicBezTo>
                  <a:close/>
                  <a:moveTo>
                    <a:pt x="60588" y="21564"/>
                  </a:moveTo>
                  <a:lnTo>
                    <a:pt x="61528" y="23394"/>
                  </a:lnTo>
                  <a:cubicBezTo>
                    <a:pt x="61528" y="23394"/>
                    <a:pt x="73498" y="20081"/>
                    <a:pt x="76267" y="15975"/>
                  </a:cubicBezTo>
                  <a:cubicBezTo>
                    <a:pt x="77058" y="14887"/>
                    <a:pt x="77404" y="13403"/>
                    <a:pt x="77404" y="11672"/>
                  </a:cubicBezTo>
                  <a:cubicBezTo>
                    <a:pt x="76762" y="12710"/>
                    <a:pt x="76119" y="13997"/>
                    <a:pt x="75427" y="14689"/>
                  </a:cubicBezTo>
                  <a:cubicBezTo>
                    <a:pt x="73695" y="16420"/>
                    <a:pt x="65633" y="19931"/>
                    <a:pt x="64297" y="20575"/>
                  </a:cubicBezTo>
                  <a:cubicBezTo>
                    <a:pt x="63556" y="20971"/>
                    <a:pt x="61874" y="21316"/>
                    <a:pt x="60588" y="2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95214" y="1041490"/>
              <a:ext cx="350403" cy="350390"/>
            </a:xfrm>
            <a:custGeom>
              <a:avLst/>
              <a:gdLst/>
              <a:ahLst/>
              <a:cxnLst/>
              <a:rect l="l" t="t" r="r" b="b"/>
              <a:pathLst>
                <a:path w="27006" h="27005" extrusionOk="0">
                  <a:moveTo>
                    <a:pt x="13504" y="27005"/>
                  </a:moveTo>
                  <a:cubicBezTo>
                    <a:pt x="20922" y="27005"/>
                    <a:pt x="27005" y="20972"/>
                    <a:pt x="27005" y="13503"/>
                  </a:cubicBezTo>
                  <a:cubicBezTo>
                    <a:pt x="27005" y="6084"/>
                    <a:pt x="20922" y="0"/>
                    <a:pt x="13504" y="0"/>
                  </a:cubicBezTo>
                  <a:cubicBezTo>
                    <a:pt x="6035" y="0"/>
                    <a:pt x="1" y="6084"/>
                    <a:pt x="1" y="13503"/>
                  </a:cubicBezTo>
                  <a:cubicBezTo>
                    <a:pt x="1" y="20972"/>
                    <a:pt x="6035" y="27005"/>
                    <a:pt x="13504" y="2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81213" y="1122363"/>
              <a:ext cx="183544" cy="183544"/>
            </a:xfrm>
            <a:custGeom>
              <a:avLst/>
              <a:gdLst/>
              <a:ahLst/>
              <a:cxnLst/>
              <a:rect l="l" t="t" r="r" b="b"/>
              <a:pathLst>
                <a:path w="14146" h="14146" extrusionOk="0">
                  <a:moveTo>
                    <a:pt x="7074" y="14146"/>
                  </a:moveTo>
                  <a:cubicBezTo>
                    <a:pt x="10931" y="14146"/>
                    <a:pt x="14146" y="10980"/>
                    <a:pt x="14146" y="7074"/>
                  </a:cubicBezTo>
                  <a:cubicBezTo>
                    <a:pt x="14146" y="3214"/>
                    <a:pt x="10931" y="0"/>
                    <a:pt x="7074" y="0"/>
                  </a:cubicBezTo>
                  <a:cubicBezTo>
                    <a:pt x="3167" y="0"/>
                    <a:pt x="0" y="3216"/>
                    <a:pt x="0" y="7074"/>
                  </a:cubicBezTo>
                  <a:cubicBezTo>
                    <a:pt x="0" y="10980"/>
                    <a:pt x="3167" y="14146"/>
                    <a:pt x="7074" y="14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678110" y="1105029"/>
              <a:ext cx="96287" cy="96262"/>
            </a:xfrm>
            <a:custGeom>
              <a:avLst/>
              <a:gdLst/>
              <a:ahLst/>
              <a:cxnLst/>
              <a:rect l="l" t="t" r="r" b="b"/>
              <a:pathLst>
                <a:path w="7421" h="7419" extrusionOk="0">
                  <a:moveTo>
                    <a:pt x="3710" y="7418"/>
                  </a:moveTo>
                  <a:cubicBezTo>
                    <a:pt x="5788" y="7418"/>
                    <a:pt x="7420" y="5786"/>
                    <a:pt x="7420" y="3709"/>
                  </a:cubicBezTo>
                  <a:cubicBezTo>
                    <a:pt x="7420" y="1681"/>
                    <a:pt x="5788" y="0"/>
                    <a:pt x="3710" y="0"/>
                  </a:cubicBezTo>
                  <a:cubicBezTo>
                    <a:pt x="1683" y="0"/>
                    <a:pt x="1" y="1681"/>
                    <a:pt x="1" y="3709"/>
                  </a:cubicBezTo>
                  <a:cubicBezTo>
                    <a:pt x="1" y="5786"/>
                    <a:pt x="1683" y="7418"/>
                    <a:pt x="3710" y="7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511252" y="1256473"/>
              <a:ext cx="333081" cy="197674"/>
            </a:xfrm>
            <a:custGeom>
              <a:avLst/>
              <a:gdLst/>
              <a:ahLst/>
              <a:cxnLst/>
              <a:rect l="l" t="t" r="r" b="b"/>
              <a:pathLst>
                <a:path w="25671" h="15235" extrusionOk="0">
                  <a:moveTo>
                    <a:pt x="1" y="2622"/>
                  </a:moveTo>
                  <a:cubicBezTo>
                    <a:pt x="397" y="5194"/>
                    <a:pt x="2574" y="15234"/>
                    <a:pt x="12713" y="14294"/>
                  </a:cubicBezTo>
                  <a:cubicBezTo>
                    <a:pt x="24237" y="13206"/>
                    <a:pt x="25671" y="99"/>
                    <a:pt x="25671" y="99"/>
                  </a:cubicBezTo>
                  <a:lnTo>
                    <a:pt x="25424" y="1"/>
                  </a:lnTo>
                  <a:cubicBezTo>
                    <a:pt x="24039" y="5985"/>
                    <a:pt x="18648" y="10436"/>
                    <a:pt x="12268" y="10436"/>
                  </a:cubicBezTo>
                  <a:cubicBezTo>
                    <a:pt x="6827" y="10436"/>
                    <a:pt x="2178" y="7271"/>
                    <a:pt x="1" y="2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667198" y="1383537"/>
              <a:ext cx="280455" cy="207302"/>
            </a:xfrm>
            <a:custGeom>
              <a:avLst/>
              <a:gdLst/>
              <a:ahLst/>
              <a:cxnLst/>
              <a:rect l="l" t="t" r="r" b="b"/>
              <a:pathLst>
                <a:path w="21615" h="15977" extrusionOk="0">
                  <a:moveTo>
                    <a:pt x="1" y="8507"/>
                  </a:moveTo>
                  <a:cubicBezTo>
                    <a:pt x="8113" y="6777"/>
                    <a:pt x="9645" y="4798"/>
                    <a:pt x="14394" y="0"/>
                  </a:cubicBezTo>
                  <a:cubicBezTo>
                    <a:pt x="21615" y="13403"/>
                    <a:pt x="1782" y="15976"/>
                    <a:pt x="1" y="8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689671" y="1402792"/>
              <a:ext cx="151457" cy="107174"/>
            </a:xfrm>
            <a:custGeom>
              <a:avLst/>
              <a:gdLst/>
              <a:ahLst/>
              <a:cxnLst/>
              <a:rect l="l" t="t" r="r" b="b"/>
              <a:pathLst>
                <a:path w="11673" h="8260" extrusionOk="0">
                  <a:moveTo>
                    <a:pt x="0" y="6628"/>
                  </a:moveTo>
                  <a:cubicBezTo>
                    <a:pt x="792" y="6429"/>
                    <a:pt x="1534" y="6232"/>
                    <a:pt x="2226" y="5985"/>
                  </a:cubicBezTo>
                  <a:cubicBezTo>
                    <a:pt x="2226" y="7023"/>
                    <a:pt x="2176" y="8259"/>
                    <a:pt x="1780" y="8259"/>
                  </a:cubicBezTo>
                  <a:cubicBezTo>
                    <a:pt x="1435" y="8259"/>
                    <a:pt x="594" y="7370"/>
                    <a:pt x="0" y="6628"/>
                  </a:cubicBezTo>
                  <a:close/>
                  <a:moveTo>
                    <a:pt x="9250" y="1929"/>
                  </a:moveTo>
                  <a:cubicBezTo>
                    <a:pt x="9844" y="1335"/>
                    <a:pt x="10486" y="692"/>
                    <a:pt x="11179" y="0"/>
                  </a:cubicBezTo>
                  <a:cubicBezTo>
                    <a:pt x="11426" y="1287"/>
                    <a:pt x="11673" y="2968"/>
                    <a:pt x="11426" y="3215"/>
                  </a:cubicBezTo>
                  <a:cubicBezTo>
                    <a:pt x="11129" y="3512"/>
                    <a:pt x="9893" y="2473"/>
                    <a:pt x="9250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4747410" y="1482355"/>
              <a:ext cx="116814" cy="68054"/>
            </a:xfrm>
            <a:custGeom>
              <a:avLst/>
              <a:gdLst/>
              <a:ahLst/>
              <a:cxnLst/>
              <a:rect l="l" t="t" r="r" b="b"/>
              <a:pathLst>
                <a:path w="9003" h="5245" extrusionOk="0">
                  <a:moveTo>
                    <a:pt x="9003" y="941"/>
                  </a:moveTo>
                  <a:cubicBezTo>
                    <a:pt x="7322" y="3909"/>
                    <a:pt x="3463" y="5244"/>
                    <a:pt x="1" y="4996"/>
                  </a:cubicBezTo>
                  <a:cubicBezTo>
                    <a:pt x="298" y="3710"/>
                    <a:pt x="1238" y="1831"/>
                    <a:pt x="3958" y="793"/>
                  </a:cubicBezTo>
                  <a:cubicBezTo>
                    <a:pt x="6134" y="1"/>
                    <a:pt x="7816" y="348"/>
                    <a:pt x="9003" y="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712857" y="1728140"/>
              <a:ext cx="585276" cy="84727"/>
            </a:xfrm>
            <a:custGeom>
              <a:avLst/>
              <a:gdLst/>
              <a:ahLst/>
              <a:cxnLst/>
              <a:rect l="l" t="t" r="r" b="b"/>
              <a:pathLst>
                <a:path w="45108" h="6530" extrusionOk="0">
                  <a:moveTo>
                    <a:pt x="22554" y="6529"/>
                  </a:moveTo>
                  <a:cubicBezTo>
                    <a:pt x="34968" y="6529"/>
                    <a:pt x="45107" y="5047"/>
                    <a:pt x="45107" y="3265"/>
                  </a:cubicBezTo>
                  <a:cubicBezTo>
                    <a:pt x="45107" y="1435"/>
                    <a:pt x="34968" y="0"/>
                    <a:pt x="22554" y="0"/>
                  </a:cubicBezTo>
                  <a:cubicBezTo>
                    <a:pt x="10139" y="0"/>
                    <a:pt x="0" y="1435"/>
                    <a:pt x="0" y="3265"/>
                  </a:cubicBezTo>
                  <a:cubicBezTo>
                    <a:pt x="0" y="5047"/>
                    <a:pt x="10139" y="6529"/>
                    <a:pt x="22554" y="6529"/>
                  </a:cubicBezTo>
                  <a:close/>
                </a:path>
              </a:pathLst>
            </a:custGeom>
            <a:solidFill>
              <a:srgbClr val="BCCB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8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247" name="Google Shape;247;p9"/>
          <p:cNvGraphicFramePr/>
          <p:nvPr>
            <p:extLst>
              <p:ext uri="{D42A27DB-BD31-4B8C-83A1-F6EECF244321}">
                <p14:modId xmlns:p14="http://schemas.microsoft.com/office/powerpoint/2010/main" val="1279784112"/>
              </p:ext>
            </p:extLst>
          </p:nvPr>
        </p:nvGraphicFramePr>
        <p:xfrm>
          <a:off x="132814" y="307711"/>
          <a:ext cx="11754273" cy="62425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 phần của bài viết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Nội dung kiểm tra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Đạt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Chưa đạt</a:t>
                      </a:r>
                    </a:p>
                  </a:txBody>
                  <a:tcPr marL="54300" marR="54300" marT="0" marB="0" anchor="ctr">
                    <a:solidFill>
                      <a:srgbClr val="C0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27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mở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đầu</a:t>
                      </a:r>
                      <a:endParaRPr lang="en-US" sz="2700" b="1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rõ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tư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cách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người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(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nhân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hay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tập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)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góc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độ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nội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dung</a:t>
                      </a: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Trình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bày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biểu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hiện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cụ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động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lên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đời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sống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của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nhân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hay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tập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ý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một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số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giải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pháp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cụ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thể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nhằm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giải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quyết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vấn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đề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Triển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khai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các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theo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tầng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bậc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  <a:endParaRPr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EC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97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Phần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kết</a:t>
                      </a:r>
                      <a:r>
                        <a:rPr lang="en-US" sz="2700" b="1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b="1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thúc</a:t>
                      </a:r>
                      <a:endParaRPr lang="en-US" sz="2700" b="1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Bày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tỏ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mong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muốn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những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kiến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nghị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đã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nêu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sẽ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được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thực</a:t>
                      </a: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 </a:t>
                      </a:r>
                      <a:r>
                        <a:rPr lang="en-US" sz="2700" u="none" strike="noStrike" cap="none" dirty="0" err="1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hiện</a:t>
                      </a:r>
                      <a:endParaRPr lang="vi-VN" altLang="en-US" sz="2700" u="none" strike="noStrike" cap="none" dirty="0">
                        <a:latin typeface="Cambria" panose="02040503050406030204"/>
                        <a:ea typeface="Cambria" panose="02040503050406030204"/>
                        <a:cs typeface="Cambria" panose="02040503050406030204"/>
                        <a:sym typeface="Cambria" panose="02040503050406030204"/>
                      </a:endParaRP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cs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strike="noStrike" cap="none" dirty="0">
                          <a:latin typeface="Cambria" panose="02040503050406030204"/>
                          <a:ea typeface="Cambria" panose="02040503050406030204"/>
                          <a:sym typeface="Cambria" panose="02040503050406030204"/>
                        </a:rPr>
                        <a:t> </a:t>
                      </a:r>
                    </a:p>
                  </a:txBody>
                  <a:tcPr marL="54300" marR="54300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lang="en-US"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-241300" y="548640"/>
            <a:ext cx="3650827" cy="399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733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CHỈNH SỬA BÀI</a:t>
            </a:r>
            <a:r>
              <a:rPr lang="vi-VN" altLang="en-US" sz="3733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VIẾT</a:t>
            </a:r>
          </a:p>
        </p:txBody>
      </p:sp>
      <p:pic>
        <p:nvPicPr>
          <p:cNvPr id="222" name="Google Shape;222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27092" y="40788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6287895" y="1028436"/>
            <a:ext cx="6421352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3733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Bám sát dàn ý khi viết bài</a:t>
            </a:r>
          </a:p>
        </p:txBody>
      </p:sp>
      <p:pic>
        <p:nvPicPr>
          <p:cNvPr id="224" name="Google Shape;224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09455" y="1748656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/>
          <p:nvPr/>
        </p:nvSpPr>
        <p:spPr>
          <a:xfrm>
            <a:off x="5040207" y="2565401"/>
            <a:ext cx="6024880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Sử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dụng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số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liệu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thống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kê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tính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thuyết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endParaRPr lang="en-US" sz="3733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26" name="Google Shape;226;p7" descr="A picture containing writing implement, stationary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67412" y="3717202"/>
            <a:ext cx="2075125" cy="20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3600027" y="4548294"/>
            <a:ext cx="7138247" cy="18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tỏ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rõ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muốn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xuất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cụ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pháp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bản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thân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với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733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3733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1404620" y="548640"/>
            <a:ext cx="9562253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CHẤM ĐIỂM</a:t>
            </a:r>
            <a:endParaRPr sz="48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1155100" y="1881880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4404236" y="1892796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7720053" y="1881880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171355" y="4036573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10"/>
          <p:cNvSpPr txBox="1">
            <a:spLocks noGrp="1"/>
          </p:cNvSpPr>
          <p:nvPr>
            <p:ph type="subTitle" idx="1"/>
          </p:nvPr>
        </p:nvSpPr>
        <p:spPr>
          <a:xfrm>
            <a:off x="4629800" y="4375580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đúng trọng tâm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phù hợp</a:t>
            </a:r>
          </a:p>
        </p:txBody>
      </p:sp>
      <p:sp>
        <p:nvSpPr>
          <p:cNvPr id="489" name="Google Shape;489;p10"/>
          <p:cNvSpPr txBox="1">
            <a:spLocks noGrp="1"/>
          </p:cNvSpPr>
          <p:nvPr>
            <p:ph type="title" idx="2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10"/>
          <p:cNvSpPr txBox="1">
            <a:spLocks noGrp="1"/>
          </p:cNvSpPr>
          <p:nvPr>
            <p:ph type="subTitle" idx="3"/>
          </p:nvPr>
        </p:nvSpPr>
        <p:spPr>
          <a:xfrm>
            <a:off x="1052710" y="4337767"/>
            <a:ext cx="3438733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nghị, 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1" name="Google Shape;491;p10"/>
          <p:cNvSpPr txBox="1">
            <a:spLocks noGrp="1"/>
          </p:cNvSpPr>
          <p:nvPr>
            <p:ph type="title" idx="4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0"/>
          <p:cNvSpPr txBox="1">
            <a:spLocks noGrp="1"/>
          </p:cNvSpPr>
          <p:nvPr>
            <p:ph type="subTitle" idx="5"/>
          </p:nvPr>
        </p:nvSpPr>
        <p:spPr>
          <a:xfrm>
            <a:off x="7912700" y="4389127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 tạo trong cách viết</a:t>
            </a:r>
            <a:endParaRPr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 ít lỗi trong bài viết</a:t>
            </a:r>
          </a:p>
        </p:txBody>
      </p: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89;p10"/>
          <p:cNvSpPr txBox="1">
            <a:spLocks noGrp="1"/>
          </p:cNvSpPr>
          <p:nvPr/>
        </p:nvSpPr>
        <p:spPr>
          <a:xfrm>
            <a:off x="1531640" y="31573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</a:p>
        </p:txBody>
      </p:sp>
      <p:sp>
        <p:nvSpPr>
          <p:cNvPr id="3" name="Google Shape;487;p10"/>
          <p:cNvSpPr txBox="1">
            <a:spLocks noGrp="1"/>
          </p:cNvSpPr>
          <p:nvPr/>
        </p:nvSpPr>
        <p:spPr>
          <a:xfrm>
            <a:off x="4659600" y="299477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</a:p>
        </p:txBody>
      </p:sp>
      <p:sp>
        <p:nvSpPr>
          <p:cNvPr id="4" name="Google Shape;491;p10"/>
          <p:cNvSpPr txBox="1">
            <a:spLocks noGrp="1"/>
          </p:cNvSpPr>
          <p:nvPr/>
        </p:nvSpPr>
        <p:spPr>
          <a:xfrm>
            <a:off x="8111833" y="31573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6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192000" cy="1003300"/>
          </a:xfrm>
          <a:prstGeom prst="rect">
            <a:avLst/>
          </a:prstGeom>
          <a:solidFill>
            <a:srgbClr val="83D9D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TỰ CHỮA BÀI</a:t>
            </a:r>
            <a:endParaRPr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" name="Google Shape;357;p8"/>
          <p:cNvSpPr txBox="1">
            <a:spLocks noGrp="1"/>
          </p:cNvSpPr>
          <p:nvPr>
            <p:ph type="subTitle" idx="1"/>
          </p:nvPr>
        </p:nvSpPr>
        <p:spPr>
          <a:xfrm>
            <a:off x="889287" y="4131227"/>
            <a:ext cx="438655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 SỬA BÀI VIẾT CỦA CHÍNH MÌNH</a:t>
            </a:r>
          </a:p>
        </p:txBody>
      </p:sp>
      <p:grpSp>
        <p:nvGrpSpPr>
          <p:cNvPr id="360" name="Google Shape;360;p8"/>
          <p:cNvGrpSpPr/>
          <p:nvPr/>
        </p:nvGrpSpPr>
        <p:grpSpPr>
          <a:xfrm>
            <a:off x="2046482" y="2234971"/>
            <a:ext cx="2003065" cy="1617773"/>
            <a:chOff x="2656735" y="-629651"/>
            <a:chExt cx="1264881" cy="1021665"/>
          </a:xfrm>
        </p:grpSpPr>
        <p:sp>
          <p:nvSpPr>
            <p:cNvPr id="361" name="Google Shape;361;p8"/>
            <p:cNvSpPr/>
            <p:nvPr/>
          </p:nvSpPr>
          <p:spPr>
            <a:xfrm>
              <a:off x="3576338" y="-407610"/>
              <a:ext cx="345278" cy="258631"/>
            </a:xfrm>
            <a:custGeom>
              <a:avLst/>
              <a:gdLst/>
              <a:ahLst/>
              <a:cxnLst/>
              <a:rect l="l" t="t" r="r" b="b"/>
              <a:pathLst>
                <a:path w="26611" h="19933" extrusionOk="0">
                  <a:moveTo>
                    <a:pt x="12662" y="4896"/>
                  </a:moveTo>
                  <a:cubicBezTo>
                    <a:pt x="15185" y="2177"/>
                    <a:pt x="15729" y="1"/>
                    <a:pt x="15729" y="1"/>
                  </a:cubicBezTo>
                  <a:cubicBezTo>
                    <a:pt x="15729" y="1"/>
                    <a:pt x="17658" y="7518"/>
                    <a:pt x="21071" y="9596"/>
                  </a:cubicBezTo>
                  <a:cubicBezTo>
                    <a:pt x="24433" y="11673"/>
                    <a:pt x="26610" y="11326"/>
                    <a:pt x="26610" y="11326"/>
                  </a:cubicBezTo>
                  <a:cubicBezTo>
                    <a:pt x="26610" y="11326"/>
                    <a:pt x="20279" y="11574"/>
                    <a:pt x="18103" y="13750"/>
                  </a:cubicBezTo>
                  <a:cubicBezTo>
                    <a:pt x="15927" y="15926"/>
                    <a:pt x="17362" y="19932"/>
                    <a:pt x="17362" y="19932"/>
                  </a:cubicBezTo>
                  <a:cubicBezTo>
                    <a:pt x="17362" y="19932"/>
                    <a:pt x="15827" y="14393"/>
                    <a:pt x="11921" y="14046"/>
                  </a:cubicBezTo>
                  <a:cubicBezTo>
                    <a:pt x="7964" y="13750"/>
                    <a:pt x="7667" y="17905"/>
                    <a:pt x="7667" y="17905"/>
                  </a:cubicBezTo>
                  <a:cubicBezTo>
                    <a:pt x="7667" y="17905"/>
                    <a:pt x="5244" y="12217"/>
                    <a:pt x="2968" y="12316"/>
                  </a:cubicBezTo>
                  <a:cubicBezTo>
                    <a:pt x="644" y="12414"/>
                    <a:pt x="1" y="12761"/>
                    <a:pt x="1" y="12761"/>
                  </a:cubicBezTo>
                  <a:cubicBezTo>
                    <a:pt x="3809" y="9744"/>
                    <a:pt x="10634" y="7122"/>
                    <a:pt x="12662" y="4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656735" y="-407610"/>
              <a:ext cx="345252" cy="258631"/>
            </a:xfrm>
            <a:custGeom>
              <a:avLst/>
              <a:gdLst/>
              <a:ahLst/>
              <a:cxnLst/>
              <a:rect l="l" t="t" r="r" b="b"/>
              <a:pathLst>
                <a:path w="26609" h="19933" extrusionOk="0">
                  <a:moveTo>
                    <a:pt x="13948" y="4896"/>
                  </a:moveTo>
                  <a:cubicBezTo>
                    <a:pt x="11475" y="2177"/>
                    <a:pt x="10931" y="1"/>
                    <a:pt x="10931" y="1"/>
                  </a:cubicBezTo>
                  <a:cubicBezTo>
                    <a:pt x="10931" y="1"/>
                    <a:pt x="8953" y="7518"/>
                    <a:pt x="5589" y="9596"/>
                  </a:cubicBezTo>
                  <a:cubicBezTo>
                    <a:pt x="2177" y="11673"/>
                    <a:pt x="0" y="11326"/>
                    <a:pt x="0" y="11326"/>
                  </a:cubicBezTo>
                  <a:cubicBezTo>
                    <a:pt x="0" y="11326"/>
                    <a:pt x="6331" y="11574"/>
                    <a:pt x="8507" y="13750"/>
                  </a:cubicBezTo>
                  <a:cubicBezTo>
                    <a:pt x="10682" y="15926"/>
                    <a:pt x="9298" y="19932"/>
                    <a:pt x="9298" y="19932"/>
                  </a:cubicBezTo>
                  <a:cubicBezTo>
                    <a:pt x="9298" y="19932"/>
                    <a:pt x="10782" y="14393"/>
                    <a:pt x="14739" y="14047"/>
                  </a:cubicBezTo>
                  <a:cubicBezTo>
                    <a:pt x="18646" y="13750"/>
                    <a:pt x="18992" y="17905"/>
                    <a:pt x="18992" y="17905"/>
                  </a:cubicBezTo>
                  <a:cubicBezTo>
                    <a:pt x="18992" y="17905"/>
                    <a:pt x="21366" y="12217"/>
                    <a:pt x="23691" y="12316"/>
                  </a:cubicBezTo>
                  <a:cubicBezTo>
                    <a:pt x="25966" y="12416"/>
                    <a:pt x="26609" y="12761"/>
                    <a:pt x="26609" y="12761"/>
                  </a:cubicBezTo>
                  <a:cubicBezTo>
                    <a:pt x="22801" y="9744"/>
                    <a:pt x="15975" y="7123"/>
                    <a:pt x="13947" y="48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758770" y="-600794"/>
              <a:ext cx="1066571" cy="945955"/>
            </a:xfrm>
            <a:custGeom>
              <a:avLst/>
              <a:gdLst/>
              <a:ahLst/>
              <a:cxnLst/>
              <a:rect l="l" t="t" r="r" b="b"/>
              <a:pathLst>
                <a:path w="82202" h="72906" extrusionOk="0">
                  <a:moveTo>
                    <a:pt x="26214" y="8312"/>
                  </a:moveTo>
                  <a:cubicBezTo>
                    <a:pt x="29281" y="7025"/>
                    <a:pt x="33039" y="5937"/>
                    <a:pt x="37044" y="5294"/>
                  </a:cubicBezTo>
                  <a:cubicBezTo>
                    <a:pt x="35957" y="4601"/>
                    <a:pt x="34423" y="3415"/>
                    <a:pt x="35166" y="2573"/>
                  </a:cubicBezTo>
                  <a:cubicBezTo>
                    <a:pt x="36254" y="1239"/>
                    <a:pt x="38826" y="3761"/>
                    <a:pt x="38826" y="3761"/>
                  </a:cubicBezTo>
                  <a:cubicBezTo>
                    <a:pt x="38826" y="3761"/>
                    <a:pt x="39023" y="1436"/>
                    <a:pt x="40408" y="1336"/>
                  </a:cubicBezTo>
                  <a:cubicBezTo>
                    <a:pt x="41744" y="1287"/>
                    <a:pt x="41100" y="4107"/>
                    <a:pt x="41100" y="4107"/>
                  </a:cubicBezTo>
                  <a:cubicBezTo>
                    <a:pt x="41100" y="4107"/>
                    <a:pt x="44266" y="1"/>
                    <a:pt x="45552" y="891"/>
                  </a:cubicBezTo>
                  <a:cubicBezTo>
                    <a:pt x="46492" y="1484"/>
                    <a:pt x="45008" y="3463"/>
                    <a:pt x="43870" y="4749"/>
                  </a:cubicBezTo>
                  <a:cubicBezTo>
                    <a:pt x="52772" y="4700"/>
                    <a:pt x="61329" y="7668"/>
                    <a:pt x="64396" y="16619"/>
                  </a:cubicBezTo>
                  <a:cubicBezTo>
                    <a:pt x="66622" y="23197"/>
                    <a:pt x="67710" y="31507"/>
                    <a:pt x="67660" y="39025"/>
                  </a:cubicBezTo>
                  <a:cubicBezTo>
                    <a:pt x="69095" y="40113"/>
                    <a:pt x="71370" y="42141"/>
                    <a:pt x="73249" y="45405"/>
                  </a:cubicBezTo>
                  <a:cubicBezTo>
                    <a:pt x="76316" y="50648"/>
                    <a:pt x="76860" y="56336"/>
                    <a:pt x="76860" y="56336"/>
                  </a:cubicBezTo>
                  <a:cubicBezTo>
                    <a:pt x="76860" y="56336"/>
                    <a:pt x="81757" y="56435"/>
                    <a:pt x="82003" y="58512"/>
                  </a:cubicBezTo>
                  <a:cubicBezTo>
                    <a:pt x="82202" y="60590"/>
                    <a:pt x="78937" y="59056"/>
                    <a:pt x="78937" y="59056"/>
                  </a:cubicBezTo>
                  <a:cubicBezTo>
                    <a:pt x="78937" y="59056"/>
                    <a:pt x="78394" y="65042"/>
                    <a:pt x="76960" y="63508"/>
                  </a:cubicBezTo>
                  <a:cubicBezTo>
                    <a:pt x="75574" y="61975"/>
                    <a:pt x="75871" y="58710"/>
                    <a:pt x="75871" y="58710"/>
                  </a:cubicBezTo>
                  <a:cubicBezTo>
                    <a:pt x="75871" y="58710"/>
                    <a:pt x="73399" y="62667"/>
                    <a:pt x="72311" y="61035"/>
                  </a:cubicBezTo>
                  <a:cubicBezTo>
                    <a:pt x="71172" y="59403"/>
                    <a:pt x="74338" y="56534"/>
                    <a:pt x="74338" y="56534"/>
                  </a:cubicBezTo>
                  <a:cubicBezTo>
                    <a:pt x="74041" y="50944"/>
                    <a:pt x="71716" y="45109"/>
                    <a:pt x="67611" y="41201"/>
                  </a:cubicBezTo>
                  <a:cubicBezTo>
                    <a:pt x="66474" y="72905"/>
                    <a:pt x="17312" y="71669"/>
                    <a:pt x="14887" y="40905"/>
                  </a:cubicBezTo>
                  <a:cubicBezTo>
                    <a:pt x="10584" y="44813"/>
                    <a:pt x="8161" y="50797"/>
                    <a:pt x="7864" y="56534"/>
                  </a:cubicBezTo>
                  <a:cubicBezTo>
                    <a:pt x="7864" y="56534"/>
                    <a:pt x="11029" y="59403"/>
                    <a:pt x="9941" y="61035"/>
                  </a:cubicBezTo>
                  <a:cubicBezTo>
                    <a:pt x="8853" y="62667"/>
                    <a:pt x="6331" y="58710"/>
                    <a:pt x="6331" y="58710"/>
                  </a:cubicBezTo>
                  <a:cubicBezTo>
                    <a:pt x="6331" y="58710"/>
                    <a:pt x="6627" y="61975"/>
                    <a:pt x="5243" y="63508"/>
                  </a:cubicBezTo>
                  <a:cubicBezTo>
                    <a:pt x="3808" y="65042"/>
                    <a:pt x="3264" y="59057"/>
                    <a:pt x="3264" y="59057"/>
                  </a:cubicBezTo>
                  <a:cubicBezTo>
                    <a:pt x="3264" y="59057"/>
                    <a:pt x="1" y="60590"/>
                    <a:pt x="198" y="58513"/>
                  </a:cubicBezTo>
                  <a:cubicBezTo>
                    <a:pt x="446" y="56436"/>
                    <a:pt x="5342" y="56337"/>
                    <a:pt x="5342" y="56337"/>
                  </a:cubicBezTo>
                  <a:cubicBezTo>
                    <a:pt x="5342" y="56337"/>
                    <a:pt x="5886" y="50648"/>
                    <a:pt x="8953" y="45406"/>
                  </a:cubicBezTo>
                  <a:cubicBezTo>
                    <a:pt x="10980" y="41944"/>
                    <a:pt x="13404" y="39866"/>
                    <a:pt x="14789" y="38877"/>
                  </a:cubicBezTo>
                  <a:cubicBezTo>
                    <a:pt x="14245" y="25918"/>
                    <a:pt x="18350" y="11575"/>
                    <a:pt x="26214" y="8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311311" y="-517988"/>
              <a:ext cx="173917" cy="102697"/>
            </a:xfrm>
            <a:custGeom>
              <a:avLst/>
              <a:gdLst/>
              <a:ahLst/>
              <a:cxnLst/>
              <a:rect l="l" t="t" r="r" b="b"/>
              <a:pathLst>
                <a:path w="13404" h="7915" extrusionOk="0">
                  <a:moveTo>
                    <a:pt x="8953" y="1187"/>
                  </a:moveTo>
                  <a:cubicBezTo>
                    <a:pt x="12662" y="2622"/>
                    <a:pt x="13403" y="5391"/>
                    <a:pt x="12216" y="6875"/>
                  </a:cubicBezTo>
                  <a:cubicBezTo>
                    <a:pt x="11326" y="7914"/>
                    <a:pt x="6381" y="7518"/>
                    <a:pt x="3908" y="5935"/>
                  </a:cubicBezTo>
                  <a:cubicBezTo>
                    <a:pt x="0" y="3463"/>
                    <a:pt x="5836" y="0"/>
                    <a:pt x="8953" y="1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494842" y="-422375"/>
              <a:ext cx="51991" cy="56493"/>
            </a:xfrm>
            <a:custGeom>
              <a:avLst/>
              <a:gdLst/>
              <a:ahLst/>
              <a:cxnLst/>
              <a:rect l="l" t="t" r="r" b="b"/>
              <a:pathLst>
                <a:path w="4007" h="4354" extrusionOk="0">
                  <a:moveTo>
                    <a:pt x="297" y="1732"/>
                  </a:moveTo>
                  <a:cubicBezTo>
                    <a:pt x="297" y="1732"/>
                    <a:pt x="841" y="0"/>
                    <a:pt x="2028" y="248"/>
                  </a:cubicBezTo>
                  <a:cubicBezTo>
                    <a:pt x="3215" y="545"/>
                    <a:pt x="4007" y="3167"/>
                    <a:pt x="3363" y="3760"/>
                  </a:cubicBezTo>
                  <a:cubicBezTo>
                    <a:pt x="2671" y="4353"/>
                    <a:pt x="1" y="3117"/>
                    <a:pt x="29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969264" y="-199049"/>
              <a:ext cx="50693" cy="59049"/>
            </a:xfrm>
            <a:custGeom>
              <a:avLst/>
              <a:gdLst/>
              <a:ahLst/>
              <a:cxnLst/>
              <a:rect l="l" t="t" r="r" b="b"/>
              <a:pathLst>
                <a:path w="3907" h="4551" extrusionOk="0">
                  <a:moveTo>
                    <a:pt x="2621" y="4056"/>
                  </a:moveTo>
                  <a:cubicBezTo>
                    <a:pt x="2621" y="4056"/>
                    <a:pt x="891" y="4550"/>
                    <a:pt x="446" y="3413"/>
                  </a:cubicBezTo>
                  <a:cubicBezTo>
                    <a:pt x="0" y="2276"/>
                    <a:pt x="1138" y="0"/>
                    <a:pt x="2324" y="248"/>
                  </a:cubicBezTo>
                  <a:cubicBezTo>
                    <a:pt x="3511" y="496"/>
                    <a:pt x="3907" y="3512"/>
                    <a:pt x="2621" y="4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014183" y="-292106"/>
              <a:ext cx="54560" cy="58413"/>
            </a:xfrm>
            <a:custGeom>
              <a:avLst/>
              <a:gdLst/>
              <a:ahLst/>
              <a:cxnLst/>
              <a:rect l="l" t="t" r="r" b="b"/>
              <a:pathLst>
                <a:path w="4205" h="4502" extrusionOk="0">
                  <a:moveTo>
                    <a:pt x="247" y="1732"/>
                  </a:moveTo>
                  <a:cubicBezTo>
                    <a:pt x="247" y="1732"/>
                    <a:pt x="791" y="1"/>
                    <a:pt x="2028" y="249"/>
                  </a:cubicBezTo>
                  <a:cubicBezTo>
                    <a:pt x="3215" y="545"/>
                    <a:pt x="4204" y="2227"/>
                    <a:pt x="3215" y="3364"/>
                  </a:cubicBezTo>
                  <a:cubicBezTo>
                    <a:pt x="2226" y="4502"/>
                    <a:pt x="1" y="3067"/>
                    <a:pt x="247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526293" y="-288253"/>
              <a:ext cx="77655" cy="93705"/>
            </a:xfrm>
            <a:custGeom>
              <a:avLst/>
              <a:gdLst/>
              <a:ahLst/>
              <a:cxnLst/>
              <a:rect l="l" t="t" r="r" b="b"/>
              <a:pathLst>
                <a:path w="5985" h="7222" extrusionOk="0">
                  <a:moveTo>
                    <a:pt x="198" y="3018"/>
                  </a:moveTo>
                  <a:cubicBezTo>
                    <a:pt x="198" y="3018"/>
                    <a:pt x="1039" y="1"/>
                    <a:pt x="2622" y="198"/>
                  </a:cubicBezTo>
                  <a:cubicBezTo>
                    <a:pt x="4204" y="446"/>
                    <a:pt x="5984" y="4155"/>
                    <a:pt x="5491" y="5689"/>
                  </a:cubicBezTo>
                  <a:cubicBezTo>
                    <a:pt x="4996" y="7222"/>
                    <a:pt x="0" y="6875"/>
                    <a:pt x="198" y="3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089905" y="-490403"/>
              <a:ext cx="98195" cy="58413"/>
            </a:xfrm>
            <a:custGeom>
              <a:avLst/>
              <a:gdLst/>
              <a:ahLst/>
              <a:cxnLst/>
              <a:rect l="l" t="t" r="r" b="b"/>
              <a:pathLst>
                <a:path w="7568" h="4502" extrusionOk="0">
                  <a:moveTo>
                    <a:pt x="248" y="3166"/>
                  </a:moveTo>
                  <a:cubicBezTo>
                    <a:pt x="248" y="3166"/>
                    <a:pt x="989" y="1485"/>
                    <a:pt x="3413" y="743"/>
                  </a:cubicBezTo>
                  <a:cubicBezTo>
                    <a:pt x="5787" y="1"/>
                    <a:pt x="7024" y="1089"/>
                    <a:pt x="7321" y="1930"/>
                  </a:cubicBezTo>
                  <a:cubicBezTo>
                    <a:pt x="7568" y="2819"/>
                    <a:pt x="3709" y="4303"/>
                    <a:pt x="2424" y="4403"/>
                  </a:cubicBezTo>
                  <a:cubicBezTo>
                    <a:pt x="1188" y="4502"/>
                    <a:pt x="0" y="4303"/>
                    <a:pt x="248" y="3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976322" y="-70065"/>
              <a:ext cx="30167" cy="35305"/>
            </a:xfrm>
            <a:custGeom>
              <a:avLst/>
              <a:gdLst/>
              <a:ahLst/>
              <a:cxnLst/>
              <a:rect l="l" t="t" r="r" b="b"/>
              <a:pathLst>
                <a:path w="2325" h="2721" extrusionOk="0">
                  <a:moveTo>
                    <a:pt x="1583" y="2425"/>
                  </a:moveTo>
                  <a:cubicBezTo>
                    <a:pt x="1583" y="2425"/>
                    <a:pt x="495" y="2721"/>
                    <a:pt x="247" y="2029"/>
                  </a:cubicBezTo>
                  <a:cubicBezTo>
                    <a:pt x="0" y="1337"/>
                    <a:pt x="692" y="1"/>
                    <a:pt x="1385" y="150"/>
                  </a:cubicBezTo>
                  <a:cubicBezTo>
                    <a:pt x="2077" y="298"/>
                    <a:pt x="2324" y="2079"/>
                    <a:pt x="1583" y="2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512164" y="67262"/>
              <a:ext cx="51355" cy="56493"/>
            </a:xfrm>
            <a:custGeom>
              <a:avLst/>
              <a:gdLst/>
              <a:ahLst/>
              <a:cxnLst/>
              <a:rect l="l" t="t" r="r" b="b"/>
              <a:pathLst>
                <a:path w="3958" h="4354" extrusionOk="0">
                  <a:moveTo>
                    <a:pt x="248" y="1732"/>
                  </a:moveTo>
                  <a:cubicBezTo>
                    <a:pt x="248" y="1732"/>
                    <a:pt x="792" y="0"/>
                    <a:pt x="2028" y="248"/>
                  </a:cubicBezTo>
                  <a:cubicBezTo>
                    <a:pt x="3216" y="544"/>
                    <a:pt x="3957" y="3167"/>
                    <a:pt x="3315" y="3760"/>
                  </a:cubicBezTo>
                  <a:cubicBezTo>
                    <a:pt x="2672" y="4353"/>
                    <a:pt x="0" y="3068"/>
                    <a:pt x="248" y="1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471098" y="121822"/>
              <a:ext cx="30816" cy="35954"/>
            </a:xfrm>
            <a:custGeom>
              <a:avLst/>
              <a:gdLst/>
              <a:ahLst/>
              <a:cxnLst/>
              <a:rect l="l" t="t" r="r" b="b"/>
              <a:pathLst>
                <a:path w="2375" h="2771" extrusionOk="0">
                  <a:moveTo>
                    <a:pt x="1583" y="2424"/>
                  </a:moveTo>
                  <a:cubicBezTo>
                    <a:pt x="1583" y="2424"/>
                    <a:pt x="544" y="2770"/>
                    <a:pt x="297" y="2077"/>
                  </a:cubicBezTo>
                  <a:cubicBezTo>
                    <a:pt x="0" y="1385"/>
                    <a:pt x="693" y="0"/>
                    <a:pt x="1435" y="199"/>
                  </a:cubicBezTo>
                  <a:cubicBezTo>
                    <a:pt x="2127" y="347"/>
                    <a:pt x="2375" y="2127"/>
                    <a:pt x="1583" y="24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967979" y="-204175"/>
              <a:ext cx="614794" cy="428694"/>
            </a:xfrm>
            <a:custGeom>
              <a:avLst/>
              <a:gdLst/>
              <a:ahLst/>
              <a:cxnLst/>
              <a:rect l="l" t="t" r="r" b="b"/>
              <a:pathLst>
                <a:path w="47383" h="33040" extrusionOk="0">
                  <a:moveTo>
                    <a:pt x="9595" y="3412"/>
                  </a:moveTo>
                  <a:cubicBezTo>
                    <a:pt x="16718" y="3412"/>
                    <a:pt x="20476" y="11722"/>
                    <a:pt x="27352" y="9990"/>
                  </a:cubicBezTo>
                  <a:cubicBezTo>
                    <a:pt x="34226" y="8309"/>
                    <a:pt x="41249" y="0"/>
                    <a:pt x="44266" y="2868"/>
                  </a:cubicBezTo>
                  <a:cubicBezTo>
                    <a:pt x="47234" y="5688"/>
                    <a:pt x="47382" y="19586"/>
                    <a:pt x="35660" y="23197"/>
                  </a:cubicBezTo>
                  <a:cubicBezTo>
                    <a:pt x="3363" y="33039"/>
                    <a:pt x="1" y="3412"/>
                    <a:pt x="9596" y="3412"/>
                  </a:cubicBezTo>
                  <a:close/>
                </a:path>
              </a:pathLst>
            </a:custGeom>
            <a:solidFill>
              <a:srgbClr val="4808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250990" y="-41170"/>
              <a:ext cx="225259" cy="165574"/>
            </a:xfrm>
            <a:custGeom>
              <a:avLst/>
              <a:gdLst/>
              <a:ahLst/>
              <a:cxnLst/>
              <a:rect l="l" t="t" r="r" b="b"/>
              <a:pathLst>
                <a:path w="17361" h="12761" extrusionOk="0">
                  <a:moveTo>
                    <a:pt x="17360" y="9050"/>
                  </a:moveTo>
                  <a:cubicBezTo>
                    <a:pt x="16322" y="9693"/>
                    <a:pt x="15135" y="10238"/>
                    <a:pt x="13848" y="10634"/>
                  </a:cubicBezTo>
                  <a:cubicBezTo>
                    <a:pt x="8557" y="12217"/>
                    <a:pt x="4105" y="12761"/>
                    <a:pt x="296" y="12562"/>
                  </a:cubicBezTo>
                  <a:cubicBezTo>
                    <a:pt x="0" y="9842"/>
                    <a:pt x="198" y="4600"/>
                    <a:pt x="5193" y="2621"/>
                  </a:cubicBezTo>
                  <a:cubicBezTo>
                    <a:pt x="11574" y="0"/>
                    <a:pt x="16124" y="6281"/>
                    <a:pt x="17360" y="9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080927" y="1181"/>
              <a:ext cx="442798" cy="122588"/>
            </a:xfrm>
            <a:custGeom>
              <a:avLst/>
              <a:gdLst/>
              <a:ahLst/>
              <a:cxnLst/>
              <a:rect l="l" t="t" r="r" b="b"/>
              <a:pathLst>
                <a:path w="34127" h="9448" extrusionOk="0">
                  <a:moveTo>
                    <a:pt x="34127" y="2523"/>
                  </a:moveTo>
                  <a:cubicBezTo>
                    <a:pt x="32692" y="4401"/>
                    <a:pt x="30664" y="6034"/>
                    <a:pt x="27895" y="7024"/>
                  </a:cubicBezTo>
                  <a:cubicBezTo>
                    <a:pt x="27005" y="6330"/>
                    <a:pt x="26461" y="5193"/>
                    <a:pt x="26461" y="3957"/>
                  </a:cubicBezTo>
                  <a:cubicBezTo>
                    <a:pt x="26461" y="1781"/>
                    <a:pt x="28241" y="0"/>
                    <a:pt x="30417" y="0"/>
                  </a:cubicBezTo>
                  <a:cubicBezTo>
                    <a:pt x="32099" y="0"/>
                    <a:pt x="33534" y="1039"/>
                    <a:pt x="34127" y="2523"/>
                  </a:cubicBezTo>
                  <a:close/>
                  <a:moveTo>
                    <a:pt x="25621" y="7765"/>
                  </a:moveTo>
                  <a:cubicBezTo>
                    <a:pt x="22801" y="8557"/>
                    <a:pt x="20180" y="9002"/>
                    <a:pt x="17805" y="9199"/>
                  </a:cubicBezTo>
                  <a:cubicBezTo>
                    <a:pt x="17756" y="8953"/>
                    <a:pt x="17707" y="8655"/>
                    <a:pt x="17707" y="8310"/>
                  </a:cubicBezTo>
                  <a:cubicBezTo>
                    <a:pt x="17707" y="6133"/>
                    <a:pt x="19487" y="4353"/>
                    <a:pt x="21664" y="4353"/>
                  </a:cubicBezTo>
                  <a:cubicBezTo>
                    <a:pt x="23690" y="4353"/>
                    <a:pt x="25323" y="5836"/>
                    <a:pt x="25620" y="7765"/>
                  </a:cubicBezTo>
                  <a:close/>
                  <a:moveTo>
                    <a:pt x="16322" y="9347"/>
                  </a:moveTo>
                  <a:cubicBezTo>
                    <a:pt x="13305" y="9447"/>
                    <a:pt x="10683" y="9150"/>
                    <a:pt x="8408" y="8557"/>
                  </a:cubicBezTo>
                  <a:cubicBezTo>
                    <a:pt x="8606" y="6529"/>
                    <a:pt x="10287" y="4946"/>
                    <a:pt x="12365" y="4946"/>
                  </a:cubicBezTo>
                  <a:cubicBezTo>
                    <a:pt x="14542" y="4946"/>
                    <a:pt x="16322" y="6726"/>
                    <a:pt x="16322" y="8903"/>
                  </a:cubicBezTo>
                  <a:lnTo>
                    <a:pt x="16322" y="9347"/>
                  </a:lnTo>
                  <a:close/>
                  <a:moveTo>
                    <a:pt x="6232" y="7865"/>
                  </a:moveTo>
                  <a:cubicBezTo>
                    <a:pt x="3611" y="6826"/>
                    <a:pt x="1533" y="5292"/>
                    <a:pt x="0" y="3560"/>
                  </a:cubicBezTo>
                  <a:cubicBezTo>
                    <a:pt x="495" y="1928"/>
                    <a:pt x="1979" y="791"/>
                    <a:pt x="3759" y="791"/>
                  </a:cubicBezTo>
                  <a:cubicBezTo>
                    <a:pt x="5984" y="791"/>
                    <a:pt x="7765" y="2572"/>
                    <a:pt x="7765" y="4748"/>
                  </a:cubicBezTo>
                  <a:cubicBezTo>
                    <a:pt x="7765" y="5984"/>
                    <a:pt x="7171" y="7122"/>
                    <a:pt x="6231" y="7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071935" y="-174643"/>
              <a:ext cx="448598" cy="138612"/>
            </a:xfrm>
            <a:custGeom>
              <a:avLst/>
              <a:gdLst/>
              <a:ahLst/>
              <a:cxnLst/>
              <a:rect l="l" t="t" r="r" b="b"/>
              <a:pathLst>
                <a:path w="34574" h="10683" extrusionOk="0">
                  <a:moveTo>
                    <a:pt x="1583" y="1136"/>
                  </a:moveTo>
                  <a:cubicBezTo>
                    <a:pt x="3957" y="1136"/>
                    <a:pt x="5985" y="2076"/>
                    <a:pt x="7865" y="3264"/>
                  </a:cubicBezTo>
                  <a:cubicBezTo>
                    <a:pt x="7518" y="5093"/>
                    <a:pt x="5936" y="6528"/>
                    <a:pt x="3957" y="6528"/>
                  </a:cubicBezTo>
                  <a:cubicBezTo>
                    <a:pt x="1781" y="6528"/>
                    <a:pt x="0" y="4748"/>
                    <a:pt x="0" y="2521"/>
                  </a:cubicBezTo>
                  <a:cubicBezTo>
                    <a:pt x="0" y="2126"/>
                    <a:pt x="49" y="1730"/>
                    <a:pt x="149" y="1384"/>
                  </a:cubicBezTo>
                  <a:cubicBezTo>
                    <a:pt x="593" y="1236"/>
                    <a:pt x="1039" y="1136"/>
                    <a:pt x="1584" y="1136"/>
                  </a:cubicBezTo>
                  <a:close/>
                  <a:moveTo>
                    <a:pt x="9398" y="4303"/>
                  </a:moveTo>
                  <a:cubicBezTo>
                    <a:pt x="11672" y="5836"/>
                    <a:pt x="13849" y="7468"/>
                    <a:pt x="16372" y="7862"/>
                  </a:cubicBezTo>
                  <a:cubicBezTo>
                    <a:pt x="15828" y="9495"/>
                    <a:pt x="14344" y="10682"/>
                    <a:pt x="12563" y="10682"/>
                  </a:cubicBezTo>
                  <a:cubicBezTo>
                    <a:pt x="10387" y="10682"/>
                    <a:pt x="8606" y="8902"/>
                    <a:pt x="8606" y="6676"/>
                  </a:cubicBezTo>
                  <a:cubicBezTo>
                    <a:pt x="8606" y="5785"/>
                    <a:pt x="8903" y="4945"/>
                    <a:pt x="9398" y="4303"/>
                  </a:cubicBezTo>
                  <a:close/>
                  <a:moveTo>
                    <a:pt x="18300" y="7913"/>
                  </a:moveTo>
                  <a:cubicBezTo>
                    <a:pt x="18647" y="7864"/>
                    <a:pt x="18993" y="7814"/>
                    <a:pt x="19340" y="7714"/>
                  </a:cubicBezTo>
                  <a:cubicBezTo>
                    <a:pt x="21466" y="7220"/>
                    <a:pt x="23593" y="6033"/>
                    <a:pt x="25621" y="4797"/>
                  </a:cubicBezTo>
                  <a:cubicBezTo>
                    <a:pt x="25784" y="5223"/>
                    <a:pt x="25867" y="5675"/>
                    <a:pt x="25868" y="6132"/>
                  </a:cubicBezTo>
                  <a:cubicBezTo>
                    <a:pt x="25868" y="8308"/>
                    <a:pt x="24087" y="10089"/>
                    <a:pt x="21862" y="10089"/>
                  </a:cubicBezTo>
                  <a:cubicBezTo>
                    <a:pt x="20329" y="10089"/>
                    <a:pt x="18993" y="9198"/>
                    <a:pt x="18300" y="7913"/>
                  </a:cubicBezTo>
                  <a:close/>
                  <a:moveTo>
                    <a:pt x="27203" y="3759"/>
                  </a:moveTo>
                  <a:cubicBezTo>
                    <a:pt x="29874" y="1977"/>
                    <a:pt x="32347" y="296"/>
                    <a:pt x="34177" y="0"/>
                  </a:cubicBezTo>
                  <a:cubicBezTo>
                    <a:pt x="34424" y="544"/>
                    <a:pt x="34573" y="1137"/>
                    <a:pt x="34573" y="1731"/>
                  </a:cubicBezTo>
                  <a:cubicBezTo>
                    <a:pt x="34573" y="3956"/>
                    <a:pt x="32792" y="5737"/>
                    <a:pt x="30616" y="5737"/>
                  </a:cubicBezTo>
                  <a:cubicBezTo>
                    <a:pt x="29132" y="5737"/>
                    <a:pt x="27896" y="4945"/>
                    <a:pt x="27203" y="37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066161" y="-421078"/>
              <a:ext cx="195741" cy="195728"/>
            </a:xfrm>
            <a:custGeom>
              <a:avLst/>
              <a:gdLst/>
              <a:ahLst/>
              <a:cxnLst/>
              <a:rect l="l" t="t" r="r" b="b"/>
              <a:pathLst>
                <a:path w="15086" h="15085" extrusionOk="0">
                  <a:moveTo>
                    <a:pt x="7518" y="15084"/>
                  </a:moveTo>
                  <a:cubicBezTo>
                    <a:pt x="11673" y="15084"/>
                    <a:pt x="15085" y="11672"/>
                    <a:pt x="15085" y="7567"/>
                  </a:cubicBezTo>
                  <a:cubicBezTo>
                    <a:pt x="15085" y="3412"/>
                    <a:pt x="11673" y="0"/>
                    <a:pt x="7518" y="0"/>
                  </a:cubicBezTo>
                  <a:cubicBezTo>
                    <a:pt x="3413" y="0"/>
                    <a:pt x="1" y="3412"/>
                    <a:pt x="1" y="7567"/>
                  </a:cubicBezTo>
                  <a:cubicBezTo>
                    <a:pt x="1" y="11672"/>
                    <a:pt x="3413" y="15084"/>
                    <a:pt x="7518" y="15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114298" y="-375535"/>
              <a:ext cx="102035" cy="102061"/>
            </a:xfrm>
            <a:custGeom>
              <a:avLst/>
              <a:gdLst/>
              <a:ahLst/>
              <a:cxnLst/>
              <a:rect l="l" t="t" r="r" b="b"/>
              <a:pathLst>
                <a:path w="7864" h="7866" extrusionOk="0">
                  <a:moveTo>
                    <a:pt x="3957" y="7865"/>
                  </a:moveTo>
                  <a:cubicBezTo>
                    <a:pt x="6084" y="7865"/>
                    <a:pt x="7863" y="6084"/>
                    <a:pt x="7863" y="3908"/>
                  </a:cubicBezTo>
                  <a:cubicBezTo>
                    <a:pt x="7863" y="1782"/>
                    <a:pt x="6084" y="1"/>
                    <a:pt x="3957" y="1"/>
                  </a:cubicBezTo>
                  <a:cubicBezTo>
                    <a:pt x="1780" y="1"/>
                    <a:pt x="0" y="1782"/>
                    <a:pt x="0" y="3908"/>
                  </a:cubicBezTo>
                  <a:cubicBezTo>
                    <a:pt x="0" y="6084"/>
                    <a:pt x="1780" y="7865"/>
                    <a:pt x="3957" y="786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3168196" y="-385150"/>
              <a:ext cx="53911" cy="53275"/>
            </a:xfrm>
            <a:custGeom>
              <a:avLst/>
              <a:gdLst/>
              <a:ahLst/>
              <a:cxnLst/>
              <a:rect l="l" t="t" r="r" b="b"/>
              <a:pathLst>
                <a:path w="4155" h="4106" extrusionOk="0">
                  <a:moveTo>
                    <a:pt x="2078" y="4105"/>
                  </a:moveTo>
                  <a:cubicBezTo>
                    <a:pt x="3215" y="4105"/>
                    <a:pt x="4155" y="3215"/>
                    <a:pt x="4155" y="2028"/>
                  </a:cubicBezTo>
                  <a:cubicBezTo>
                    <a:pt x="4155" y="891"/>
                    <a:pt x="3215" y="0"/>
                    <a:pt x="2078" y="0"/>
                  </a:cubicBezTo>
                  <a:cubicBezTo>
                    <a:pt x="940" y="0"/>
                    <a:pt x="0" y="891"/>
                    <a:pt x="0" y="2028"/>
                  </a:cubicBezTo>
                  <a:cubicBezTo>
                    <a:pt x="0" y="3215"/>
                    <a:pt x="940" y="4105"/>
                    <a:pt x="2078" y="4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367765" y="-375535"/>
              <a:ext cx="130295" cy="130295"/>
            </a:xfrm>
            <a:custGeom>
              <a:avLst/>
              <a:gdLst/>
              <a:ahLst/>
              <a:cxnLst/>
              <a:rect l="l" t="t" r="r" b="b"/>
              <a:pathLst>
                <a:path w="10042" h="10042" extrusionOk="0">
                  <a:moveTo>
                    <a:pt x="4996" y="10041"/>
                  </a:moveTo>
                  <a:cubicBezTo>
                    <a:pt x="7767" y="10041"/>
                    <a:pt x="10041" y="7767"/>
                    <a:pt x="10041" y="4996"/>
                  </a:cubicBezTo>
                  <a:cubicBezTo>
                    <a:pt x="10041" y="2276"/>
                    <a:pt x="7767" y="1"/>
                    <a:pt x="4996" y="1"/>
                  </a:cubicBezTo>
                  <a:cubicBezTo>
                    <a:pt x="2227" y="1"/>
                    <a:pt x="1" y="2278"/>
                    <a:pt x="1" y="4996"/>
                  </a:cubicBezTo>
                  <a:cubicBezTo>
                    <a:pt x="1" y="7767"/>
                    <a:pt x="2227" y="10041"/>
                    <a:pt x="4996" y="100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403070" y="-340230"/>
              <a:ext cx="59711" cy="59711"/>
            </a:xfrm>
            <a:custGeom>
              <a:avLst/>
              <a:gdLst/>
              <a:ahLst/>
              <a:cxnLst/>
              <a:rect l="l" t="t" r="r" b="b"/>
              <a:pathLst>
                <a:path w="4602" h="4602" extrusionOk="0">
                  <a:moveTo>
                    <a:pt x="2275" y="4600"/>
                  </a:moveTo>
                  <a:cubicBezTo>
                    <a:pt x="3560" y="4601"/>
                    <a:pt x="4602" y="3559"/>
                    <a:pt x="4599" y="2275"/>
                  </a:cubicBezTo>
                  <a:cubicBezTo>
                    <a:pt x="4599" y="1039"/>
                    <a:pt x="3561" y="1"/>
                    <a:pt x="2275" y="1"/>
                  </a:cubicBezTo>
                  <a:cubicBezTo>
                    <a:pt x="1039" y="1"/>
                    <a:pt x="1" y="1039"/>
                    <a:pt x="1" y="2275"/>
                  </a:cubicBezTo>
                  <a:cubicBezTo>
                    <a:pt x="1" y="3562"/>
                    <a:pt x="1039" y="4600"/>
                    <a:pt x="2275" y="460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432562" y="-346056"/>
              <a:ext cx="34046" cy="34072"/>
            </a:xfrm>
            <a:custGeom>
              <a:avLst/>
              <a:gdLst/>
              <a:ahLst/>
              <a:cxnLst/>
              <a:rect l="l" t="t" r="r" b="b"/>
              <a:pathLst>
                <a:path w="2624" h="2626" extrusionOk="0">
                  <a:moveTo>
                    <a:pt x="1338" y="2626"/>
                  </a:moveTo>
                  <a:cubicBezTo>
                    <a:pt x="2030" y="2626"/>
                    <a:pt x="2624" y="2032"/>
                    <a:pt x="2624" y="1340"/>
                  </a:cubicBezTo>
                  <a:cubicBezTo>
                    <a:pt x="2624" y="598"/>
                    <a:pt x="2030" y="4"/>
                    <a:pt x="1338" y="4"/>
                  </a:cubicBezTo>
                  <a:cubicBezTo>
                    <a:pt x="599" y="1"/>
                    <a:pt x="0" y="601"/>
                    <a:pt x="2" y="1340"/>
                  </a:cubicBezTo>
                  <a:cubicBezTo>
                    <a:pt x="2" y="2032"/>
                    <a:pt x="596" y="2626"/>
                    <a:pt x="1338" y="2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58048" y="-241400"/>
              <a:ext cx="105889" cy="90501"/>
            </a:xfrm>
            <a:custGeom>
              <a:avLst/>
              <a:gdLst/>
              <a:ahLst/>
              <a:cxnLst/>
              <a:rect l="l" t="t" r="r" b="b"/>
              <a:pathLst>
                <a:path w="8161" h="6975" extrusionOk="0">
                  <a:moveTo>
                    <a:pt x="1285" y="3165"/>
                  </a:moveTo>
                  <a:cubicBezTo>
                    <a:pt x="1285" y="3165"/>
                    <a:pt x="2720" y="198"/>
                    <a:pt x="4253" y="99"/>
                  </a:cubicBezTo>
                  <a:cubicBezTo>
                    <a:pt x="5786" y="0"/>
                    <a:pt x="8161" y="5144"/>
                    <a:pt x="6330" y="5688"/>
                  </a:cubicBezTo>
                  <a:cubicBezTo>
                    <a:pt x="4452" y="6232"/>
                    <a:pt x="3808" y="5343"/>
                    <a:pt x="3808" y="5343"/>
                  </a:cubicBezTo>
                  <a:cubicBezTo>
                    <a:pt x="3808" y="5343"/>
                    <a:pt x="0" y="6974"/>
                    <a:pt x="1285" y="3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474938" y="-629651"/>
              <a:ext cx="208573" cy="264405"/>
            </a:xfrm>
            <a:custGeom>
              <a:avLst/>
              <a:gdLst/>
              <a:ahLst/>
              <a:cxnLst/>
              <a:rect l="l" t="t" r="r" b="b"/>
              <a:pathLst>
                <a:path w="16075" h="20378" extrusionOk="0">
                  <a:moveTo>
                    <a:pt x="1732" y="10041"/>
                  </a:moveTo>
                  <a:cubicBezTo>
                    <a:pt x="1732" y="10041"/>
                    <a:pt x="11278" y="0"/>
                    <a:pt x="13702" y="1830"/>
                  </a:cubicBezTo>
                  <a:cubicBezTo>
                    <a:pt x="16075" y="3611"/>
                    <a:pt x="10041" y="17756"/>
                    <a:pt x="8112" y="19042"/>
                  </a:cubicBezTo>
                  <a:cubicBezTo>
                    <a:pt x="6233" y="20377"/>
                    <a:pt x="0" y="12613"/>
                    <a:pt x="1732" y="10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511515" y="-584731"/>
              <a:ext cx="138002" cy="169441"/>
            </a:xfrm>
            <a:custGeom>
              <a:avLst/>
              <a:gdLst/>
              <a:ahLst/>
              <a:cxnLst/>
              <a:rect l="l" t="t" r="r" b="b"/>
              <a:pathLst>
                <a:path w="10636" h="13059" extrusionOk="0">
                  <a:moveTo>
                    <a:pt x="1" y="5490"/>
                  </a:moveTo>
                  <a:cubicBezTo>
                    <a:pt x="496" y="4995"/>
                    <a:pt x="1139" y="4353"/>
                    <a:pt x="1831" y="3710"/>
                  </a:cubicBezTo>
                  <a:cubicBezTo>
                    <a:pt x="2919" y="5836"/>
                    <a:pt x="5195" y="9645"/>
                    <a:pt x="8163" y="10881"/>
                  </a:cubicBezTo>
                  <a:cubicBezTo>
                    <a:pt x="7767" y="11673"/>
                    <a:pt x="7420" y="12415"/>
                    <a:pt x="7074" y="13058"/>
                  </a:cubicBezTo>
                  <a:cubicBezTo>
                    <a:pt x="3810" y="11573"/>
                    <a:pt x="1337" y="7914"/>
                    <a:pt x="2" y="5490"/>
                  </a:cubicBezTo>
                  <a:close/>
                  <a:moveTo>
                    <a:pt x="4304" y="1485"/>
                  </a:moveTo>
                  <a:cubicBezTo>
                    <a:pt x="4948" y="941"/>
                    <a:pt x="5640" y="446"/>
                    <a:pt x="6234" y="1"/>
                  </a:cubicBezTo>
                  <a:cubicBezTo>
                    <a:pt x="7668" y="1830"/>
                    <a:pt x="9251" y="3363"/>
                    <a:pt x="10636" y="4451"/>
                  </a:cubicBezTo>
                  <a:cubicBezTo>
                    <a:pt x="10388" y="5243"/>
                    <a:pt x="10092" y="6084"/>
                    <a:pt x="9795" y="6924"/>
                  </a:cubicBezTo>
                  <a:lnTo>
                    <a:pt x="9597" y="6727"/>
                  </a:lnTo>
                  <a:cubicBezTo>
                    <a:pt x="7964" y="5539"/>
                    <a:pt x="6036" y="3759"/>
                    <a:pt x="4304" y="14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899302" y="-621308"/>
              <a:ext cx="208586" cy="264405"/>
            </a:xfrm>
            <a:custGeom>
              <a:avLst/>
              <a:gdLst/>
              <a:ahLst/>
              <a:cxnLst/>
              <a:rect l="l" t="t" r="r" b="b"/>
              <a:pathLst>
                <a:path w="16076" h="20378" extrusionOk="0">
                  <a:moveTo>
                    <a:pt x="14344" y="10090"/>
                  </a:moveTo>
                  <a:cubicBezTo>
                    <a:pt x="14344" y="10090"/>
                    <a:pt x="4799" y="0"/>
                    <a:pt x="2425" y="1831"/>
                  </a:cubicBezTo>
                  <a:cubicBezTo>
                    <a:pt x="1" y="3660"/>
                    <a:pt x="6035" y="17756"/>
                    <a:pt x="7964" y="19042"/>
                  </a:cubicBezTo>
                  <a:cubicBezTo>
                    <a:pt x="9843" y="20377"/>
                    <a:pt x="16075" y="12612"/>
                    <a:pt x="14344" y="10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933310" y="-576388"/>
              <a:ext cx="137989" cy="170076"/>
            </a:xfrm>
            <a:custGeom>
              <a:avLst/>
              <a:gdLst/>
              <a:ahLst/>
              <a:cxnLst/>
              <a:rect l="l" t="t" r="r" b="b"/>
              <a:pathLst>
                <a:path w="10635" h="13108" extrusionOk="0">
                  <a:moveTo>
                    <a:pt x="10635" y="5491"/>
                  </a:moveTo>
                  <a:cubicBezTo>
                    <a:pt x="10140" y="4996"/>
                    <a:pt x="9497" y="4403"/>
                    <a:pt x="8805" y="3710"/>
                  </a:cubicBezTo>
                  <a:cubicBezTo>
                    <a:pt x="7717" y="5837"/>
                    <a:pt x="5442" y="9645"/>
                    <a:pt x="2474" y="10881"/>
                  </a:cubicBezTo>
                  <a:cubicBezTo>
                    <a:pt x="2870" y="11722"/>
                    <a:pt x="3217" y="12465"/>
                    <a:pt x="3562" y="13107"/>
                  </a:cubicBezTo>
                  <a:cubicBezTo>
                    <a:pt x="6827" y="11574"/>
                    <a:pt x="9300" y="7914"/>
                    <a:pt x="10635" y="5489"/>
                  </a:cubicBezTo>
                  <a:close/>
                  <a:moveTo>
                    <a:pt x="6331" y="1534"/>
                  </a:moveTo>
                  <a:cubicBezTo>
                    <a:pt x="5689" y="990"/>
                    <a:pt x="5046" y="446"/>
                    <a:pt x="4403" y="0"/>
                  </a:cubicBezTo>
                  <a:cubicBezTo>
                    <a:pt x="2969" y="1879"/>
                    <a:pt x="1386" y="3364"/>
                    <a:pt x="1" y="4452"/>
                  </a:cubicBezTo>
                  <a:cubicBezTo>
                    <a:pt x="248" y="5243"/>
                    <a:pt x="545" y="6084"/>
                    <a:pt x="841" y="6925"/>
                  </a:cubicBezTo>
                  <a:lnTo>
                    <a:pt x="1089" y="6776"/>
                  </a:lnTo>
                  <a:cubicBezTo>
                    <a:pt x="2721" y="5540"/>
                    <a:pt x="4601" y="3759"/>
                    <a:pt x="6331" y="1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064228" y="306651"/>
              <a:ext cx="486459" cy="85363"/>
            </a:xfrm>
            <a:custGeom>
              <a:avLst/>
              <a:gdLst/>
              <a:ahLst/>
              <a:cxnLst/>
              <a:rect l="l" t="t" r="r" b="b"/>
              <a:pathLst>
                <a:path w="37492" h="6579" extrusionOk="0">
                  <a:moveTo>
                    <a:pt x="18746" y="6579"/>
                  </a:moveTo>
                  <a:cubicBezTo>
                    <a:pt x="29084" y="6579"/>
                    <a:pt x="37491" y="5095"/>
                    <a:pt x="37491" y="3315"/>
                  </a:cubicBezTo>
                  <a:cubicBezTo>
                    <a:pt x="37491" y="1484"/>
                    <a:pt x="29084" y="0"/>
                    <a:pt x="18746" y="0"/>
                  </a:cubicBezTo>
                  <a:cubicBezTo>
                    <a:pt x="8409" y="0"/>
                    <a:pt x="1" y="1484"/>
                    <a:pt x="1" y="3315"/>
                  </a:cubicBezTo>
                  <a:cubicBezTo>
                    <a:pt x="1" y="5095"/>
                    <a:pt x="8409" y="6579"/>
                    <a:pt x="18746" y="6579"/>
                  </a:cubicBezTo>
                  <a:close/>
                </a:path>
              </a:pathLst>
            </a:custGeom>
            <a:solidFill>
              <a:srgbClr val="000000">
                <a:alpha val="1725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8210001" y="2234994"/>
            <a:ext cx="1868012" cy="1617748"/>
            <a:chOff x="4406024" y="829712"/>
            <a:chExt cx="1135248" cy="983155"/>
          </a:xfrm>
        </p:grpSpPr>
        <p:sp>
          <p:nvSpPr>
            <p:cNvPr id="390" name="Google Shape;390;p8"/>
            <p:cNvSpPr/>
            <p:nvPr/>
          </p:nvSpPr>
          <p:spPr>
            <a:xfrm>
              <a:off x="4406024" y="829712"/>
              <a:ext cx="1135248" cy="884324"/>
            </a:xfrm>
            <a:custGeom>
              <a:avLst/>
              <a:gdLst/>
              <a:ahLst/>
              <a:cxnLst/>
              <a:rect l="l" t="t" r="r" b="b"/>
              <a:pathLst>
                <a:path w="87495" h="68156" extrusionOk="0">
                  <a:moveTo>
                    <a:pt x="46047" y="45009"/>
                  </a:moveTo>
                  <a:cubicBezTo>
                    <a:pt x="46047" y="45009"/>
                    <a:pt x="39173" y="40408"/>
                    <a:pt x="41941" y="28193"/>
                  </a:cubicBezTo>
                  <a:cubicBezTo>
                    <a:pt x="44761" y="16026"/>
                    <a:pt x="43722" y="7123"/>
                    <a:pt x="34572" y="3562"/>
                  </a:cubicBezTo>
                  <a:cubicBezTo>
                    <a:pt x="25421" y="1"/>
                    <a:pt x="1" y="8607"/>
                    <a:pt x="1" y="32298"/>
                  </a:cubicBezTo>
                  <a:cubicBezTo>
                    <a:pt x="1" y="55940"/>
                    <a:pt x="9941" y="60489"/>
                    <a:pt x="21119" y="64298"/>
                  </a:cubicBezTo>
                  <a:cubicBezTo>
                    <a:pt x="32297" y="68156"/>
                    <a:pt x="55197" y="57176"/>
                    <a:pt x="61528" y="46493"/>
                  </a:cubicBezTo>
                  <a:cubicBezTo>
                    <a:pt x="67907" y="35859"/>
                    <a:pt x="77800" y="40162"/>
                    <a:pt x="77800" y="40162"/>
                  </a:cubicBezTo>
                  <a:cubicBezTo>
                    <a:pt x="77800" y="40162"/>
                    <a:pt x="80373" y="43228"/>
                    <a:pt x="80373" y="47532"/>
                  </a:cubicBezTo>
                  <a:cubicBezTo>
                    <a:pt x="80373" y="51835"/>
                    <a:pt x="71223" y="53615"/>
                    <a:pt x="71223" y="53615"/>
                  </a:cubicBezTo>
                  <a:lnTo>
                    <a:pt x="68651" y="49065"/>
                  </a:lnTo>
                  <a:lnTo>
                    <a:pt x="71469" y="46493"/>
                  </a:lnTo>
                  <a:lnTo>
                    <a:pt x="64594" y="48817"/>
                  </a:lnTo>
                  <a:lnTo>
                    <a:pt x="69936" y="59253"/>
                  </a:lnTo>
                  <a:cubicBezTo>
                    <a:pt x="69936" y="59253"/>
                    <a:pt x="81906" y="55939"/>
                    <a:pt x="84675" y="51834"/>
                  </a:cubicBezTo>
                  <a:cubicBezTo>
                    <a:pt x="87495" y="47778"/>
                    <a:pt x="84923" y="38381"/>
                    <a:pt x="78048" y="32792"/>
                  </a:cubicBezTo>
                  <a:cubicBezTo>
                    <a:pt x="71223" y="27203"/>
                    <a:pt x="64347" y="29972"/>
                    <a:pt x="60292" y="35067"/>
                  </a:cubicBezTo>
                  <a:cubicBezTo>
                    <a:pt x="56187" y="40162"/>
                    <a:pt x="53911" y="47778"/>
                    <a:pt x="46047" y="450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515118" y="1294983"/>
              <a:ext cx="1004330" cy="419054"/>
            </a:xfrm>
            <a:custGeom>
              <a:avLst/>
              <a:gdLst/>
              <a:ahLst/>
              <a:cxnLst/>
              <a:rect l="l" t="t" r="r" b="b"/>
              <a:pathLst>
                <a:path w="77405" h="32297" extrusionOk="0">
                  <a:moveTo>
                    <a:pt x="0" y="21960"/>
                  </a:moveTo>
                  <a:cubicBezTo>
                    <a:pt x="3610" y="25125"/>
                    <a:pt x="8013" y="26857"/>
                    <a:pt x="12711" y="28439"/>
                  </a:cubicBezTo>
                  <a:cubicBezTo>
                    <a:pt x="23889" y="32297"/>
                    <a:pt x="46789" y="21317"/>
                    <a:pt x="53120" y="10634"/>
                  </a:cubicBezTo>
                  <a:cubicBezTo>
                    <a:pt x="59500" y="0"/>
                    <a:pt x="69392" y="4303"/>
                    <a:pt x="69392" y="4303"/>
                  </a:cubicBezTo>
                  <a:cubicBezTo>
                    <a:pt x="69392" y="4303"/>
                    <a:pt x="69837" y="4797"/>
                    <a:pt x="70332" y="5737"/>
                  </a:cubicBezTo>
                  <a:cubicBezTo>
                    <a:pt x="70282" y="5489"/>
                    <a:pt x="70233" y="5292"/>
                    <a:pt x="70183" y="5095"/>
                  </a:cubicBezTo>
                  <a:cubicBezTo>
                    <a:pt x="69540" y="2472"/>
                    <a:pt x="65385" y="296"/>
                    <a:pt x="60835" y="296"/>
                  </a:cubicBezTo>
                  <a:cubicBezTo>
                    <a:pt x="56235" y="296"/>
                    <a:pt x="50004" y="11524"/>
                    <a:pt x="47728" y="14046"/>
                  </a:cubicBezTo>
                  <a:cubicBezTo>
                    <a:pt x="32644" y="30764"/>
                    <a:pt x="15085" y="23889"/>
                    <a:pt x="0" y="21960"/>
                  </a:cubicBezTo>
                  <a:close/>
                  <a:moveTo>
                    <a:pt x="60588" y="21564"/>
                  </a:moveTo>
                  <a:lnTo>
                    <a:pt x="61528" y="23394"/>
                  </a:lnTo>
                  <a:cubicBezTo>
                    <a:pt x="61528" y="23394"/>
                    <a:pt x="73498" y="20081"/>
                    <a:pt x="76267" y="15975"/>
                  </a:cubicBezTo>
                  <a:cubicBezTo>
                    <a:pt x="77058" y="14887"/>
                    <a:pt x="77404" y="13403"/>
                    <a:pt x="77404" y="11672"/>
                  </a:cubicBezTo>
                  <a:cubicBezTo>
                    <a:pt x="76762" y="12710"/>
                    <a:pt x="76119" y="13997"/>
                    <a:pt x="75427" y="14689"/>
                  </a:cubicBezTo>
                  <a:cubicBezTo>
                    <a:pt x="73695" y="16420"/>
                    <a:pt x="65633" y="19931"/>
                    <a:pt x="64297" y="20575"/>
                  </a:cubicBezTo>
                  <a:cubicBezTo>
                    <a:pt x="63556" y="20971"/>
                    <a:pt x="61874" y="21316"/>
                    <a:pt x="60588" y="2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95214" y="1041490"/>
              <a:ext cx="350403" cy="350390"/>
            </a:xfrm>
            <a:custGeom>
              <a:avLst/>
              <a:gdLst/>
              <a:ahLst/>
              <a:cxnLst/>
              <a:rect l="l" t="t" r="r" b="b"/>
              <a:pathLst>
                <a:path w="27006" h="27005" extrusionOk="0">
                  <a:moveTo>
                    <a:pt x="13504" y="27005"/>
                  </a:moveTo>
                  <a:cubicBezTo>
                    <a:pt x="20922" y="27005"/>
                    <a:pt x="27005" y="20972"/>
                    <a:pt x="27005" y="13503"/>
                  </a:cubicBezTo>
                  <a:cubicBezTo>
                    <a:pt x="27005" y="6084"/>
                    <a:pt x="20922" y="0"/>
                    <a:pt x="13504" y="0"/>
                  </a:cubicBezTo>
                  <a:cubicBezTo>
                    <a:pt x="6035" y="0"/>
                    <a:pt x="1" y="6084"/>
                    <a:pt x="1" y="13503"/>
                  </a:cubicBezTo>
                  <a:cubicBezTo>
                    <a:pt x="1" y="20972"/>
                    <a:pt x="6035" y="27005"/>
                    <a:pt x="13504" y="27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581213" y="1122363"/>
              <a:ext cx="183544" cy="183544"/>
            </a:xfrm>
            <a:custGeom>
              <a:avLst/>
              <a:gdLst/>
              <a:ahLst/>
              <a:cxnLst/>
              <a:rect l="l" t="t" r="r" b="b"/>
              <a:pathLst>
                <a:path w="14146" h="14146" extrusionOk="0">
                  <a:moveTo>
                    <a:pt x="7074" y="14146"/>
                  </a:moveTo>
                  <a:cubicBezTo>
                    <a:pt x="10931" y="14146"/>
                    <a:pt x="14146" y="10980"/>
                    <a:pt x="14146" y="7074"/>
                  </a:cubicBezTo>
                  <a:cubicBezTo>
                    <a:pt x="14146" y="3214"/>
                    <a:pt x="10931" y="0"/>
                    <a:pt x="7074" y="0"/>
                  </a:cubicBezTo>
                  <a:cubicBezTo>
                    <a:pt x="3167" y="0"/>
                    <a:pt x="0" y="3216"/>
                    <a:pt x="0" y="7074"/>
                  </a:cubicBezTo>
                  <a:cubicBezTo>
                    <a:pt x="0" y="10980"/>
                    <a:pt x="3167" y="14146"/>
                    <a:pt x="7074" y="14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678110" y="1105029"/>
              <a:ext cx="96287" cy="96262"/>
            </a:xfrm>
            <a:custGeom>
              <a:avLst/>
              <a:gdLst/>
              <a:ahLst/>
              <a:cxnLst/>
              <a:rect l="l" t="t" r="r" b="b"/>
              <a:pathLst>
                <a:path w="7421" h="7419" extrusionOk="0">
                  <a:moveTo>
                    <a:pt x="3710" y="7418"/>
                  </a:moveTo>
                  <a:cubicBezTo>
                    <a:pt x="5788" y="7418"/>
                    <a:pt x="7420" y="5786"/>
                    <a:pt x="7420" y="3709"/>
                  </a:cubicBezTo>
                  <a:cubicBezTo>
                    <a:pt x="7420" y="1681"/>
                    <a:pt x="5788" y="0"/>
                    <a:pt x="3710" y="0"/>
                  </a:cubicBezTo>
                  <a:cubicBezTo>
                    <a:pt x="1683" y="0"/>
                    <a:pt x="1" y="1681"/>
                    <a:pt x="1" y="3709"/>
                  </a:cubicBezTo>
                  <a:cubicBezTo>
                    <a:pt x="1" y="5786"/>
                    <a:pt x="1683" y="7418"/>
                    <a:pt x="3710" y="7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511252" y="1256473"/>
              <a:ext cx="333081" cy="197674"/>
            </a:xfrm>
            <a:custGeom>
              <a:avLst/>
              <a:gdLst/>
              <a:ahLst/>
              <a:cxnLst/>
              <a:rect l="l" t="t" r="r" b="b"/>
              <a:pathLst>
                <a:path w="25671" h="15235" extrusionOk="0">
                  <a:moveTo>
                    <a:pt x="1" y="2622"/>
                  </a:moveTo>
                  <a:cubicBezTo>
                    <a:pt x="397" y="5194"/>
                    <a:pt x="2574" y="15234"/>
                    <a:pt x="12713" y="14294"/>
                  </a:cubicBezTo>
                  <a:cubicBezTo>
                    <a:pt x="24237" y="13206"/>
                    <a:pt x="25671" y="99"/>
                    <a:pt x="25671" y="99"/>
                  </a:cubicBezTo>
                  <a:lnTo>
                    <a:pt x="25424" y="1"/>
                  </a:lnTo>
                  <a:cubicBezTo>
                    <a:pt x="24039" y="5985"/>
                    <a:pt x="18648" y="10436"/>
                    <a:pt x="12268" y="10436"/>
                  </a:cubicBezTo>
                  <a:cubicBezTo>
                    <a:pt x="6827" y="10436"/>
                    <a:pt x="2178" y="7271"/>
                    <a:pt x="1" y="2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667198" y="1383537"/>
              <a:ext cx="280455" cy="207302"/>
            </a:xfrm>
            <a:custGeom>
              <a:avLst/>
              <a:gdLst/>
              <a:ahLst/>
              <a:cxnLst/>
              <a:rect l="l" t="t" r="r" b="b"/>
              <a:pathLst>
                <a:path w="21615" h="15977" extrusionOk="0">
                  <a:moveTo>
                    <a:pt x="1" y="8507"/>
                  </a:moveTo>
                  <a:cubicBezTo>
                    <a:pt x="8113" y="6777"/>
                    <a:pt x="9645" y="4798"/>
                    <a:pt x="14394" y="0"/>
                  </a:cubicBezTo>
                  <a:cubicBezTo>
                    <a:pt x="21615" y="13403"/>
                    <a:pt x="1782" y="15976"/>
                    <a:pt x="1" y="8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689671" y="1402792"/>
              <a:ext cx="151457" cy="107174"/>
            </a:xfrm>
            <a:custGeom>
              <a:avLst/>
              <a:gdLst/>
              <a:ahLst/>
              <a:cxnLst/>
              <a:rect l="l" t="t" r="r" b="b"/>
              <a:pathLst>
                <a:path w="11673" h="8260" extrusionOk="0">
                  <a:moveTo>
                    <a:pt x="0" y="6628"/>
                  </a:moveTo>
                  <a:cubicBezTo>
                    <a:pt x="792" y="6429"/>
                    <a:pt x="1534" y="6232"/>
                    <a:pt x="2226" y="5985"/>
                  </a:cubicBezTo>
                  <a:cubicBezTo>
                    <a:pt x="2226" y="7023"/>
                    <a:pt x="2176" y="8259"/>
                    <a:pt x="1780" y="8259"/>
                  </a:cubicBezTo>
                  <a:cubicBezTo>
                    <a:pt x="1435" y="8259"/>
                    <a:pt x="594" y="7370"/>
                    <a:pt x="0" y="6628"/>
                  </a:cubicBezTo>
                  <a:close/>
                  <a:moveTo>
                    <a:pt x="9250" y="1929"/>
                  </a:moveTo>
                  <a:cubicBezTo>
                    <a:pt x="9844" y="1335"/>
                    <a:pt x="10486" y="692"/>
                    <a:pt x="11179" y="0"/>
                  </a:cubicBezTo>
                  <a:cubicBezTo>
                    <a:pt x="11426" y="1287"/>
                    <a:pt x="11673" y="2968"/>
                    <a:pt x="11426" y="3215"/>
                  </a:cubicBezTo>
                  <a:cubicBezTo>
                    <a:pt x="11129" y="3512"/>
                    <a:pt x="9893" y="2473"/>
                    <a:pt x="9250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4747410" y="1482355"/>
              <a:ext cx="116814" cy="68054"/>
            </a:xfrm>
            <a:custGeom>
              <a:avLst/>
              <a:gdLst/>
              <a:ahLst/>
              <a:cxnLst/>
              <a:rect l="l" t="t" r="r" b="b"/>
              <a:pathLst>
                <a:path w="9003" h="5245" extrusionOk="0">
                  <a:moveTo>
                    <a:pt x="9003" y="941"/>
                  </a:moveTo>
                  <a:cubicBezTo>
                    <a:pt x="7322" y="3909"/>
                    <a:pt x="3463" y="5244"/>
                    <a:pt x="1" y="4996"/>
                  </a:cubicBezTo>
                  <a:cubicBezTo>
                    <a:pt x="298" y="3710"/>
                    <a:pt x="1238" y="1831"/>
                    <a:pt x="3958" y="793"/>
                  </a:cubicBezTo>
                  <a:cubicBezTo>
                    <a:pt x="6134" y="1"/>
                    <a:pt x="7816" y="348"/>
                    <a:pt x="9003" y="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712857" y="1728140"/>
              <a:ext cx="585276" cy="84727"/>
            </a:xfrm>
            <a:custGeom>
              <a:avLst/>
              <a:gdLst/>
              <a:ahLst/>
              <a:cxnLst/>
              <a:rect l="l" t="t" r="r" b="b"/>
              <a:pathLst>
                <a:path w="45108" h="6530" extrusionOk="0">
                  <a:moveTo>
                    <a:pt x="22554" y="6529"/>
                  </a:moveTo>
                  <a:cubicBezTo>
                    <a:pt x="34968" y="6529"/>
                    <a:pt x="45107" y="5047"/>
                    <a:pt x="45107" y="3265"/>
                  </a:cubicBezTo>
                  <a:cubicBezTo>
                    <a:pt x="45107" y="1435"/>
                    <a:pt x="34968" y="0"/>
                    <a:pt x="22554" y="0"/>
                  </a:cubicBezTo>
                  <a:cubicBezTo>
                    <a:pt x="10139" y="0"/>
                    <a:pt x="0" y="1435"/>
                    <a:pt x="0" y="3265"/>
                  </a:cubicBezTo>
                  <a:cubicBezTo>
                    <a:pt x="0" y="5047"/>
                    <a:pt x="10139" y="6529"/>
                    <a:pt x="22554" y="6529"/>
                  </a:cubicBezTo>
                  <a:close/>
                </a:path>
              </a:pathLst>
            </a:custGeom>
            <a:solidFill>
              <a:srgbClr val="BCCB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5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"/>
          <p:cNvSpPr/>
          <p:nvPr/>
        </p:nvSpPr>
        <p:spPr>
          <a:xfrm>
            <a:off x="820934" y="1776067"/>
            <a:ext cx="5235333" cy="6449460"/>
          </a:xfrm>
          <a:custGeom>
            <a:avLst/>
            <a:gdLst/>
            <a:ahLst/>
            <a:cxnLst/>
            <a:rect l="l" t="t" r="r" b="b"/>
            <a:pathLst>
              <a:path w="11482" h="14145" extrusionOk="0">
                <a:moveTo>
                  <a:pt x="5779" y="1"/>
                </a:moveTo>
                <a:cubicBezTo>
                  <a:pt x="5332" y="1"/>
                  <a:pt x="4877" y="59"/>
                  <a:pt x="4424" y="180"/>
                </a:cubicBezTo>
                <a:cubicBezTo>
                  <a:pt x="1645" y="929"/>
                  <a:pt x="0" y="3794"/>
                  <a:pt x="751" y="6572"/>
                </a:cubicBezTo>
                <a:cubicBezTo>
                  <a:pt x="1376" y="8897"/>
                  <a:pt x="3485" y="10429"/>
                  <a:pt x="5785" y="10429"/>
                </a:cubicBezTo>
                <a:cubicBezTo>
                  <a:pt x="5859" y="10429"/>
                  <a:pt x="5934" y="10427"/>
                  <a:pt x="6008" y="10424"/>
                </a:cubicBezTo>
                <a:lnTo>
                  <a:pt x="6013" y="10523"/>
                </a:lnTo>
                <a:cubicBezTo>
                  <a:pt x="6013" y="10523"/>
                  <a:pt x="6089" y="12856"/>
                  <a:pt x="6463" y="14145"/>
                </a:cubicBezTo>
                <a:cubicBezTo>
                  <a:pt x="7712" y="14051"/>
                  <a:pt x="8040" y="13409"/>
                  <a:pt x="8766" y="12880"/>
                </a:cubicBezTo>
                <a:cubicBezTo>
                  <a:pt x="8391" y="12280"/>
                  <a:pt x="8014" y="10175"/>
                  <a:pt x="7986" y="9941"/>
                </a:cubicBezTo>
                <a:cubicBezTo>
                  <a:pt x="10240" y="8887"/>
                  <a:pt x="11481" y="6342"/>
                  <a:pt x="10812" y="3859"/>
                </a:cubicBezTo>
                <a:cubicBezTo>
                  <a:pt x="10184" y="1532"/>
                  <a:pt x="8079" y="1"/>
                  <a:pt x="57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9" name="Google Shape;499;p11"/>
          <p:cNvSpPr txBox="1">
            <a:spLocks noGrp="1"/>
          </p:cNvSpPr>
          <p:nvPr>
            <p:ph type="title"/>
          </p:nvPr>
        </p:nvSpPr>
        <p:spPr>
          <a:xfrm>
            <a:off x="3098800" y="311167"/>
            <a:ext cx="7016200" cy="7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2800"/>
            </a:pP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PHẢN HỒI VỀ ĐIỂM</a:t>
            </a:r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/>
          <a:srcRect l="3301" r="29467"/>
          <a:stretch>
            <a:fillRect/>
          </a:stretch>
        </p:blipFill>
        <p:spPr>
          <a:xfrm>
            <a:off x="1543400" y="2237267"/>
            <a:ext cx="3790400" cy="376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Google Shape;103;p1" descr="Kết quả hình ảnh cho newton grammar school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2" y="4993178"/>
            <a:ext cx="121919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spAutoFit/>
          </a:bodyPr>
          <a:lstStyle/>
          <a:p>
            <a:pPr algn="ctr"/>
            <a:r>
              <a:rPr lang="en-US" sz="6000">
                <a:solidFill>
                  <a:schemeClr val="lt1"/>
                </a:solidFill>
              </a:rPr>
              <a:t>THANK YOU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3888147" y="4622767"/>
            <a:ext cx="2512653" cy="565634"/>
          </a:xfrm>
          <a:prstGeom prst="rect">
            <a:avLst/>
          </a:prstGeom>
          <a:noFill/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38600"/>
            <a:ext cx="173501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6373" y="1"/>
            <a:ext cx="1805627" cy="22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3016689" y="-2221114"/>
            <a:ext cx="6405056" cy="11535259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41"/>
              </a:srgbClr>
            </a:outerShdw>
          </a:effectLst>
        </p:spPr>
      </p:pic>
      <p:pic>
        <p:nvPicPr>
          <p:cNvPr id="57" name="Google Shape;57;p1" descr="图片包含 玩具, 玩偶&#10;&#10;自动生成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63130" y="1584234"/>
            <a:ext cx="2246741" cy="52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6672" y="736088"/>
            <a:ext cx="2253122" cy="225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9288" y="1758848"/>
            <a:ext cx="676924" cy="8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descr="图片包含 物体&#10;&#10;自动生成的说明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8893" y="5360125"/>
            <a:ext cx="1903748" cy="15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0071" y="5217117"/>
            <a:ext cx="863725" cy="90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图片包含 文字&#10;&#10;自动生成的说明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5636570" y="-609614"/>
            <a:ext cx="1233491" cy="24130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980249" y="1466066"/>
            <a:ext cx="7730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2A59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VĂN BẢN KIẾN NGHỊ VỀ MỘT VẤN ĐỀ CỦA ĐỜI SỐNG </a:t>
            </a:r>
            <a:endParaRPr sz="5400" b="1" i="0" u="none" strike="noStrike" cap="none" dirty="0">
              <a:solidFill>
                <a:srgbClr val="2A59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3004018" y="4452570"/>
            <a:ext cx="5522013" cy="565634"/>
          </a:xfrm>
          <a:prstGeom prst="rect">
            <a:avLst/>
          </a:prstGeom>
          <a:solidFill>
            <a:srgbClr val="295AA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579343" y="5787413"/>
            <a:ext cx="3279747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3302194" y="4528887"/>
            <a:ext cx="47269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Lương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Ngọc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</a:t>
            </a: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94175" y="72675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59750" y="736100"/>
            <a:ext cx="1635401" cy="1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6373" y="1"/>
            <a:ext cx="1805627" cy="22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6981" y="985117"/>
            <a:ext cx="676924" cy="8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图片包含 物体&#10;&#10;自动生成的说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91061" y="5811023"/>
            <a:ext cx="1337675" cy="106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6391" y="2529672"/>
            <a:ext cx="623684" cy="65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图片包含 文字&#10;&#10;自动生成的说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477326" y="-450369"/>
            <a:ext cx="900451" cy="176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 cap="flat" cmpd="sng">
            <a:solidFill>
              <a:srgbClr val="295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6465384" y="2208942"/>
            <a:ext cx="54204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kĩ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khảo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SGK tr 106)</a:t>
            </a:r>
            <a:endParaRPr sz="4000" b="1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6212" y="561640"/>
            <a:ext cx="4948903" cy="631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21212" y="1619603"/>
            <a:ext cx="411913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BẢN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NGHỊ</a:t>
            </a:r>
            <a:endParaRPr sz="6800" b="1" dirty="0">
              <a:solidFill>
                <a:srgbClr val="D995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565463" y="4002700"/>
            <a:ext cx="5420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000" b="1" dirty="0">
                <a:solidFill>
                  <a:srgbClr val="295A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</a:t>
            </a:r>
            <a:endParaRPr sz="4000" b="1" dirty="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4682" y="4013649"/>
            <a:ext cx="623684" cy="6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5927551" y="912549"/>
            <a:ext cx="5290265" cy="769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6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6"/>
          <p:cNvGrpSpPr/>
          <p:nvPr/>
        </p:nvGrpSpPr>
        <p:grpSpPr>
          <a:xfrm>
            <a:off x="6934629" y="493159"/>
            <a:ext cx="4539950" cy="2072701"/>
            <a:chOff x="603499" y="3048000"/>
            <a:chExt cx="6305302" cy="2225040"/>
          </a:xfrm>
        </p:grpSpPr>
        <p:pic>
          <p:nvPicPr>
            <p:cNvPr id="132" name="Google Shape;132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603499" y="3048000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6"/>
            <p:cNvSpPr txBox="1"/>
            <p:nvPr/>
          </p:nvSpPr>
          <p:spPr>
            <a:xfrm>
              <a:off x="1604492" y="3781537"/>
              <a:ext cx="252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4" name="Google Shape;134;p6"/>
          <p:cNvGrpSpPr/>
          <p:nvPr/>
        </p:nvGrpSpPr>
        <p:grpSpPr>
          <a:xfrm>
            <a:off x="7005024" y="3382764"/>
            <a:ext cx="4539950" cy="2072701"/>
            <a:chOff x="-5075322" y="4877802"/>
            <a:chExt cx="6305302" cy="2225040"/>
          </a:xfrm>
        </p:grpSpPr>
        <p:pic>
          <p:nvPicPr>
            <p:cNvPr id="135" name="Google Shape;135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-5075322" y="4877802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6"/>
            <p:cNvSpPr txBox="1"/>
            <p:nvPr/>
          </p:nvSpPr>
          <p:spPr>
            <a:xfrm>
              <a:off x="-4076325" y="5605601"/>
              <a:ext cx="2754831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7" name="Google Shape;137;p6"/>
          <p:cNvGrpSpPr/>
          <p:nvPr/>
        </p:nvGrpSpPr>
        <p:grpSpPr>
          <a:xfrm>
            <a:off x="7005024" y="1920078"/>
            <a:ext cx="4539950" cy="2072701"/>
            <a:chOff x="480612" y="932663"/>
            <a:chExt cx="6305302" cy="2225040"/>
          </a:xfrm>
        </p:grpSpPr>
        <p:pic>
          <p:nvPicPr>
            <p:cNvPr id="138" name="Google Shape;138;p6"/>
            <p:cNvPicPr preferRelativeResize="0"/>
            <p:nvPr/>
          </p:nvPicPr>
          <p:blipFill rotWithShape="1">
            <a:blip r:embed="rId3">
              <a:alphaModFix/>
            </a:blip>
            <a:srcRect t="30208" b="31328"/>
            <a:stretch/>
          </p:blipFill>
          <p:spPr>
            <a:xfrm>
              <a:off x="480612" y="932663"/>
              <a:ext cx="6305302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6"/>
            <p:cNvSpPr txBox="1"/>
            <p:nvPr/>
          </p:nvSpPr>
          <p:spPr>
            <a:xfrm>
              <a:off x="1394942" y="1660463"/>
              <a:ext cx="2835703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2533" y="986312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850" y="964110"/>
            <a:ext cx="1480533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270463" y="1067399"/>
            <a:ext cx="6472506" cy="95406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tỏ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270463" y="2742975"/>
            <a:ext cx="6472506" cy="5231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89657" y="3958241"/>
            <a:ext cx="6472506" cy="95406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đọng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546272" y="83571"/>
            <a:ext cx="10274157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cột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43;p6">
            <a:extLst>
              <a:ext uri="{FF2B5EF4-FFF2-40B4-BE49-F238E27FC236}">
                <a16:creationId xmlns:a16="http://schemas.microsoft.com/office/drawing/2014/main" id="{299522B6-7446-4BA3-A858-172707FB64F2}"/>
              </a:ext>
            </a:extLst>
          </p:cNvPr>
          <p:cNvSpPr txBox="1"/>
          <p:nvPr/>
        </p:nvSpPr>
        <p:spPr>
          <a:xfrm>
            <a:off x="270463" y="5610098"/>
            <a:ext cx="6472506" cy="52318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quát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bối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endParaRPr sz="2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Google Shape;132;p6">
            <a:extLst>
              <a:ext uri="{FF2B5EF4-FFF2-40B4-BE49-F238E27FC236}">
                <a16:creationId xmlns:a16="http://schemas.microsoft.com/office/drawing/2014/main" id="{A03F6790-3AD8-4B5C-B601-6C500A75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208" b="31328"/>
          <a:stretch/>
        </p:blipFill>
        <p:spPr>
          <a:xfrm>
            <a:off x="7005024" y="4636631"/>
            <a:ext cx="4615047" cy="22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3;p6">
            <a:extLst>
              <a:ext uri="{FF2B5EF4-FFF2-40B4-BE49-F238E27FC236}">
                <a16:creationId xmlns:a16="http://schemas.microsoft.com/office/drawing/2014/main" id="{12500525-F0AC-4F34-A972-B40FCA0D47D6}"/>
              </a:ext>
            </a:extLst>
          </p:cNvPr>
          <p:cNvSpPr txBox="1"/>
          <p:nvPr/>
        </p:nvSpPr>
        <p:spPr>
          <a:xfrm>
            <a:off x="7937059" y="5482253"/>
            <a:ext cx="1329794" cy="78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6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/>
            <a:fld id="{00000000-1234-1234-1234-123412341234}" type="slidenum">
              <a:rPr lang="en-US">
                <a:solidFill>
                  <a:srgbClr val="A6BCC9"/>
                </a:solidFill>
              </a:rPr>
              <a:pPr defTabSz="1219170"/>
              <a:t>5</a:t>
            </a:fld>
            <a:endParaRPr lang="en-US">
              <a:solidFill>
                <a:srgbClr val="A6BCC9"/>
              </a:solidFill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111587" y="1413088"/>
            <a:ext cx="7968827" cy="393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vi-VN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THỰC HÀNH </a:t>
            </a:r>
          </a:p>
          <a:p>
            <a:pPr algn="ctr" defTabSz="1219170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</a:rPr>
              <a:t>VIẾT THEO CÁC BƯỚC</a:t>
            </a:r>
            <a:endParaRPr lang="vi-VN" altLang="en-US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1404620" y="548640"/>
            <a:ext cx="9562253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1. CÁC BƯỚC TRƯỚC KHI VIẾT </a:t>
            </a:r>
            <a:endParaRPr sz="4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1197165" y="1899475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4404236" y="1892796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6" name="Google Shape;426;p10"/>
          <p:cNvSpPr/>
          <p:nvPr/>
        </p:nvSpPr>
        <p:spPr>
          <a:xfrm>
            <a:off x="7720236" y="1918807"/>
            <a:ext cx="3316000" cy="4981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SzPts val="1400"/>
            </a:pPr>
            <a:endParaRPr sz="1867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314662" y="4089518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6-8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88" name="Google Shape;488;p10"/>
          <p:cNvSpPr txBox="1">
            <a:spLocks noGrp="1"/>
          </p:cNvSpPr>
          <p:nvPr>
            <p:ph type="subTitle" idx="1"/>
          </p:nvPr>
        </p:nvSpPr>
        <p:spPr>
          <a:xfrm>
            <a:off x="4504920" y="3871648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9" name="Google Shape;489;p10"/>
          <p:cNvSpPr txBox="1">
            <a:spLocks noGrp="1"/>
          </p:cNvSpPr>
          <p:nvPr>
            <p:ph type="title" idx="2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1-5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0" name="Google Shape;490;p10"/>
          <p:cNvSpPr txBox="1">
            <a:spLocks noGrp="1"/>
          </p:cNvSpPr>
          <p:nvPr>
            <p:ph type="subTitle" idx="3"/>
          </p:nvPr>
        </p:nvSpPr>
        <p:spPr>
          <a:xfrm>
            <a:off x="1083255" y="3763635"/>
            <a:ext cx="3438733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am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</p:txBody>
      </p:sp>
      <p:sp>
        <p:nvSpPr>
          <p:cNvPr id="491" name="Google Shape;491;p10"/>
          <p:cNvSpPr txBox="1">
            <a:spLocks noGrp="1"/>
          </p:cNvSpPr>
          <p:nvPr>
            <p:ph type="title" idx="4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8-10 điểm</a:t>
            </a:r>
            <a:endParaRPr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10"/>
          <p:cNvSpPr txBox="1">
            <a:spLocks noGrp="1"/>
          </p:cNvSpPr>
          <p:nvPr>
            <p:ph type="subTitle" idx="5"/>
          </p:nvPr>
        </p:nvSpPr>
        <p:spPr>
          <a:xfrm>
            <a:off x="7912700" y="4389127"/>
            <a:ext cx="29324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89;p10"/>
          <p:cNvSpPr txBox="1">
            <a:spLocks noGrp="1"/>
          </p:cNvSpPr>
          <p:nvPr/>
        </p:nvSpPr>
        <p:spPr>
          <a:xfrm>
            <a:off x="1409856" y="2831481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a.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Lựa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chọn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đề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487;p10"/>
          <p:cNvSpPr txBox="1">
            <a:spLocks noGrp="1"/>
          </p:cNvSpPr>
          <p:nvPr/>
        </p:nvSpPr>
        <p:spPr>
          <a:xfrm>
            <a:off x="4620145" y="1754317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ý</a:t>
            </a:r>
          </a:p>
        </p:txBody>
      </p:sp>
      <p:sp>
        <p:nvSpPr>
          <p:cNvPr id="4" name="Google Shape;491;p10"/>
          <p:cNvSpPr txBox="1">
            <a:spLocks noGrp="1"/>
          </p:cNvSpPr>
          <p:nvPr/>
        </p:nvSpPr>
        <p:spPr>
          <a:xfrm>
            <a:off x="7936145" y="2407833"/>
            <a:ext cx="2872800" cy="128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dk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 panose="020B0604020202020204"/>
              <a:buNone/>
              <a:defRPr sz="4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c.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Lập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dàn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>
            <a:spLocks noGrp="1"/>
          </p:cNvSpPr>
          <p:nvPr>
            <p:ph type="title" idx="6"/>
          </p:nvPr>
        </p:nvSpPr>
        <p:spPr>
          <a:xfrm>
            <a:off x="3452117" y="2313251"/>
            <a:ext cx="4674741" cy="8974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2. VIẾT BÀI</a:t>
            </a:r>
            <a:endParaRPr sz="4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7" name="Google Shape;427;p10"/>
          <p:cNvGrpSpPr/>
          <p:nvPr/>
        </p:nvGrpSpPr>
        <p:grpSpPr>
          <a:xfrm>
            <a:off x="10314662" y="4089518"/>
            <a:ext cx="3070899" cy="3627080"/>
            <a:chOff x="7561841" y="-68195"/>
            <a:chExt cx="2303174" cy="2720310"/>
          </a:xfrm>
        </p:grpSpPr>
        <p:sp>
          <p:nvSpPr>
            <p:cNvPr id="428" name="Google Shape;428;p10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2" name="Google Shape;452;p10"/>
          <p:cNvGrpSpPr/>
          <p:nvPr/>
        </p:nvGrpSpPr>
        <p:grpSpPr>
          <a:xfrm rot="10800000">
            <a:off x="-357433" y="-146649"/>
            <a:ext cx="2167533" cy="4236167"/>
            <a:chOff x="9404525" y="1604513"/>
            <a:chExt cx="1625650" cy="3177125"/>
          </a:xfrm>
        </p:grpSpPr>
        <p:sp>
          <p:nvSpPr>
            <p:cNvPr id="453" name="Google Shape;453;p10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SzPts val="1400"/>
              </a:pPr>
              <a:endParaRPr sz="1867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3" name="Google Shape;103;p1" descr="Kết quả hình ảnh cho newton grammar schoo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013" y="296917"/>
            <a:ext cx="981604" cy="68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8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subTitle" idx="4294967295"/>
          </p:nvPr>
        </p:nvSpPr>
        <p:spPr>
          <a:xfrm>
            <a:off x="931164" y="624608"/>
            <a:ext cx="10094228" cy="4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tin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đọng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người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văn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bản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nhân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hay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tập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khái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quát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bối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cảnh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điểm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…)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rõ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ràng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vấn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tiêu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ý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nghĩa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quyết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;…)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ý,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giải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cực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sự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tượng</a:t>
            </a:r>
            <a:endParaRPr lang="en-US" sz="2400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tỏ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muốn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vấn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nghị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cấp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thẩm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quyền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xử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lí</a:t>
            </a:r>
            <a:endParaRPr lang="en-US" sz="2400" dirty="0">
              <a:solidFill>
                <a:srgbClr val="FFFF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14" name="Google Shape;214;p6" descr="photo-1434030216411-0b793f4b4173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67129" y="5250094"/>
            <a:ext cx="1576502" cy="14573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10659592" y="22864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fld id="{00000000-1234-1234-1234-123412341234}" type="slidenum">
              <a:rPr lang="en-US"/>
              <a:pPr defTabSz="1219170"/>
              <a:t>8</a:t>
            </a:fld>
            <a:endParaRPr lang="en-US"/>
          </a:p>
        </p:txBody>
      </p:sp>
      <p:sp>
        <p:nvSpPr>
          <p:cNvPr id="6" name="Google Shape;423;p10">
            <a:extLst>
              <a:ext uri="{FF2B5EF4-FFF2-40B4-BE49-F238E27FC236}">
                <a16:creationId xmlns:a16="http://schemas.microsoft.com/office/drawing/2014/main" id="{E8660888-F67C-4161-808C-36C05DA8247E}"/>
              </a:ext>
            </a:extLst>
          </p:cNvPr>
          <p:cNvSpPr txBox="1">
            <a:spLocks/>
          </p:cNvSpPr>
          <p:nvPr/>
        </p:nvSpPr>
        <p:spPr>
          <a:xfrm>
            <a:off x="3513762" y="167686"/>
            <a:ext cx="5558319" cy="646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7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TRƯỚC KHI VIẾT</a:t>
            </a:r>
          </a:p>
        </p:txBody>
      </p:sp>
    </p:spTree>
    <p:extLst>
      <p:ext uri="{BB962C8B-B14F-4D97-AF65-F5344CB8AC3E}">
        <p14:creationId xmlns:p14="http://schemas.microsoft.com/office/powerpoint/2010/main" val="1363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2111587" y="1413088"/>
            <a:ext cx="7968827" cy="393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/>
              <a:t>II. CHỈNH SỬA BÀI VIẾT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463973" y="229108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688</Words>
  <Application>Microsoft Office PowerPoint</Application>
  <PresentationFormat>Widescreen</PresentationFormat>
  <Paragraphs>113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Barrio</vt:lpstr>
      <vt:lpstr>Lato Light</vt:lpstr>
      <vt:lpstr>Roboto Slab</vt:lpstr>
      <vt:lpstr>Calibri</vt:lpstr>
      <vt:lpstr>Cambria</vt:lpstr>
      <vt:lpstr>Times New Roman</vt:lpstr>
      <vt:lpstr>Arial</vt:lpstr>
      <vt:lpstr>Office Theme</vt:lpstr>
      <vt:lpstr>Kent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BƯỚC TRƯỚC KHI VIẾT </vt:lpstr>
      <vt:lpstr>2. VIẾT BÀI</vt:lpstr>
      <vt:lpstr>PowerPoint Presentation</vt:lpstr>
      <vt:lpstr>PowerPoint Presentation</vt:lpstr>
      <vt:lpstr>CHỮA BÀI CHÉO</vt:lpstr>
      <vt:lpstr>PowerPoint Presentation</vt:lpstr>
      <vt:lpstr>CHỈNH SỬA BÀI VIẾT</vt:lpstr>
      <vt:lpstr>CHẤM ĐIỂM</vt:lpstr>
      <vt:lpstr>TỰ CHỮA BÀI</vt:lpstr>
      <vt:lpstr>PHẢN HỒI VỀ ĐIỂM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Luong Thi Ngoc Mai</cp:lastModifiedBy>
  <cp:revision>20</cp:revision>
  <dcterms:created xsi:type="dcterms:W3CDTF">2017-08-18T03:02:00Z</dcterms:created>
  <dcterms:modified xsi:type="dcterms:W3CDTF">2023-07-12T04:22:57Z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