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2"/>
  </p:sldMasterIdLst>
  <p:notesMasterIdLst>
    <p:notesMasterId r:id="rId33"/>
  </p:notesMasterIdLst>
  <p:handoutMasterIdLst>
    <p:handoutMasterId r:id="rId34"/>
  </p:handoutMasterIdLst>
  <p:sldIdLst>
    <p:sldId id="3675" r:id="rId3"/>
    <p:sldId id="373" r:id="rId4"/>
    <p:sldId id="3702" r:id="rId5"/>
    <p:sldId id="3676" r:id="rId6"/>
    <p:sldId id="3677" r:id="rId7"/>
    <p:sldId id="3703" r:id="rId8"/>
    <p:sldId id="3664" r:id="rId9"/>
    <p:sldId id="374" r:id="rId10"/>
    <p:sldId id="377" r:id="rId11"/>
    <p:sldId id="3671" r:id="rId12"/>
    <p:sldId id="3680" r:id="rId13"/>
    <p:sldId id="3681" r:id="rId14"/>
    <p:sldId id="3672" r:id="rId15"/>
    <p:sldId id="3682" r:id="rId16"/>
    <p:sldId id="378" r:id="rId17"/>
    <p:sldId id="3612" r:id="rId18"/>
    <p:sldId id="3678" r:id="rId19"/>
    <p:sldId id="3679" r:id="rId20"/>
    <p:sldId id="376" r:id="rId21"/>
    <p:sldId id="3699" r:id="rId22"/>
    <p:sldId id="3695" r:id="rId23"/>
    <p:sldId id="3696" r:id="rId24"/>
    <p:sldId id="3697" r:id="rId25"/>
    <p:sldId id="3690" r:id="rId26"/>
    <p:sldId id="3691" r:id="rId27"/>
    <p:sldId id="3692" r:id="rId28"/>
    <p:sldId id="3693" r:id="rId29"/>
    <p:sldId id="3694" r:id="rId30"/>
    <p:sldId id="3700" r:id="rId31"/>
    <p:sldId id="3701"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p15:clr>
            <a:srgbClr val="A4A3A4"/>
          </p15:clr>
        </p15:guide>
        <p15:guide id="2" pos="384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2com" initials="H" lastIdx="1" clrIdx="0">
    <p:extLst>
      <p:ext uri="{19B8F6BF-5375-455C-9EA6-DF929625EA0E}">
        <p15:presenceInfo xmlns:p15="http://schemas.microsoft.com/office/powerpoint/2012/main" userId="H2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D89"/>
    <a:srgbClr val="B5DFE7"/>
    <a:srgbClr val="6474A0"/>
    <a:srgbClr val="DD2D35"/>
    <a:srgbClr val="9C8ADE"/>
    <a:srgbClr val="7030A0"/>
    <a:srgbClr val="CC99FF"/>
    <a:srgbClr val="F39A5C"/>
    <a:srgbClr val="54A686"/>
    <a:srgbClr val="FFF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84"/>
      </p:cViewPr>
      <p:guideLst>
        <p:guide orient="horz" pos="2196"/>
        <p:guide pos="384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14C6-FBF2-4380-9FF0-B28B61D21FC8}" type="datetimeFigureOut">
              <a:rPr lang="zh-CN" altLang="en-US" smtClean="0"/>
              <a:t>2021/12/4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723D5-2651-4373-80F6-6210EA702ACE}" type="slidenum">
              <a:rPr lang="zh-CN" altLang="en-US" smtClean="0"/>
              <a:t>‹#›</a:t>
            </a:fld>
            <a:endParaRPr lang="zh-CN" altLang="en-US"/>
          </a:p>
        </p:txBody>
      </p:sp>
    </p:spTree>
    <p:extLst>
      <p:ext uri="{BB962C8B-B14F-4D97-AF65-F5344CB8AC3E}">
        <p14:creationId xmlns:p14="http://schemas.microsoft.com/office/powerpoint/2010/main" val="192171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DBAEA03-3673-4F58-AC0E-F2A8817151E5}" type="slidenum">
              <a:rPr lang="zh-CN" altLang="en-US" smtClean="0">
                <a:solidFill>
                  <a:prstClr val="black"/>
                </a:solidFill>
                <a:ea typeface="宋体" panose="02010600030101010101" pitchFamily="2" charset="-122"/>
              </a:rPr>
              <a:pPr/>
              <a:t>7</a:t>
            </a:fld>
            <a:endParaRPr lang="zh-CN"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260395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16</a:t>
            </a:fld>
            <a:endParaRPr lang="zh-CN" altLang="en-US"/>
          </a:p>
        </p:txBody>
      </p:sp>
    </p:spTree>
    <p:extLst>
      <p:ext uri="{BB962C8B-B14F-4D97-AF65-F5344CB8AC3E}">
        <p14:creationId xmlns:p14="http://schemas.microsoft.com/office/powerpoint/2010/main" val="24891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20</a:t>
            </a:fld>
            <a:endParaRPr lang="zh-CN" altLang="en-US"/>
          </a:p>
        </p:txBody>
      </p:sp>
    </p:spTree>
    <p:extLst>
      <p:ext uri="{BB962C8B-B14F-4D97-AF65-F5344CB8AC3E}">
        <p14:creationId xmlns:p14="http://schemas.microsoft.com/office/powerpoint/2010/main" val="359079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灯片编号占位符 3"/>
          <p:cNvSpPr>
            <a:spLocks noGrp="1"/>
          </p:cNvSpPr>
          <p:nvPr>
            <p:ph type="sldNum" sz="quarter" idx="10"/>
          </p:nvPr>
        </p:nvSpPr>
        <p:spPr/>
        <p:txBody>
          <a:bodyPr/>
          <a:lstStyle/>
          <a:p>
            <a:fld id="{A6EA04CF-3ADF-4874-A611-C77885899FBE}" type="slidenum">
              <a:rPr lang="zh-CN" altLang="en-US" smtClean="0"/>
              <a:pPr/>
              <a:t>24</a:t>
            </a:fld>
            <a:endParaRPr lang="zh-CN"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9430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灯片编号占位符 3"/>
          <p:cNvSpPr>
            <a:spLocks noGrp="1"/>
          </p:cNvSpPr>
          <p:nvPr>
            <p:ph type="sldNum" sz="quarter" idx="10"/>
          </p:nvPr>
        </p:nvSpPr>
        <p:spPr/>
        <p:txBody>
          <a:bodyPr/>
          <a:lstStyle/>
          <a:p>
            <a:fld id="{A6EA04CF-3ADF-4874-A611-C77885899FBE}" type="slidenum">
              <a:rPr lang="zh-CN" altLang="en-US" smtClean="0"/>
              <a:pPr/>
              <a:t>25</a:t>
            </a:fld>
            <a:endParaRPr lang="zh-CN"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82626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灯片编号占位符 3"/>
          <p:cNvSpPr>
            <a:spLocks noGrp="1"/>
          </p:cNvSpPr>
          <p:nvPr>
            <p:ph type="sldNum" sz="quarter" idx="10"/>
          </p:nvPr>
        </p:nvSpPr>
        <p:spPr/>
        <p:txBody>
          <a:bodyPr/>
          <a:lstStyle/>
          <a:p>
            <a:fld id="{A6EA04CF-3ADF-4874-A611-C77885899FBE}" type="slidenum">
              <a:rPr lang="zh-CN" altLang="en-US" smtClean="0"/>
              <a:pPr/>
              <a:t>26</a:t>
            </a:fld>
            <a:endParaRPr lang="zh-CN"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7552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灯片编号占位符 3"/>
          <p:cNvSpPr>
            <a:spLocks noGrp="1"/>
          </p:cNvSpPr>
          <p:nvPr>
            <p:ph type="sldNum" sz="quarter" idx="10"/>
          </p:nvPr>
        </p:nvSpPr>
        <p:spPr/>
        <p:txBody>
          <a:bodyPr/>
          <a:lstStyle/>
          <a:p>
            <a:fld id="{A6EA04CF-3ADF-4874-A611-C77885899FBE}" type="slidenum">
              <a:rPr lang="zh-CN" altLang="en-US" smtClean="0"/>
              <a:pPr/>
              <a:t>27</a:t>
            </a:fld>
            <a:endParaRPr lang="zh-CN"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75841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灯片编号占位符 3"/>
          <p:cNvSpPr>
            <a:spLocks noGrp="1"/>
          </p:cNvSpPr>
          <p:nvPr>
            <p:ph type="sldNum" sz="quarter" idx="10"/>
          </p:nvPr>
        </p:nvSpPr>
        <p:spPr/>
        <p:txBody>
          <a:bodyPr/>
          <a:lstStyle/>
          <a:p>
            <a:fld id="{A6EA04CF-3ADF-4874-A611-C77885899FBE}" type="slidenum">
              <a:rPr lang="zh-CN" altLang="en-US" smtClean="0"/>
              <a:pPr/>
              <a:t>28</a:t>
            </a:fld>
            <a:endParaRPr lang="zh-CN"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75639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30</a:t>
            </a:fld>
            <a:endParaRPr lang="zh-CN" altLang="en-US"/>
          </a:p>
        </p:txBody>
      </p:sp>
    </p:spTree>
    <p:extLst>
      <p:ext uri="{BB962C8B-B14F-4D97-AF65-F5344CB8AC3E}">
        <p14:creationId xmlns:p14="http://schemas.microsoft.com/office/powerpoint/2010/main" val="233853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a:t>单击此处编辑母版标题样式</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a:t>单击图标添加图片</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5"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3" name="Picture Placeholder 12"/>
          <p:cNvSpPr>
            <a:spLocks noGrp="1"/>
          </p:cNvSpPr>
          <p:nvPr>
            <p:ph type="pic" sz="quarter" idx="11"/>
          </p:nvPr>
        </p:nvSpPr>
        <p:spPr>
          <a:xfrm>
            <a:off x="4350028"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5" name="Picture Placeholder 14"/>
          <p:cNvSpPr>
            <a:spLocks noGrp="1"/>
          </p:cNvSpPr>
          <p:nvPr>
            <p:ph type="pic" sz="quarter" idx="12"/>
          </p:nvPr>
        </p:nvSpPr>
        <p:spPr>
          <a:xfrm>
            <a:off x="7337980"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 name="矩形 2"/>
          <p:cNvSpPr/>
          <p:nvPr userDrawn="1"/>
        </p:nvSpPr>
        <p:spPr>
          <a:xfrm>
            <a:off x="-1" y="0"/>
            <a:ext cx="6019599" cy="6858000"/>
          </a:xfrm>
          <a:prstGeom prst="rect">
            <a:avLst/>
          </a:prstGeom>
          <a:solidFill>
            <a:srgbClr val="A1C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6019599" y="0"/>
            <a:ext cx="6172402" cy="6858000"/>
          </a:xfrm>
          <a:prstGeom prst="rect">
            <a:avLst/>
          </a:prstGeom>
          <a:solidFill>
            <a:srgbClr val="F3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三角形 7"/>
          <p:cNvSpPr/>
          <p:nvPr userDrawn="1"/>
        </p:nvSpPr>
        <p:spPr>
          <a:xfrm rot="20283172">
            <a:off x="221002" y="566968"/>
            <a:ext cx="822807" cy="51872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a:off x="1187115" y="1220661"/>
            <a:ext cx="9737559" cy="4811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三角形 9"/>
          <p:cNvSpPr/>
          <p:nvPr userDrawn="1"/>
        </p:nvSpPr>
        <p:spPr>
          <a:xfrm rot="20283172">
            <a:off x="11215128" y="5378140"/>
            <a:ext cx="822807" cy="51872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p:cNvSpPr/>
          <p:nvPr userDrawn="1"/>
        </p:nvSpPr>
        <p:spPr>
          <a:xfrm>
            <a:off x="320843" y="3224464"/>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userDrawn="1"/>
        </p:nvSpPr>
        <p:spPr>
          <a:xfrm>
            <a:off x="3057925" y="6284495"/>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userDrawn="1"/>
        </p:nvSpPr>
        <p:spPr>
          <a:xfrm>
            <a:off x="9659251" y="505489"/>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5" name="直线连接符 14"/>
          <p:cNvCxnSpPr/>
          <p:nvPr userDrawn="1"/>
        </p:nvCxnSpPr>
        <p:spPr>
          <a:xfrm flipV="1">
            <a:off x="2528535" y="-580228"/>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线连接符 15"/>
          <p:cNvCxnSpPr/>
          <p:nvPr userDrawn="1"/>
        </p:nvCxnSpPr>
        <p:spPr>
          <a:xfrm flipV="1">
            <a:off x="7463168" y="-1163841"/>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线连接符 16"/>
          <p:cNvCxnSpPr/>
          <p:nvPr userDrawn="1"/>
        </p:nvCxnSpPr>
        <p:spPr>
          <a:xfrm flipV="1">
            <a:off x="4009372" y="6207506"/>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p:nvPr userDrawn="1"/>
        </p:nvCxnSpPr>
        <p:spPr>
          <a:xfrm flipV="1">
            <a:off x="9290282" y="6426163"/>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线连接符 18"/>
          <p:cNvCxnSpPr/>
          <p:nvPr userDrawn="1"/>
        </p:nvCxnSpPr>
        <p:spPr>
          <a:xfrm flipV="1">
            <a:off x="11652466" y="505489"/>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线连接符 19"/>
          <p:cNvCxnSpPr/>
          <p:nvPr userDrawn="1"/>
        </p:nvCxnSpPr>
        <p:spPr>
          <a:xfrm flipV="1">
            <a:off x="-847157" y="4659280"/>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02053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EB1CDB-8940-487E-B1E8-CA073C8D96E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4DCB263-3589-43D4-8907-F993E1C7D5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A7646E9-1200-4FCE-8301-A1002C3CC3DE}"/>
              </a:ext>
            </a:extLst>
          </p:cNvPr>
          <p:cNvSpPr>
            <a:spLocks noGrp="1"/>
          </p:cNvSpPr>
          <p:nvPr>
            <p:ph type="dt" sz="half" idx="10"/>
          </p:nvPr>
        </p:nvSpPr>
        <p:spPr/>
        <p:txBody>
          <a:bodyPr/>
          <a:lstStyle/>
          <a:p>
            <a:fld id="{A887E543-9BBC-4734-9BFF-AF6E77D374B5}"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8511434-4807-4F7B-820B-71C2F361905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9FA95BF-453C-42E2-96B9-FA21F2B6812F}"/>
              </a:ext>
            </a:extLst>
          </p:cNvPr>
          <p:cNvSpPr>
            <a:spLocks noGrp="1"/>
          </p:cNvSpPr>
          <p:nvPr>
            <p:ph type="sldNum" sz="quarter" idx="12"/>
          </p:nvPr>
        </p:nvSpPr>
        <p:spPr/>
        <p:txBody>
          <a:bodyPr/>
          <a:lstStyle/>
          <a:p>
            <a:fld id="{E4F7549C-E05F-42D8-B26C-C4B87F912A9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6729106"/>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80C379-DFB8-47F0-8E95-0B87A715B9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807E0CC-06BB-483D-811C-A81CC10BB92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EBEF77-5362-4B03-AE7E-A35346DD7DA6}"/>
              </a:ext>
            </a:extLst>
          </p:cNvPr>
          <p:cNvSpPr>
            <a:spLocks noGrp="1"/>
          </p:cNvSpPr>
          <p:nvPr>
            <p:ph type="dt" sz="half" idx="10"/>
          </p:nvPr>
        </p:nvSpPr>
        <p:spPr/>
        <p:txBody>
          <a:bodyPr/>
          <a:lstStyle/>
          <a:p>
            <a:fld id="{A887E543-9BBC-4734-9BFF-AF6E77D374B5}"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7B4EDD7-E89E-437B-8FD4-D61331BB685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13972CD6-8829-4E5F-A523-1D5062CD641F}"/>
              </a:ext>
            </a:extLst>
          </p:cNvPr>
          <p:cNvSpPr>
            <a:spLocks noGrp="1"/>
          </p:cNvSpPr>
          <p:nvPr>
            <p:ph type="sldNum" sz="quarter" idx="12"/>
          </p:nvPr>
        </p:nvSpPr>
        <p:spPr/>
        <p:txBody>
          <a:bodyPr/>
          <a:lstStyle/>
          <a:p>
            <a:fld id="{E4F7549C-E05F-42D8-B26C-C4B87F912A9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61001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9A7A992E-85E6-4867-8135-3B1BBBA4FDC8}"/>
              </a:ext>
            </a:extLst>
          </p:cNvPr>
          <p:cNvSpPr>
            <a:spLocks noGrp="1"/>
          </p:cNvSpPr>
          <p:nvPr>
            <p:ph type="dt" sz="half" idx="10"/>
          </p:nvPr>
        </p:nvSpPr>
        <p:spPr/>
        <p:txBody>
          <a:bodyPr/>
          <a:lstStyle/>
          <a:p>
            <a:fld id="{A887E543-9BBC-4734-9BFF-AF6E77D374B5}"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C285498-8E52-4B1B-961B-180838ABD2B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1AF89EB3-1A89-40E4-AA30-28A307E33D80}"/>
              </a:ext>
            </a:extLst>
          </p:cNvPr>
          <p:cNvSpPr>
            <a:spLocks noGrp="1"/>
          </p:cNvSpPr>
          <p:nvPr>
            <p:ph type="sldNum" sz="quarter" idx="12"/>
          </p:nvPr>
        </p:nvSpPr>
        <p:spPr/>
        <p:txBody>
          <a:bodyPr/>
          <a:lstStyle/>
          <a:p>
            <a:fld id="{E4F7549C-E05F-42D8-B26C-C4B87F912A9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圆角 6">
            <a:extLst>
              <a:ext uri="{FF2B5EF4-FFF2-40B4-BE49-F238E27FC236}">
                <a16:creationId xmlns:a16="http://schemas.microsoft.com/office/drawing/2014/main" id="{2C82038A-D085-4B20-B368-B5B876082545}"/>
              </a:ext>
            </a:extLst>
          </p:cNvPr>
          <p:cNvSpPr/>
          <p:nvPr userDrawn="1"/>
        </p:nvSpPr>
        <p:spPr>
          <a:xfrm>
            <a:off x="835305" y="708949"/>
            <a:ext cx="10521387" cy="5440101"/>
          </a:xfrm>
          <a:prstGeom prst="roundRect">
            <a:avLst>
              <a:gd name="adj" fmla="val 14168"/>
            </a:avLst>
          </a:prstGeom>
          <a:solidFill>
            <a:srgbClr val="152144"/>
          </a:solidFill>
          <a:ln>
            <a:noFill/>
          </a:ln>
          <a:effectLst>
            <a:outerShdw blurRad="1270000" dist="38100" dir="2700000" algn="tl" rotWithShape="0">
              <a:srgbClr val="1B3D74"/>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extLst>
      <p:ext uri="{BB962C8B-B14F-4D97-AF65-F5344CB8AC3E}">
        <p14:creationId xmlns:p14="http://schemas.microsoft.com/office/powerpoint/2010/main" val="331197018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C52A18-3A23-40B3-BB05-FAF8083B671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7DA8335-8705-40A8-A5F5-E2D39FA63CC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6E9B4E6-F588-47C1-97E5-334931531CA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B68C55D-5013-4F14-8B40-43BE0FCB04AB}"/>
              </a:ext>
            </a:extLst>
          </p:cNvPr>
          <p:cNvSpPr>
            <a:spLocks noGrp="1"/>
          </p:cNvSpPr>
          <p:nvPr>
            <p:ph type="dt" sz="half" idx="10"/>
          </p:nvPr>
        </p:nvSpPr>
        <p:spPr/>
        <p:txBody>
          <a:bodyPr/>
          <a:lstStyle/>
          <a:p>
            <a:fld id="{A887E543-9BBC-4734-9BFF-AF6E77D374B5}"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070BA76F-1C72-44D8-9BAD-ABF9C46AC3A5}"/>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7249553A-B150-4A8D-B498-52E3861097D4}"/>
              </a:ext>
            </a:extLst>
          </p:cNvPr>
          <p:cNvSpPr>
            <a:spLocks noGrp="1"/>
          </p:cNvSpPr>
          <p:nvPr>
            <p:ph type="sldNum" sz="quarter" idx="12"/>
          </p:nvPr>
        </p:nvSpPr>
        <p:spPr/>
        <p:txBody>
          <a:bodyPr/>
          <a:lstStyle/>
          <a:p>
            <a:fld id="{E4F7549C-E05F-42D8-B26C-C4B87F912A9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472172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EADA23-108D-43AC-865B-CEC351426C9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6B210FE-DCD2-4DF1-8421-675FA87731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A19CC84-341D-4B80-957C-720A8BA0DC5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D35DE20-5CC1-4199-BE28-1F86BE13A4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41802DC-FB2F-47E4-872E-CE948D75B9E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3C876DD-B029-4721-97D4-E0FCF8DDC758}"/>
              </a:ext>
            </a:extLst>
          </p:cNvPr>
          <p:cNvSpPr>
            <a:spLocks noGrp="1"/>
          </p:cNvSpPr>
          <p:nvPr>
            <p:ph type="dt" sz="half" idx="10"/>
          </p:nvPr>
        </p:nvSpPr>
        <p:spPr/>
        <p:txBody>
          <a:bodyPr/>
          <a:lstStyle/>
          <a:p>
            <a:fld id="{A887E543-9BBC-4734-9BFF-AF6E77D374B5}"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FBC5BDA4-F834-420F-90A8-3BCD4B12D47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7567F07B-2C5B-4FC9-A5AC-E2D7036044BF}"/>
              </a:ext>
            </a:extLst>
          </p:cNvPr>
          <p:cNvSpPr>
            <a:spLocks noGrp="1"/>
          </p:cNvSpPr>
          <p:nvPr>
            <p:ph type="sldNum" sz="quarter" idx="12"/>
          </p:nvPr>
        </p:nvSpPr>
        <p:spPr/>
        <p:txBody>
          <a:bodyPr/>
          <a:lstStyle/>
          <a:p>
            <a:fld id="{E4F7549C-E05F-42D8-B26C-C4B87F912A9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1625114"/>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A9078D-AC56-4BDE-ABCE-1E902BE481D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ACFE66-EB2F-493A-93E4-C4FFB54FDF41}"/>
              </a:ext>
            </a:extLst>
          </p:cNvPr>
          <p:cNvSpPr>
            <a:spLocks noGrp="1"/>
          </p:cNvSpPr>
          <p:nvPr>
            <p:ph type="dt" sz="half" idx="10"/>
          </p:nvPr>
        </p:nvSpPr>
        <p:spPr/>
        <p:txBody>
          <a:bodyPr/>
          <a:lstStyle/>
          <a:p>
            <a:fld id="{A887E543-9BBC-4734-9BFF-AF6E77D374B5}"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5FDAE7DA-3986-4EA1-B4A4-ABAECE19806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E3CE6CED-C67B-4AA9-B790-33128AB5AE6F}"/>
              </a:ext>
            </a:extLst>
          </p:cNvPr>
          <p:cNvSpPr>
            <a:spLocks noGrp="1"/>
          </p:cNvSpPr>
          <p:nvPr>
            <p:ph type="sldNum" sz="quarter" idx="12"/>
          </p:nvPr>
        </p:nvSpPr>
        <p:spPr/>
        <p:txBody>
          <a:bodyPr/>
          <a:lstStyle/>
          <a:p>
            <a:fld id="{E4F7549C-E05F-42D8-B26C-C4B87F912A9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83588123"/>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847C4CE-6CB1-4C7E-8E13-DE70831ECE6D}"/>
              </a:ext>
            </a:extLst>
          </p:cNvPr>
          <p:cNvSpPr>
            <a:spLocks noGrp="1"/>
          </p:cNvSpPr>
          <p:nvPr>
            <p:ph type="dt" sz="half" idx="10"/>
          </p:nvPr>
        </p:nvSpPr>
        <p:spPr/>
        <p:txBody>
          <a:bodyPr/>
          <a:lstStyle/>
          <a:p>
            <a:fld id="{A887E543-9BBC-4734-9BFF-AF6E77D374B5}"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B41598A4-DBF9-4C70-8B49-3C6F6992EA8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343594FD-8C93-47A5-8469-3E8159BF49E6}"/>
              </a:ext>
            </a:extLst>
          </p:cNvPr>
          <p:cNvSpPr>
            <a:spLocks noGrp="1"/>
          </p:cNvSpPr>
          <p:nvPr>
            <p:ph type="sldNum" sz="quarter" idx="12"/>
          </p:nvPr>
        </p:nvSpPr>
        <p:spPr/>
        <p:txBody>
          <a:bodyPr/>
          <a:lstStyle/>
          <a:p>
            <a:fld id="{E4F7549C-E05F-42D8-B26C-C4B87F912A9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416418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B19E6E-4807-4C7E-810B-6A9D899474A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852CAE8-C0C6-46D2-B76C-F7930C5C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EC2FED8-43F4-4FB5-97D3-D305C29AF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2A0C397-363F-4869-9B63-46814AE28D7B}"/>
              </a:ext>
            </a:extLst>
          </p:cNvPr>
          <p:cNvSpPr>
            <a:spLocks noGrp="1"/>
          </p:cNvSpPr>
          <p:nvPr>
            <p:ph type="dt" sz="half" idx="10"/>
          </p:nvPr>
        </p:nvSpPr>
        <p:spPr/>
        <p:txBody>
          <a:bodyPr/>
          <a:lstStyle/>
          <a:p>
            <a:fld id="{A887E543-9BBC-4734-9BFF-AF6E77D374B5}"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4CBEDB37-45AC-444F-B021-80200DA7257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971D304-D51C-4377-9016-52C219B861CB}"/>
              </a:ext>
            </a:extLst>
          </p:cNvPr>
          <p:cNvSpPr>
            <a:spLocks noGrp="1"/>
          </p:cNvSpPr>
          <p:nvPr>
            <p:ph type="sldNum" sz="quarter" idx="12"/>
          </p:nvPr>
        </p:nvSpPr>
        <p:spPr/>
        <p:txBody>
          <a:bodyPr/>
          <a:lstStyle/>
          <a:p>
            <a:fld id="{E4F7549C-E05F-42D8-B26C-C4B87F912A9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568657"/>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3037B-DA91-4EDE-BFC4-114C664186A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EE6BF27-53E0-4808-AF26-0F2EE9AFD2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E81425D-F243-4494-84C3-41A4C78A3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E8CFAA-DD3A-4902-8C07-5F626F7FE601}"/>
              </a:ext>
            </a:extLst>
          </p:cNvPr>
          <p:cNvSpPr>
            <a:spLocks noGrp="1"/>
          </p:cNvSpPr>
          <p:nvPr>
            <p:ph type="dt" sz="half" idx="10"/>
          </p:nvPr>
        </p:nvSpPr>
        <p:spPr/>
        <p:txBody>
          <a:bodyPr/>
          <a:lstStyle/>
          <a:p>
            <a:fld id="{A887E543-9BBC-4734-9BFF-AF6E77D374B5}"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9DDCD85A-EEF7-4B0D-9213-400166142F9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9F3D0588-7E1A-4E85-A6E3-47AEEFDCFB00}"/>
              </a:ext>
            </a:extLst>
          </p:cNvPr>
          <p:cNvSpPr>
            <a:spLocks noGrp="1"/>
          </p:cNvSpPr>
          <p:nvPr>
            <p:ph type="sldNum" sz="quarter" idx="12"/>
          </p:nvPr>
        </p:nvSpPr>
        <p:spPr/>
        <p:txBody>
          <a:bodyPr/>
          <a:lstStyle/>
          <a:p>
            <a:fld id="{E4F7549C-E05F-42D8-B26C-C4B87F912A9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5794017"/>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51D469-F3AE-4B27-A859-06AA19E077C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D9FC97B-746F-4BC3-B5FF-6BDF9800135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49C827-B54A-4CD4-999F-C0200536F1A8}"/>
              </a:ext>
            </a:extLst>
          </p:cNvPr>
          <p:cNvSpPr>
            <a:spLocks noGrp="1"/>
          </p:cNvSpPr>
          <p:nvPr>
            <p:ph type="dt" sz="half" idx="10"/>
          </p:nvPr>
        </p:nvSpPr>
        <p:spPr/>
        <p:txBody>
          <a:bodyPr/>
          <a:lstStyle/>
          <a:p>
            <a:fld id="{A887E543-9BBC-4734-9BFF-AF6E77D374B5}"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370EE54-090E-4EA3-8574-B0E06A9F913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8CDDA40-F083-4A46-8C1B-5FD1C855E6D5}"/>
              </a:ext>
            </a:extLst>
          </p:cNvPr>
          <p:cNvSpPr>
            <a:spLocks noGrp="1"/>
          </p:cNvSpPr>
          <p:nvPr>
            <p:ph type="sldNum" sz="quarter" idx="12"/>
          </p:nvPr>
        </p:nvSpPr>
        <p:spPr/>
        <p:txBody>
          <a:bodyPr/>
          <a:lstStyle/>
          <a:p>
            <a:fld id="{E4F7549C-E05F-42D8-B26C-C4B87F912A9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1823571"/>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357B811-0A34-46C8-99F4-3FE85A8058C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796070-AB8D-424C-91B0-B2339DD9ABD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FF45A83-A873-4451-A1B1-C261E68D9B63}"/>
              </a:ext>
            </a:extLst>
          </p:cNvPr>
          <p:cNvSpPr>
            <a:spLocks noGrp="1"/>
          </p:cNvSpPr>
          <p:nvPr>
            <p:ph type="dt" sz="half" idx="10"/>
          </p:nvPr>
        </p:nvSpPr>
        <p:spPr/>
        <p:txBody>
          <a:bodyPr/>
          <a:lstStyle/>
          <a:p>
            <a:fld id="{A887E543-9BBC-4734-9BFF-AF6E77D374B5}"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3454D336-6C63-48F2-82D7-F9F2843BEB6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96DDF71-5A16-49B4-8A08-5E1F4066F9AD}"/>
              </a:ext>
            </a:extLst>
          </p:cNvPr>
          <p:cNvSpPr>
            <a:spLocks noGrp="1"/>
          </p:cNvSpPr>
          <p:nvPr>
            <p:ph type="sldNum" sz="quarter" idx="12"/>
          </p:nvPr>
        </p:nvSpPr>
        <p:spPr/>
        <p:txBody>
          <a:bodyPr/>
          <a:lstStyle/>
          <a:p>
            <a:fld id="{E4F7549C-E05F-42D8-B26C-C4B87F912A9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905540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7334B10-1BAA-4F86-8112-CC1F1B123847}" type="datetimeFigureOut">
              <a:rPr lang="zh-CN" altLang="en-US" smtClean="0"/>
              <a:t>2021/12/4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7334B10-1BAA-4F86-8112-CC1F1B123847}" type="datetimeFigureOut">
              <a:rPr lang="zh-CN" altLang="en-US" smtClean="0"/>
              <a:t>2021/12/4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334B10-1BAA-4F86-8112-CC1F1B123847}" type="datetimeFigureOut">
              <a:rPr lang="zh-CN" altLang="en-US" smtClean="0"/>
              <a:t>2021/12/4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t>2021/12/4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83" r:id="rId23"/>
  </p:sldLayoutIdLst>
  <p:txStyles>
    <p:title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0FF45FE-1E02-4308-BDCE-8CB974D1F0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5349D17-5141-4DAB-B0F2-D1F8135C6B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71EB663-6746-4E89-B2A6-B674BCD1A0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7E543-9BBC-4734-9BFF-AF6E77D374B5}"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8DA8CA9C-508A-46B3-A80D-4430CA857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9B473EB-15ED-4A45-848B-9AAC360EC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7549C-E05F-42D8-B26C-C4B87F912A9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a:extLst>
              <a:ext uri="{FF2B5EF4-FFF2-40B4-BE49-F238E27FC236}">
                <a16:creationId xmlns:a16="http://schemas.microsoft.com/office/drawing/2014/main" id="{8B7581ED-9D62-4E55-B074-CD1A0C6EFEC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94" y="0"/>
            <a:ext cx="12189611" cy="6858000"/>
          </a:xfrm>
          <a:prstGeom prst="rect">
            <a:avLst/>
          </a:prstGeom>
        </p:spPr>
      </p:pic>
    </p:spTree>
    <p:extLst>
      <p:ext uri="{BB962C8B-B14F-4D97-AF65-F5344CB8AC3E}">
        <p14:creationId xmlns:p14="http://schemas.microsoft.com/office/powerpoint/2010/main" val="80810312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gif"/></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26.gif"/><Relationship Id="rId4" Type="http://schemas.openxmlformats.org/officeDocument/2006/relationships/image" Target="../media/image25.gif"/></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190806"/>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1607358" y="1337398"/>
            <a:ext cx="8524615" cy="584775"/>
          </a:xfrm>
          <a:prstGeom prst="rect">
            <a:avLst/>
          </a:prstGeom>
        </p:spPr>
        <p:txBody>
          <a:bodyPr wrap="square">
            <a:spAutoFit/>
          </a:bodyPr>
          <a:lstStyle/>
          <a:p>
            <a:pPr>
              <a:spcAft>
                <a:spcPts val="0"/>
              </a:spcAft>
              <a:tabLst>
                <a:tab pos="1386840" algn="l"/>
              </a:tabLs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52.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VIỆT</a:t>
            </a:r>
            <a:endParaRPr lang="en-US" sz="3200" b="1"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969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43662"/>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1197023" y="862182"/>
            <a:ext cx="3196709" cy="523220"/>
          </a:xfrm>
          <a:prstGeom prst="rect">
            <a:avLst/>
          </a:prstGeom>
        </p:spPr>
        <p:txBody>
          <a:bodyPr wrap="none">
            <a:spAutoFit/>
          </a:bodyPr>
          <a:lstStyle/>
          <a:p>
            <a:r>
              <a:rPr lang="en-US" sz="2800" b="1" dirty="0" err="1">
                <a:solidFill>
                  <a:srgbClr val="000000"/>
                </a:solidFill>
                <a:latin typeface="Times New Roman" panose="02020603050405020304" pitchFamily="18" charset="0"/>
                <a:ea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rPr>
              <a:t> 1 </a:t>
            </a:r>
            <a:r>
              <a:rPr lang="en-US" sz="2800" b="1" dirty="0" err="1">
                <a:solidFill>
                  <a:srgbClr val="000000"/>
                </a:solidFill>
                <a:latin typeface="Times New Roman" panose="02020603050405020304" pitchFamily="18" charset="0"/>
                <a:ea typeface="Times New Roman" panose="02020603050405020304" pitchFamily="18" charset="0"/>
              </a:rPr>
              <a:t>SGK</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trang</a:t>
            </a:r>
            <a:r>
              <a:rPr lang="en-US" sz="2800" b="1" dirty="0">
                <a:solidFill>
                  <a:srgbClr val="000000"/>
                </a:solidFill>
                <a:latin typeface="Times New Roman" panose="02020603050405020304" pitchFamily="18" charset="0"/>
                <a:ea typeface="Times New Roman" panose="02020603050405020304" pitchFamily="18" charset="0"/>
              </a:rPr>
              <a:t> 99</a:t>
            </a:r>
            <a:endParaRPr lang="en-US" sz="2800" dirty="0"/>
          </a:p>
        </p:txBody>
      </p:sp>
      <p:sp>
        <p:nvSpPr>
          <p:cNvPr id="11" name="Rectangle 10"/>
          <p:cNvSpPr/>
          <p:nvPr/>
        </p:nvSpPr>
        <p:spPr>
          <a:xfrm>
            <a:off x="1197024" y="1613322"/>
            <a:ext cx="10055476" cy="1384995"/>
          </a:xfrm>
          <a:prstGeom prst="rect">
            <a:avLst/>
          </a:prstGeom>
        </p:spPr>
        <p:txBody>
          <a:bodyPr wrap="square">
            <a:spAutoFit/>
          </a:bodyPr>
          <a:lstStyle/>
          <a:p>
            <a:pPr algn="just"/>
            <a:r>
              <a:rPr lang="vi-VN" sz="2800" dirty="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Times New Roman" panose="02020603050405020304" pitchFamily="18" charset="0"/>
              </a:rPr>
              <a:t>a. </a:t>
            </a:r>
            <a:r>
              <a:rPr lang="en-US" altLang="zh-CN" sz="2800" dirty="0" err="1">
                <a:solidFill>
                  <a:prstClr val="black"/>
                </a:solidFill>
                <a:latin typeface="Cambria" panose="02040503050406030204" pitchFamily="18" charset="0"/>
                <a:ea typeface="Cambria" panose="02040503050406030204" pitchFamily="18" charset="0"/>
              </a:rPr>
              <a:t>Suốt</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một</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đời</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người</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từ</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thuở</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lọt</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lòng</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trong</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chiếc</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nôi</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tre</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đến</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khi</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nhắm</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mắt</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xuôi</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tay</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nằm</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trên</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giường</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tre</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tre</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với</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mình</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sống</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có</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nhau</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chết</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có</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nhau</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chung</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thủy</a:t>
            </a:r>
            <a:r>
              <a:rPr lang="en-US" altLang="zh-CN" sz="2800" dirty="0">
                <a:solidFill>
                  <a:prstClr val="black"/>
                </a:solidFill>
                <a:latin typeface="Cambria" panose="02040503050406030204" pitchFamily="18" charset="0"/>
                <a:ea typeface="Cambria" panose="02040503050406030204" pitchFamily="18" charset="0"/>
              </a:rPr>
              <a:t>. </a:t>
            </a:r>
          </a:p>
        </p:txBody>
      </p:sp>
      <p:sp>
        <p:nvSpPr>
          <p:cNvPr id="12" name="Rectangle 11"/>
          <p:cNvSpPr/>
          <p:nvPr/>
        </p:nvSpPr>
        <p:spPr>
          <a:xfrm>
            <a:off x="1197023" y="3974051"/>
            <a:ext cx="9689400" cy="954107"/>
          </a:xfrm>
          <a:prstGeom prst="rect">
            <a:avLst/>
          </a:prstGeom>
        </p:spPr>
        <p:txBody>
          <a:bodyPr wrap="square">
            <a:spAutoFit/>
          </a:bodyPr>
          <a:lstStyle/>
          <a:p>
            <a:pPr algn="just">
              <a:spcAft>
                <a:spcPts val="0"/>
              </a:spcAft>
              <a:tabLst>
                <a:tab pos="90170" algn="l"/>
                <a:tab pos="180340" algn="l"/>
              </a:tabLst>
            </a:pPr>
            <a:r>
              <a:rPr lang="en-US" sz="2800" i="1" dirty="0" err="1">
                <a:latin typeface="Times New Roman" panose="02020603050405020304" pitchFamily="18" charset="0"/>
                <a:ea typeface="Times New Roman" panose="02020603050405020304" pitchFamily="18" charset="0"/>
              </a:rPr>
              <a:t>Nhắm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mắt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xuôi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tay</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dấu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hiệu</a:t>
            </a:r>
            <a:r>
              <a:rPr lang="en-US" sz="2800" i="1"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chết</a:t>
            </a:r>
            <a:r>
              <a:rPr lang="en-US" sz="2800" dirty="0">
                <a:latin typeface="Times New Roman" panose="02020603050405020304" pitchFamily="18" charset="0"/>
                <a:ea typeface="Times New Roman" panose="02020603050405020304" pitchFamily="18" charset="0"/>
              </a:rPr>
              <a:t>.</a:t>
            </a:r>
          </a:p>
          <a:p>
            <a:pPr algn="just">
              <a:spcAft>
                <a:spcPts val="0"/>
              </a:spcAft>
              <a:tabLst>
                <a:tab pos="90170" algn="l"/>
                <a:tab pos="180340" algn="l"/>
              </a:tabLs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3474384"/>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43662"/>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1097069" y="1090102"/>
            <a:ext cx="3196709" cy="523220"/>
          </a:xfrm>
          <a:prstGeom prst="rect">
            <a:avLst/>
          </a:prstGeom>
        </p:spPr>
        <p:txBody>
          <a:bodyPr wrap="none">
            <a:spAutoFit/>
          </a:bodyPr>
          <a:lstStyle/>
          <a:p>
            <a:r>
              <a:rPr lang="en-US" sz="2800" b="1" dirty="0" err="1">
                <a:solidFill>
                  <a:srgbClr val="000000"/>
                </a:solidFill>
                <a:latin typeface="Times New Roman" panose="02020603050405020304" pitchFamily="18" charset="0"/>
                <a:ea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rPr>
              <a:t> 1 SGK </a:t>
            </a:r>
            <a:r>
              <a:rPr lang="en-US" sz="2800" b="1" dirty="0" err="1">
                <a:solidFill>
                  <a:srgbClr val="000000"/>
                </a:solidFill>
                <a:latin typeface="Times New Roman" panose="02020603050405020304" pitchFamily="18" charset="0"/>
                <a:ea typeface="Times New Roman" panose="02020603050405020304" pitchFamily="18" charset="0"/>
              </a:rPr>
              <a:t>trang</a:t>
            </a:r>
            <a:r>
              <a:rPr lang="en-US" sz="2800" b="1" dirty="0">
                <a:solidFill>
                  <a:srgbClr val="000000"/>
                </a:solidFill>
                <a:latin typeface="Times New Roman" panose="02020603050405020304" pitchFamily="18" charset="0"/>
                <a:ea typeface="Times New Roman" panose="02020603050405020304" pitchFamily="18" charset="0"/>
              </a:rPr>
              <a:t> 99</a:t>
            </a:r>
            <a:endParaRPr lang="en-US" sz="2800" dirty="0"/>
          </a:p>
        </p:txBody>
      </p:sp>
      <p:sp>
        <p:nvSpPr>
          <p:cNvPr id="11" name="Rectangle 10"/>
          <p:cNvSpPr/>
          <p:nvPr/>
        </p:nvSpPr>
        <p:spPr>
          <a:xfrm>
            <a:off x="775196" y="1671113"/>
            <a:ext cx="10131043" cy="523220"/>
          </a:xfrm>
          <a:prstGeom prst="rect">
            <a:avLst/>
          </a:prstGeom>
        </p:spPr>
        <p:txBody>
          <a:bodyPr wrap="none">
            <a:spAutoFit/>
          </a:bodyPr>
          <a:lstStyle/>
          <a:p>
            <a:pPr algn="just"/>
            <a:r>
              <a:rPr lang="vi-VN" sz="2800" dirty="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Times New Roman" panose="02020603050405020304" pitchFamily="18" charset="0"/>
              </a:rPr>
              <a:t>b. </a:t>
            </a:r>
            <a:r>
              <a:rPr lang="en-US" altLang="zh-CN" sz="2800" dirty="0">
                <a:solidFill>
                  <a:prstClr val="black"/>
                </a:solidFill>
                <a:latin typeface="Cambria" panose="02040503050406030204" pitchFamily="18" charset="0"/>
                <a:ea typeface="Cambria" panose="02040503050406030204" pitchFamily="18" charset="0"/>
              </a:rPr>
              <a:t>Tre </a:t>
            </a:r>
            <a:r>
              <a:rPr lang="en-US" altLang="zh-CN" sz="2800" dirty="0" err="1">
                <a:solidFill>
                  <a:prstClr val="black"/>
                </a:solidFill>
                <a:latin typeface="Cambria" panose="02040503050406030204" pitchFamily="18" charset="0"/>
                <a:ea typeface="Cambria" panose="02040503050406030204" pitchFamily="18" charset="0"/>
              </a:rPr>
              <a:t>giữ</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làng</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giữ</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nước</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giữ</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mái</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nhà</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tranh</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giữ</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đồng</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lúa</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chín</a:t>
            </a:r>
            <a:r>
              <a:rPr lang="en-US" altLang="zh-CN" sz="2800" dirty="0">
                <a:solidFill>
                  <a:prstClr val="black"/>
                </a:solidFill>
                <a:latin typeface="Cambria" panose="02040503050406030204" pitchFamily="18" charset="0"/>
                <a:ea typeface="Cambria" panose="02040503050406030204" pitchFamily="18" charset="0"/>
              </a:rPr>
              <a:t>. </a:t>
            </a:r>
          </a:p>
        </p:txBody>
      </p:sp>
      <p:sp>
        <p:nvSpPr>
          <p:cNvPr id="12" name="Rectangle 11"/>
          <p:cNvSpPr/>
          <p:nvPr/>
        </p:nvSpPr>
        <p:spPr>
          <a:xfrm>
            <a:off x="996017" y="3700929"/>
            <a:ext cx="9689400" cy="954107"/>
          </a:xfrm>
          <a:prstGeom prst="rect">
            <a:avLst/>
          </a:prstGeom>
        </p:spPr>
        <p:txBody>
          <a:bodyPr wrap="square">
            <a:spAutoFit/>
          </a:bodyPr>
          <a:lstStyle/>
          <a:p>
            <a:pPr algn="just">
              <a:spcAft>
                <a:spcPts val="0"/>
              </a:spcAft>
              <a:tabLst>
                <a:tab pos="90170" algn="l"/>
                <a:tab pos="180340" algn="l"/>
              </a:tabLst>
            </a:pPr>
            <a:r>
              <a:rPr lang="en-US" sz="2800" i="1" dirty="0" err="1">
                <a:latin typeface="Times New Roman" panose="02020603050405020304" pitchFamily="18" charset="0"/>
                <a:ea typeface="Times New Roman" panose="02020603050405020304" pitchFamily="18" charset="0"/>
              </a:rPr>
              <a:t>Mái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tranh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đồng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lúa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chín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bộ</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phận</a:t>
            </a:r>
            <a:r>
              <a:rPr lang="en-US" sz="2800" i="1"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ruộng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chung</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Tổng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thể</a:t>
            </a:r>
            <a:r>
              <a:rPr lang="en-US" sz="2800" i="1"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88503483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108554" y="43662"/>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1097069" y="1090102"/>
            <a:ext cx="3196709" cy="523220"/>
          </a:xfrm>
          <a:prstGeom prst="rect">
            <a:avLst/>
          </a:prstGeom>
        </p:spPr>
        <p:txBody>
          <a:bodyPr wrap="none">
            <a:spAutoFit/>
          </a:bodyPr>
          <a:lstStyle/>
          <a:p>
            <a:r>
              <a:rPr lang="en-US" sz="2800" b="1" dirty="0" err="1">
                <a:solidFill>
                  <a:srgbClr val="000000"/>
                </a:solidFill>
                <a:latin typeface="Times New Roman" panose="02020603050405020304" pitchFamily="18" charset="0"/>
                <a:ea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rPr>
              <a:t> 1 SGK </a:t>
            </a:r>
            <a:r>
              <a:rPr lang="en-US" sz="2800" b="1" dirty="0" err="1">
                <a:solidFill>
                  <a:srgbClr val="000000"/>
                </a:solidFill>
                <a:latin typeface="Times New Roman" panose="02020603050405020304" pitchFamily="18" charset="0"/>
                <a:ea typeface="Times New Roman" panose="02020603050405020304" pitchFamily="18" charset="0"/>
              </a:rPr>
              <a:t>trang</a:t>
            </a:r>
            <a:r>
              <a:rPr lang="en-US" sz="2800" b="1" dirty="0">
                <a:solidFill>
                  <a:srgbClr val="000000"/>
                </a:solidFill>
                <a:latin typeface="Times New Roman" panose="02020603050405020304" pitchFamily="18" charset="0"/>
                <a:ea typeface="Times New Roman" panose="02020603050405020304" pitchFamily="18" charset="0"/>
              </a:rPr>
              <a:t> 99</a:t>
            </a:r>
            <a:endParaRPr lang="en-US" sz="2800" dirty="0"/>
          </a:p>
        </p:txBody>
      </p:sp>
      <p:sp>
        <p:nvSpPr>
          <p:cNvPr id="11" name="Rectangle 10"/>
          <p:cNvSpPr/>
          <p:nvPr/>
        </p:nvSpPr>
        <p:spPr>
          <a:xfrm>
            <a:off x="1528779" y="2017018"/>
            <a:ext cx="5824287" cy="954107"/>
          </a:xfrm>
          <a:prstGeom prst="rect">
            <a:avLst/>
          </a:prstGeom>
        </p:spPr>
        <p:txBody>
          <a:bodyPr wrap="none">
            <a:spAutoFit/>
          </a:bodyPr>
          <a:lstStyle/>
          <a:p>
            <a:pPr algn="just">
              <a:spcAft>
                <a:spcPts val="0"/>
              </a:spcAft>
              <a:tabLst>
                <a:tab pos="90170" algn="l"/>
                <a:tab pos="180340" algn="l"/>
              </a:tabLst>
            </a:pPr>
            <a:r>
              <a:rPr lang="vi-VN" sz="2800" dirty="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Times New Roman" panose="02020603050405020304" pitchFamily="18" charset="0"/>
              </a:rPr>
              <a:t>c. </a:t>
            </a:r>
            <a:r>
              <a:rPr lang="en-US" altLang="zh-CN" sz="2800" dirty="0" err="1">
                <a:solidFill>
                  <a:prstClr val="black"/>
                </a:solidFill>
                <a:latin typeface="Cambria" panose="02040503050406030204" pitchFamily="18" charset="0"/>
                <a:ea typeface="Cambria" panose="02040503050406030204" pitchFamily="18" charset="0"/>
              </a:rPr>
              <a:t>Thị</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thơm</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thị</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giấu</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người</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thơm</a:t>
            </a:r>
            <a:endParaRPr lang="en-US" altLang="zh-CN" sz="2800" dirty="0">
              <a:solidFill>
                <a:prstClr val="black"/>
              </a:solidFill>
              <a:latin typeface="Cambria" panose="02040503050406030204" pitchFamily="18" charset="0"/>
              <a:ea typeface="Cambria" panose="02040503050406030204" pitchFamily="18" charset="0"/>
            </a:endParaRPr>
          </a:p>
          <a:p>
            <a:pPr algn="just">
              <a:spcAft>
                <a:spcPts val="0"/>
              </a:spcAft>
              <a:tabLst>
                <a:tab pos="90170" algn="l"/>
                <a:tab pos="180340" algn="l"/>
              </a:tabLst>
            </a:pPr>
            <a:r>
              <a:rPr lang="en-US" altLang="zh-CN" sz="2800" dirty="0" err="1">
                <a:solidFill>
                  <a:prstClr val="black"/>
                </a:solidFill>
                <a:latin typeface="Cambria" panose="02040503050406030204" pitchFamily="18" charset="0"/>
                <a:ea typeface="Cambria" panose="02040503050406030204" pitchFamily="18" charset="0"/>
              </a:rPr>
              <a:t>Chăm</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làm</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thì</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được</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áo</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cơm</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cửa</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nhà</a:t>
            </a:r>
            <a:r>
              <a:rPr lang="en-US" altLang="zh-CN" sz="2800" dirty="0">
                <a:solidFill>
                  <a:prstClr val="black"/>
                </a:solidFill>
                <a:latin typeface="Cambria" panose="02040503050406030204" pitchFamily="18" charset="0"/>
                <a:ea typeface="Cambria" panose="02040503050406030204" pitchFamily="18" charset="0"/>
              </a:rPr>
              <a:t>.</a:t>
            </a:r>
          </a:p>
        </p:txBody>
      </p:sp>
      <p:sp>
        <p:nvSpPr>
          <p:cNvPr id="12" name="Rectangle 11"/>
          <p:cNvSpPr/>
          <p:nvPr/>
        </p:nvSpPr>
        <p:spPr>
          <a:xfrm>
            <a:off x="974997" y="4110832"/>
            <a:ext cx="9689400" cy="954107"/>
          </a:xfrm>
          <a:prstGeom prst="rect">
            <a:avLst/>
          </a:prstGeom>
        </p:spPr>
        <p:txBody>
          <a:bodyPr wrap="square">
            <a:spAutoFit/>
          </a:bodyPr>
          <a:lstStyle/>
          <a:p>
            <a:pPr algn="just">
              <a:spcAft>
                <a:spcPts val="0"/>
              </a:spcAft>
              <a:tabLst>
                <a:tab pos="90170" algn="l"/>
                <a:tab pos="180340" algn="l"/>
              </a:tabLst>
            </a:pPr>
            <a:r>
              <a:rPr lang="en-US" sz="2800" i="1" dirty="0" err="1">
                <a:latin typeface="Times New Roman" panose="02020603050405020304" pitchFamily="18" charset="0"/>
                <a:ea typeface="Times New Roman" panose="02020603050405020304" pitchFamily="18" charset="0"/>
              </a:rPr>
              <a:t>Áo</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cơm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cửa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cụ</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thể</a:t>
            </a:r>
            <a:r>
              <a:rPr lang="en-US" sz="2800" i="1"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hiền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hưởng</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trìu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8637453"/>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43662"/>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705394" y="1090102"/>
            <a:ext cx="11142617" cy="3539430"/>
          </a:xfrm>
          <a:prstGeom prst="rect">
            <a:avLst/>
          </a:prstGeom>
        </p:spPr>
        <p:txBody>
          <a:bodyPr wrap="square">
            <a:spAutoFit/>
          </a:bodyPr>
          <a:lstStyle/>
          <a:p>
            <a:pPr algn="just"/>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100/SGK: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cs typeface="Times New Roman" panose="02020603050405020304" pitchFamily="18" charset="0"/>
              </a:rPr>
              <a:t>a.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Đời</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cha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ông</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với</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đời</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tôi</a:t>
            </a:r>
            <a:endPar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Như</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con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sông</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với</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chân</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trời</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đã</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xa</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a:p>
            <a:pPr algn="just">
              <a:spcAft>
                <a:spcPts val="0"/>
              </a:spcAft>
            </a:pPr>
            <a:r>
              <a:rPr lang="en-US" altLang="zh-CN" sz="2800" dirty="0">
                <a:latin typeface="Times New Roman" panose="02020603050405020304" pitchFamily="18" charset="0"/>
                <a:ea typeface="Cambria" panose="02040503050406030204" pitchFamily="18" charset="0"/>
                <a:cs typeface="Times New Roman" panose="02020603050405020304" pitchFamily="18" charset="0"/>
              </a:rPr>
              <a:t>     </a:t>
            </a:r>
          </a:p>
          <a:p>
            <a:pPr algn="just">
              <a:spcAft>
                <a:spcPts val="0"/>
              </a:spcAft>
            </a:pP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b.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Gậy</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tre</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chông</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tre</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chống</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lại</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sắt</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thép</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của</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quân</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thù</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Tre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xung</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phong</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vào</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xe</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tăng</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đại</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bác</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828354"/>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43661"/>
            <a:ext cx="12083446" cy="722949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799825" y="813275"/>
            <a:ext cx="11027061" cy="5262979"/>
          </a:xfrm>
          <a:prstGeom prst="rect">
            <a:avLst/>
          </a:prstGeom>
        </p:spPr>
        <p:txBody>
          <a:bodyPr wrap="square">
            <a:spAutoFit/>
          </a:bodyPr>
          <a:lstStyle/>
          <a:p>
            <a:pPr algn="just"/>
            <a:r>
              <a:rPr lang="en-US" sz="2800" b="1" dirty="0" err="1">
                <a:solidFill>
                  <a:srgbClr val="000000"/>
                </a:solidFill>
                <a:latin typeface="Times New Roman" panose="02020603050405020304" pitchFamily="18" charset="0"/>
                <a:ea typeface="Calibri" panose="020F0502020204030204" pitchFamily="34" charset="0"/>
              </a:rPr>
              <a:t>Bài</a:t>
            </a:r>
            <a:r>
              <a:rPr lang="en-US" sz="2800" b="1" dirty="0">
                <a:solidFill>
                  <a:srgbClr val="000000"/>
                </a:solidFill>
                <a:latin typeface="Times New Roman" panose="02020603050405020304" pitchFamily="18" charset="0"/>
                <a:ea typeface="Calibri" panose="020F0502020204030204" pitchFamily="34" charset="0"/>
              </a:rPr>
              <a:t> 2 </a:t>
            </a:r>
            <a:r>
              <a:rPr lang="en-US" sz="2800" b="1" dirty="0" err="1">
                <a:solidFill>
                  <a:srgbClr val="000000"/>
                </a:solidFill>
                <a:latin typeface="Times New Roman" panose="02020603050405020304" pitchFamily="18" charset="0"/>
                <a:ea typeface="Calibri" panose="020F0502020204030204" pitchFamily="34" charset="0"/>
              </a:rPr>
              <a:t>trang</a:t>
            </a:r>
            <a:r>
              <a:rPr lang="en-US" sz="2800" b="1" dirty="0">
                <a:solidFill>
                  <a:srgbClr val="000000"/>
                </a:solidFill>
                <a:latin typeface="Times New Roman" panose="02020603050405020304" pitchFamily="18" charset="0"/>
                <a:ea typeface="Calibri" panose="020F0502020204030204" pitchFamily="34" charset="0"/>
              </a:rPr>
              <a:t> 100/SGK: </a:t>
            </a:r>
          </a:p>
          <a:p>
            <a:pPr algn="just"/>
            <a:endParaRPr lang="en-US" sz="2800" b="1" dirty="0">
              <a:solidFill>
                <a:srgbClr val="000000"/>
              </a:solidFill>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cs typeface="Times New Roman" panose="02020603050405020304" pitchFamily="18" charset="0"/>
              </a:rPr>
              <a:t> a.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Đời</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cha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ông</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với</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đời</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tôi</a:t>
            </a:r>
            <a:endPar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Như</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con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sông</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với</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chân</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trời</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đã</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xa</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a:p>
            <a:pPr algn="just"/>
            <a:r>
              <a:rPr lang="en-US" sz="2800" dirty="0">
                <a:latin typeface="Times New Roman" panose="02020603050405020304" pitchFamily="18" charset="0"/>
                <a:ea typeface="Times New Roman" panose="02020603050405020304" pitchFamily="18" charset="0"/>
              </a:rPr>
              <a:t> </a:t>
            </a:r>
          </a:p>
          <a:p>
            <a:pPr algn="just"/>
            <a:endParaRPr lang="en-US" sz="28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so </a:t>
            </a:r>
            <a:r>
              <a:rPr lang="en-US" sz="2800" dirty="0" err="1">
                <a:latin typeface="Times New Roman" panose="02020603050405020304" pitchFamily="18" charset="0"/>
                <a:ea typeface="Times New Roman" panose="02020603050405020304" pitchFamily="18" charset="0"/>
              </a:rPr>
              <a:t>sánh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khoảng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giữa</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Đời</a:t>
            </a:r>
            <a:r>
              <a:rPr lang="en-US" sz="2800" i="1" dirty="0">
                <a:latin typeface="Times New Roman" panose="02020603050405020304" pitchFamily="18" charset="0"/>
                <a:ea typeface="Times New Roman" panose="02020603050405020304" pitchFamily="18" charset="0"/>
              </a:rPr>
              <a:t> cha </a:t>
            </a:r>
            <a:r>
              <a:rPr lang="en-US" sz="2800" i="1" dirty="0" err="1">
                <a:latin typeface="Times New Roman" panose="02020603050405020304" pitchFamily="18" charset="0"/>
                <a:ea typeface="Times New Roman" panose="02020603050405020304" pitchFamily="18" charset="0"/>
              </a:rPr>
              <a:t>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với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đời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rPr>
              <a:t>con </a:t>
            </a:r>
            <a:r>
              <a:rPr lang="en-US" sz="2800" i="1" dirty="0" err="1">
                <a:latin typeface="Times New Roman" panose="02020603050405020304" pitchFamily="18" charset="0"/>
                <a:ea typeface="Times New Roman" panose="02020603050405020304" pitchFamily="18" charset="0"/>
              </a:rPr>
              <a:t>sông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với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chân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trời</a:t>
            </a:r>
            <a:r>
              <a:rPr lang="en-US" sz="2800" dirty="0">
                <a:latin typeface="Times New Roman" panose="02020603050405020304" pitchFamily="18" charset="0"/>
                <a:ea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muốn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nay,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cha </a:t>
            </a:r>
            <a:r>
              <a:rPr lang="en-US" sz="2800" dirty="0" err="1">
                <a:latin typeface="Times New Roman" panose="02020603050405020304" pitchFamily="18" charset="0"/>
                <a:ea typeface="Times New Roman" panose="02020603050405020304" pitchFamily="18" charset="0"/>
              </a:rPr>
              <a:t>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chúng</a:t>
            </a:r>
            <a:r>
              <a:rPr lang="en-US" sz="2800" dirty="0">
                <a:latin typeface="Times New Roman" panose="02020603050405020304" pitchFamily="18" charset="0"/>
                <a:ea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khoảng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khoảng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liền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6396151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43661"/>
            <a:ext cx="12083446" cy="722949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778805" y="1265220"/>
            <a:ext cx="11027061" cy="4401205"/>
          </a:xfrm>
          <a:prstGeom prst="rect">
            <a:avLst/>
          </a:prstGeom>
        </p:spPr>
        <p:txBody>
          <a:bodyPr wrap="square">
            <a:spAutoFit/>
          </a:bodyPr>
          <a:lstStyle/>
          <a:p>
            <a:pPr algn="just"/>
            <a:r>
              <a:rPr lang="en-US" sz="2800" b="1" dirty="0" err="1">
                <a:solidFill>
                  <a:srgbClr val="000000"/>
                </a:solidFill>
                <a:latin typeface="Times New Roman" panose="02020603050405020304" pitchFamily="18" charset="0"/>
                <a:ea typeface="Calibri" panose="020F0502020204030204" pitchFamily="34" charset="0"/>
              </a:rPr>
              <a:t>Bài</a:t>
            </a:r>
            <a:r>
              <a:rPr lang="en-US" sz="2800" b="1" dirty="0">
                <a:solidFill>
                  <a:srgbClr val="000000"/>
                </a:solidFill>
                <a:latin typeface="Times New Roman" panose="02020603050405020304" pitchFamily="18" charset="0"/>
                <a:ea typeface="Calibri" panose="020F0502020204030204" pitchFamily="34" charset="0"/>
              </a:rPr>
              <a:t> 2 </a:t>
            </a:r>
            <a:r>
              <a:rPr lang="en-US" sz="2800" b="1" dirty="0" err="1">
                <a:solidFill>
                  <a:srgbClr val="000000"/>
                </a:solidFill>
                <a:latin typeface="Times New Roman" panose="02020603050405020304" pitchFamily="18" charset="0"/>
                <a:ea typeface="Calibri" panose="020F0502020204030204" pitchFamily="34" charset="0"/>
              </a:rPr>
              <a:t>trang</a:t>
            </a:r>
            <a:r>
              <a:rPr lang="en-US" sz="2800" b="1" dirty="0">
                <a:solidFill>
                  <a:srgbClr val="000000"/>
                </a:solidFill>
                <a:latin typeface="Times New Roman" panose="02020603050405020304" pitchFamily="18" charset="0"/>
                <a:ea typeface="Calibri" panose="020F0502020204030204" pitchFamily="34" charset="0"/>
              </a:rPr>
              <a:t> 100/SGK: </a:t>
            </a:r>
          </a:p>
          <a:p>
            <a:pPr algn="just"/>
            <a:endParaRPr lang="en-US" sz="2800" b="1" dirty="0">
              <a:solidFill>
                <a:srgbClr val="000000"/>
              </a:solidFill>
              <a:latin typeface="Times New Roman" panose="02020603050405020304" pitchFamily="18" charset="0"/>
              <a:ea typeface="Times New Roman" panose="02020603050405020304" pitchFamily="18" charset="0"/>
            </a:endParaRPr>
          </a:p>
          <a:p>
            <a:pPr algn="just"/>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Gậy</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tre</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chông</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tre</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chống</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lại</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sắt</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thép</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của</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quân</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thù</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Tre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xung</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phong</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vào</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xe</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tăng</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đại</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zh-CN" sz="28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bác</a:t>
            </a:r>
            <a:r>
              <a:rPr lang="en-US" altLang="zh-C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p>
          <a:p>
            <a:pPr algn="just">
              <a:spcAft>
                <a:spcPts val="0"/>
              </a:spcAft>
            </a:pPr>
            <a:r>
              <a:rPr lang="en-US" sz="2800" dirty="0">
                <a:latin typeface="Times New Roman" panose="02020603050405020304" pitchFamily="18" charset="0"/>
                <a:ea typeface="Times New Roman" panose="02020603050405020304" pitchFamily="18" charset="0"/>
              </a:rPr>
              <a:t>b. </a:t>
            </a:r>
            <a:r>
              <a:rPr lang="en-US" sz="2800" dirty="0" err="1">
                <a:latin typeface="Times New Roman" panose="02020603050405020304" pitchFamily="18" charset="0"/>
                <a:ea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gậy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chống</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thép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thù</a:t>
            </a:r>
            <a:r>
              <a:rPr lang="en-US" sz="2800" dirty="0">
                <a:latin typeface="Times New Roman" panose="02020603050405020304" pitchFamily="18" charset="0"/>
                <a:ea typeface="Times New Roman" panose="02020603050405020304" pitchFamily="18" charset="0"/>
              </a:rPr>
              <a:t>; Tre </a:t>
            </a:r>
            <a:r>
              <a:rPr lang="en-US" sz="2800" b="1" i="1" dirty="0" err="1">
                <a:latin typeface="Times New Roman" panose="02020603050405020304" pitchFamily="18" charset="0"/>
                <a:ea typeface="Times New Roman" panose="02020603050405020304" pitchFamily="18" charset="0"/>
              </a:rPr>
              <a:t>xung</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phong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bác</a:t>
            </a:r>
            <a:r>
              <a:rPr lang="en-US" sz="2800" dirty="0">
                <a:latin typeface="Times New Roman" panose="02020603050405020304" pitchFamily="18" charset="0"/>
                <a:ea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dẫn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phẩm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giống</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563518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FE922DF-02F6-4111-B8EA-297FCA52F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7CF75F4-07F8-C947-AE4F-4D191EF5BF62}"/>
              </a:ext>
            </a:extLst>
          </p:cNvPr>
          <p:cNvSpPr txBox="1"/>
          <p:nvPr/>
        </p:nvSpPr>
        <p:spPr>
          <a:xfrm>
            <a:off x="6117465" y="2151727"/>
            <a:ext cx="6088275" cy="769441"/>
          </a:xfrm>
          <a:prstGeom prst="rect">
            <a:avLst/>
          </a:prstGeom>
          <a:noFill/>
        </p:spPr>
        <p:txBody>
          <a:bodyPr wrap="square" rtlCol="0">
            <a:spAutoFit/>
          </a:bodyPr>
          <a:lstStyle/>
          <a:p>
            <a:pPr algn="ctr"/>
            <a:r>
              <a:rPr lang="en-US" altLang="zh-CN" sz="4400" b="1" spc="300" dirty="0">
                <a:solidFill>
                  <a:srgbClr val="FF000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II. </a:t>
            </a:r>
            <a:r>
              <a:rPr lang="en-US" altLang="zh-CN" sz="4400" b="1" spc="300" dirty="0" err="1">
                <a:solidFill>
                  <a:srgbClr val="FF000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Thành</a:t>
            </a:r>
            <a:r>
              <a:rPr lang="en-US" altLang="zh-CN" sz="4400" b="1" spc="300" dirty="0">
                <a:solidFill>
                  <a:srgbClr val="FF000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 </a:t>
            </a:r>
            <a:r>
              <a:rPr lang="en-US" altLang="zh-CN" sz="4400" b="1" spc="300" dirty="0" err="1">
                <a:solidFill>
                  <a:srgbClr val="FF000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ngữ</a:t>
            </a:r>
            <a:endParaRPr lang="x-none"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493876" y="3244334"/>
            <a:ext cx="2490951" cy="523220"/>
          </a:xfrm>
          <a:prstGeom prst="rect">
            <a:avLst/>
          </a:prstGeom>
          <a:noFill/>
        </p:spPr>
        <p:txBody>
          <a:bodyPr wrap="square" rtlCol="0">
            <a:spAutoFit/>
          </a:bodyPr>
          <a:lstStyle/>
          <a:p>
            <a:r>
              <a:rPr lang="en-US" sz="2800" dirty="0"/>
              <a:t>1. </a:t>
            </a:r>
            <a:r>
              <a:rPr lang="en-US" sz="2800" dirty="0" err="1"/>
              <a:t>Bài</a:t>
            </a:r>
            <a:r>
              <a:rPr lang="en-US" sz="2800" dirty="0"/>
              <a:t> </a:t>
            </a:r>
            <a:r>
              <a:rPr lang="en-US" sz="2800" dirty="0" err="1"/>
              <a:t>tập</a:t>
            </a:r>
            <a:endParaRPr lang="en-US" sz="2800" dirty="0"/>
          </a:p>
        </p:txBody>
      </p:sp>
    </p:spTree>
    <p:extLst>
      <p:ext uri="{BB962C8B-B14F-4D97-AF65-F5344CB8AC3E}">
        <p14:creationId xmlns:p14="http://schemas.microsoft.com/office/powerpoint/2010/main" val="1760607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293466"/>
            <a:ext cx="3701968" cy="1207384"/>
          </a:xfrm>
          <a:prstGeom prst="rect">
            <a:avLst/>
          </a:prstGeom>
        </p:spPr>
      </p:pic>
      <p:pic>
        <p:nvPicPr>
          <p:cNvPr id="7"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6810602" y="5504962"/>
            <a:ext cx="5381398" cy="1256687"/>
          </a:xfrm>
          <a:prstGeom prst="rect">
            <a:avLst/>
          </a:prstGeom>
        </p:spPr>
      </p:pic>
      <p:sp>
        <p:nvSpPr>
          <p:cNvPr id="9" name="TextBox 8"/>
          <p:cNvSpPr txBox="1">
            <a:spLocks noChangeArrowheads="1"/>
          </p:cNvSpPr>
          <p:nvPr/>
        </p:nvSpPr>
        <p:spPr bwMode="auto">
          <a:xfrm>
            <a:off x="1968417" y="3372257"/>
            <a:ext cx="6092825" cy="523285"/>
          </a:xfrm>
          <a:prstGeom prst="rect">
            <a:avLst/>
          </a:prstGeom>
          <a:noFill/>
          <a:ln w="9525">
            <a:noFill/>
            <a:miter lim="800000"/>
            <a:headEnd/>
            <a:tailEnd/>
          </a:ln>
        </p:spPr>
        <p:txBody>
          <a:bodyPr>
            <a:spAutoFit/>
          </a:bodyPr>
          <a:lstStyle/>
          <a:p>
            <a:pPr>
              <a:lnSpc>
                <a:spcPct val="115000"/>
              </a:lnSpc>
              <a:spcAft>
                <a:spcPts val="1000"/>
              </a:spcAft>
              <a:tabLst>
                <a:tab pos="1385888" algn="l"/>
              </a:tabLst>
            </a:pPr>
            <a:r>
              <a:rPr lang="en-US" sz="2600" b="1" dirty="0">
                <a:solidFill>
                  <a:srgbClr val="C00000"/>
                </a:solidFill>
                <a:latin typeface="Times New Roman" pitchFamily="18" charset="0"/>
                <a:ea typeface="MS Mincho" pitchFamily="49" charset="-128"/>
                <a:cs typeface="Times New Roman" pitchFamily="18" charset="0"/>
              </a:rPr>
              <a:t>Đẽo cày giữa đường</a:t>
            </a:r>
            <a:endParaRPr lang="en-US" sz="2600" dirty="0">
              <a:solidFill>
                <a:srgbClr val="C00000"/>
              </a:solidFill>
              <a:latin typeface="Calibri" pitchFamily="34" charset="0"/>
              <a:ea typeface="MS Mincho" pitchFamily="49" charset="-128"/>
              <a:cs typeface="Times New Roman" pitchFamily="18" charset="0"/>
            </a:endParaRPr>
          </a:p>
        </p:txBody>
      </p:sp>
      <p:sp>
        <p:nvSpPr>
          <p:cNvPr id="12" name="Rounded Rectangle 10"/>
          <p:cNvSpPr>
            <a:spLocks noChangeArrowheads="1"/>
          </p:cNvSpPr>
          <p:nvPr/>
        </p:nvSpPr>
        <p:spPr bwMode="auto">
          <a:xfrm>
            <a:off x="1974580" y="3372257"/>
            <a:ext cx="3032125" cy="6143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dirty="0">
              <a:solidFill>
                <a:srgbClr val="000000"/>
              </a:solidFill>
              <a:latin typeface="Times New Roman" pitchFamily="18" charset="0"/>
              <a:cs typeface="Times New Roman" pitchFamily="18" charset="0"/>
            </a:endParaRPr>
          </a:p>
          <a:p>
            <a:pPr algn="ctr" eaLnBrk="0" hangingPunct="0"/>
            <a:endParaRPr lang="en-US" altLang="en-US" sz="2400" dirty="0">
              <a:solidFill>
                <a:srgbClr val="000000"/>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1968417" y="4227747"/>
            <a:ext cx="6502173" cy="1472711"/>
          </a:xfrm>
          <a:prstGeom prst="rect">
            <a:avLst/>
          </a:prstGeom>
          <a:noFill/>
          <a:ln w="9525">
            <a:noFill/>
            <a:miter lim="800000"/>
            <a:headEnd/>
            <a:tailEnd/>
          </a:ln>
        </p:spPr>
        <p:txBody>
          <a:bodyPr wrap="square">
            <a:spAutoFit/>
          </a:bodyPr>
          <a:lstStyle/>
          <a:p>
            <a:pPr algn="just">
              <a:lnSpc>
                <a:spcPct val="115000"/>
              </a:lnSpc>
              <a:spcAft>
                <a:spcPts val="1000"/>
              </a:spcAft>
              <a:tabLst>
                <a:tab pos="1385888" algn="l"/>
              </a:tabLst>
            </a:pPr>
            <a:r>
              <a:rPr lang="en-US" sz="2600" b="1" dirty="0">
                <a:solidFill>
                  <a:srgbClr val="002060"/>
                </a:solidFill>
                <a:latin typeface="Times New Roman" pitchFamily="18" charset="0"/>
                <a:ea typeface="MS Mincho" pitchFamily="49" charset="-128"/>
                <a:cs typeface="Times New Roman" pitchFamily="18" charset="0"/>
              </a:rPr>
              <a:t>Người không có chính kiến, luôn bị tác động và thay đổi theo ý kiến người khác thì làm việc gì cũng không hiệu quả.</a:t>
            </a:r>
            <a:endParaRPr lang="en-US" sz="2600" dirty="0">
              <a:solidFill>
                <a:srgbClr val="002060"/>
              </a:solidFill>
              <a:latin typeface="Calibri" pitchFamily="34" charset="0"/>
              <a:ea typeface="MS Mincho" pitchFamily="49" charset="-128"/>
              <a:cs typeface="Times New Roman" pitchFamily="18" charset="0"/>
            </a:endParaRPr>
          </a:p>
        </p:txBody>
      </p:sp>
      <p:sp>
        <p:nvSpPr>
          <p:cNvPr id="14" name="Rectangle 13">
            <a:extLst>
              <a:ext uri="{FF2B5EF4-FFF2-40B4-BE49-F238E27FC236}">
                <a16:creationId xmlns:a16="http://schemas.microsoft.com/office/drawing/2014/main" id="{C218DEF6-C83E-43F5-8ED6-B074F541BDA4}"/>
              </a:ext>
            </a:extLst>
          </p:cNvPr>
          <p:cNvSpPr/>
          <p:nvPr/>
        </p:nvSpPr>
        <p:spPr>
          <a:xfrm>
            <a:off x="995239" y="204660"/>
            <a:ext cx="10795782" cy="3494290"/>
          </a:xfrm>
          <a:prstGeom prst="rect">
            <a:avLst/>
          </a:prstGeom>
        </p:spPr>
        <p:txBody>
          <a:bodyPr wrap="square">
            <a:spAutoFit/>
          </a:bodyPr>
          <a:lstStyle/>
          <a:p>
            <a:r>
              <a:rPr lang="en-US" sz="2800" b="1" dirty="0" err="1">
                <a:solidFill>
                  <a:srgbClr val="000000"/>
                </a:solidFill>
                <a:latin typeface="Times New Roman" panose="02020603050405020304" pitchFamily="18" charset="0"/>
                <a:ea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rPr>
              <a:t> 3 SGK </a:t>
            </a:r>
            <a:r>
              <a:rPr lang="en-US" sz="2800" b="1" dirty="0" err="1">
                <a:solidFill>
                  <a:srgbClr val="000000"/>
                </a:solidFill>
                <a:latin typeface="Times New Roman" panose="02020603050405020304" pitchFamily="18" charset="0"/>
                <a:ea typeface="Times New Roman" panose="02020603050405020304" pitchFamily="18" charset="0"/>
              </a:rPr>
              <a:t>trang</a:t>
            </a:r>
            <a:r>
              <a:rPr lang="en-US" sz="2800" b="1" dirty="0">
                <a:solidFill>
                  <a:srgbClr val="000000"/>
                </a:solidFill>
                <a:latin typeface="Times New Roman" panose="02020603050405020304" pitchFamily="18" charset="0"/>
                <a:ea typeface="Times New Roman" panose="02020603050405020304" pitchFamily="18" charset="0"/>
              </a:rPr>
              <a:t> 100: </a:t>
            </a:r>
            <a:r>
              <a:rPr lang="en-US" sz="2800" b="1" dirty="0" err="1">
                <a:solidFill>
                  <a:srgbClr val="0D0D0D"/>
                </a:solidFill>
                <a:latin typeface="Times New Roman" pitchFamily="18" charset="0"/>
                <a:ea typeface="MS Mincho" pitchFamily="49" charset="-128"/>
                <a:cs typeface="Times New Roman" pitchFamily="18" charset="0"/>
              </a:rPr>
              <a:t>Những</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dòng</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thơ</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sau</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gợi</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liên</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tưởng</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đến</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thành</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ngữ</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nào</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Giải</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thích</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ngắn</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gọn</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nghĩa</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của</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từ</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ngữ</a:t>
            </a:r>
            <a:r>
              <a:rPr lang="en-US" sz="2800" b="1" dirty="0">
                <a:solidFill>
                  <a:srgbClr val="0D0D0D"/>
                </a:solidFill>
                <a:latin typeface="Times New Roman" pitchFamily="18" charset="0"/>
                <a:ea typeface="MS Mincho" pitchFamily="49" charset="-128"/>
                <a:cs typeface="Times New Roman" pitchFamily="18" charset="0"/>
              </a:rPr>
              <a:t> </a:t>
            </a:r>
            <a:r>
              <a:rPr lang="en-US" sz="2800" b="1" dirty="0" err="1">
                <a:solidFill>
                  <a:srgbClr val="0D0D0D"/>
                </a:solidFill>
                <a:latin typeface="Times New Roman" pitchFamily="18" charset="0"/>
                <a:ea typeface="MS Mincho" pitchFamily="49" charset="-128"/>
                <a:cs typeface="Times New Roman" pitchFamily="18" charset="0"/>
              </a:rPr>
              <a:t>đó</a:t>
            </a:r>
            <a:r>
              <a:rPr lang="en-US" sz="2800" b="1" dirty="0">
                <a:solidFill>
                  <a:srgbClr val="0D0D0D"/>
                </a:solidFill>
                <a:latin typeface="Times New Roman" pitchFamily="18" charset="0"/>
                <a:ea typeface="MS Mincho" pitchFamily="49" charset="-128"/>
                <a:cs typeface="Times New Roman" pitchFamily="18" charset="0"/>
              </a:rPr>
              <a:t>?</a:t>
            </a:r>
          </a:p>
          <a:p>
            <a:endParaRPr lang="en-US" sz="2800" b="1" dirty="0">
              <a:solidFill>
                <a:srgbClr val="0D0D0D"/>
              </a:solidFill>
              <a:latin typeface="Times New Roman" pitchFamily="18" charset="0"/>
              <a:ea typeface="MS Mincho" pitchFamily="49" charset="-128"/>
              <a:cs typeface="Times New Roman" pitchFamily="18" charset="0"/>
            </a:endParaRPr>
          </a:p>
          <a:p>
            <a:pPr algn="ctr">
              <a:lnSpc>
                <a:spcPct val="115000"/>
              </a:lnSpc>
              <a:spcAft>
                <a:spcPts val="1000"/>
              </a:spcAft>
              <a:tabLst>
                <a:tab pos="1385888" algn="l"/>
              </a:tabLst>
            </a:pPr>
            <a:r>
              <a:rPr lang="en-US" sz="2800" i="1" dirty="0">
                <a:solidFill>
                  <a:srgbClr val="0D0D0D"/>
                </a:solidFill>
                <a:latin typeface="Times New Roman" pitchFamily="18" charset="0"/>
                <a:ea typeface="MS Mincho" pitchFamily="49" charset="-128"/>
                <a:cs typeface="Times New Roman" pitchFamily="18" charset="0"/>
              </a:rPr>
              <a:t>“</a:t>
            </a:r>
            <a:r>
              <a:rPr lang="en-US" sz="2800" i="1" dirty="0" err="1">
                <a:solidFill>
                  <a:srgbClr val="0D0D0D"/>
                </a:solidFill>
                <a:latin typeface="Times New Roman" pitchFamily="18" charset="0"/>
                <a:ea typeface="MS Mincho" pitchFamily="49" charset="-128"/>
                <a:cs typeface="Times New Roman" pitchFamily="18" charset="0"/>
              </a:rPr>
              <a:t>Đẽo</a:t>
            </a:r>
            <a:r>
              <a:rPr lang="en-US" sz="2800" i="1" dirty="0">
                <a:solidFill>
                  <a:srgbClr val="0D0D0D"/>
                </a:solidFill>
                <a:latin typeface="Times New Roman" pitchFamily="18" charset="0"/>
                <a:ea typeface="MS Mincho" pitchFamily="49" charset="-128"/>
                <a:cs typeface="Times New Roman" pitchFamily="18" charset="0"/>
              </a:rPr>
              <a:t> </a:t>
            </a:r>
            <a:r>
              <a:rPr lang="en-US" sz="2800" i="1" dirty="0" err="1">
                <a:solidFill>
                  <a:srgbClr val="0D0D0D"/>
                </a:solidFill>
                <a:latin typeface="Times New Roman" pitchFamily="18" charset="0"/>
                <a:ea typeface="MS Mincho" pitchFamily="49" charset="-128"/>
                <a:cs typeface="Times New Roman" pitchFamily="18" charset="0"/>
              </a:rPr>
              <a:t>cày</a:t>
            </a:r>
            <a:r>
              <a:rPr lang="en-US" sz="2800" i="1" dirty="0">
                <a:solidFill>
                  <a:srgbClr val="0D0D0D"/>
                </a:solidFill>
                <a:latin typeface="Times New Roman" pitchFamily="18" charset="0"/>
                <a:ea typeface="MS Mincho" pitchFamily="49" charset="-128"/>
                <a:cs typeface="Times New Roman" pitchFamily="18" charset="0"/>
              </a:rPr>
              <a:t> </a:t>
            </a:r>
            <a:r>
              <a:rPr lang="en-US" sz="2800" i="1" dirty="0" err="1">
                <a:solidFill>
                  <a:srgbClr val="0D0D0D"/>
                </a:solidFill>
                <a:latin typeface="Times New Roman" pitchFamily="18" charset="0"/>
                <a:ea typeface="MS Mincho" pitchFamily="49" charset="-128"/>
                <a:cs typeface="Times New Roman" pitchFamily="18" charset="0"/>
              </a:rPr>
              <a:t>theo</a:t>
            </a:r>
            <a:r>
              <a:rPr lang="en-US" sz="2800" i="1" dirty="0">
                <a:solidFill>
                  <a:srgbClr val="0D0D0D"/>
                </a:solidFill>
                <a:latin typeface="Times New Roman" pitchFamily="18" charset="0"/>
                <a:ea typeface="MS Mincho" pitchFamily="49" charset="-128"/>
                <a:cs typeface="Times New Roman" pitchFamily="18" charset="0"/>
              </a:rPr>
              <a:t> ý </a:t>
            </a:r>
            <a:r>
              <a:rPr lang="en-US" sz="2800" i="1" dirty="0" err="1">
                <a:solidFill>
                  <a:srgbClr val="0D0D0D"/>
                </a:solidFill>
                <a:latin typeface="Times New Roman" pitchFamily="18" charset="0"/>
                <a:ea typeface="MS Mincho" pitchFamily="49" charset="-128"/>
                <a:cs typeface="Times New Roman" pitchFamily="18" charset="0"/>
              </a:rPr>
              <a:t>người</a:t>
            </a:r>
            <a:r>
              <a:rPr lang="en-US" sz="2800" i="1" dirty="0">
                <a:solidFill>
                  <a:srgbClr val="0D0D0D"/>
                </a:solidFill>
                <a:latin typeface="Times New Roman" pitchFamily="18" charset="0"/>
                <a:ea typeface="MS Mincho" pitchFamily="49" charset="-128"/>
                <a:cs typeface="Times New Roman" pitchFamily="18" charset="0"/>
              </a:rPr>
              <a:t> ta</a:t>
            </a:r>
          </a:p>
          <a:p>
            <a:pPr algn="ctr">
              <a:lnSpc>
                <a:spcPct val="115000"/>
              </a:lnSpc>
              <a:spcAft>
                <a:spcPts val="1000"/>
              </a:spcAft>
              <a:tabLst>
                <a:tab pos="1385888" algn="l"/>
              </a:tabLst>
            </a:pPr>
            <a:r>
              <a:rPr lang="en-US" sz="2800" i="1" dirty="0" err="1">
                <a:solidFill>
                  <a:srgbClr val="0D0D0D"/>
                </a:solidFill>
                <a:latin typeface="Times New Roman" pitchFamily="18" charset="0"/>
                <a:ea typeface="MS Mincho" pitchFamily="49" charset="-128"/>
                <a:cs typeface="Times New Roman" pitchFamily="18" charset="0"/>
              </a:rPr>
              <a:t>Sẽ</a:t>
            </a:r>
            <a:r>
              <a:rPr lang="en-US" sz="2800" i="1" dirty="0">
                <a:solidFill>
                  <a:srgbClr val="0D0D0D"/>
                </a:solidFill>
                <a:latin typeface="Times New Roman" pitchFamily="18" charset="0"/>
                <a:ea typeface="MS Mincho" pitchFamily="49" charset="-128"/>
                <a:cs typeface="Times New Roman" pitchFamily="18" charset="0"/>
              </a:rPr>
              <a:t> </a:t>
            </a:r>
            <a:r>
              <a:rPr lang="en-US" sz="2800" i="1" dirty="0" err="1">
                <a:solidFill>
                  <a:srgbClr val="0D0D0D"/>
                </a:solidFill>
                <a:latin typeface="Times New Roman" pitchFamily="18" charset="0"/>
                <a:ea typeface="MS Mincho" pitchFamily="49" charset="-128"/>
                <a:cs typeface="Times New Roman" pitchFamily="18" charset="0"/>
              </a:rPr>
              <a:t>thành</a:t>
            </a:r>
            <a:r>
              <a:rPr lang="en-US" sz="2800" i="1" dirty="0">
                <a:solidFill>
                  <a:srgbClr val="0D0D0D"/>
                </a:solidFill>
                <a:latin typeface="Times New Roman" pitchFamily="18" charset="0"/>
                <a:ea typeface="MS Mincho" pitchFamily="49" charset="-128"/>
                <a:cs typeface="Times New Roman" pitchFamily="18" charset="0"/>
              </a:rPr>
              <a:t> </a:t>
            </a:r>
            <a:r>
              <a:rPr lang="en-US" sz="2800" i="1" dirty="0" err="1">
                <a:solidFill>
                  <a:srgbClr val="0D0D0D"/>
                </a:solidFill>
                <a:latin typeface="Times New Roman" pitchFamily="18" charset="0"/>
                <a:ea typeface="MS Mincho" pitchFamily="49" charset="-128"/>
                <a:cs typeface="Times New Roman" pitchFamily="18" charset="0"/>
              </a:rPr>
              <a:t>khúc</a:t>
            </a:r>
            <a:r>
              <a:rPr lang="en-US" sz="2800" i="1" dirty="0">
                <a:solidFill>
                  <a:srgbClr val="0D0D0D"/>
                </a:solidFill>
                <a:latin typeface="Times New Roman" pitchFamily="18" charset="0"/>
                <a:ea typeface="MS Mincho" pitchFamily="49" charset="-128"/>
                <a:cs typeface="Times New Roman" pitchFamily="18" charset="0"/>
              </a:rPr>
              <a:t> </a:t>
            </a:r>
            <a:r>
              <a:rPr lang="en-US" sz="2800" i="1" dirty="0" err="1">
                <a:solidFill>
                  <a:srgbClr val="0D0D0D"/>
                </a:solidFill>
                <a:latin typeface="Times New Roman" pitchFamily="18" charset="0"/>
                <a:ea typeface="MS Mincho" pitchFamily="49" charset="-128"/>
                <a:cs typeface="Times New Roman" pitchFamily="18" charset="0"/>
              </a:rPr>
              <a:t>gỗ</a:t>
            </a:r>
            <a:r>
              <a:rPr lang="en-US" sz="2800" i="1" dirty="0">
                <a:solidFill>
                  <a:srgbClr val="0D0D0D"/>
                </a:solidFill>
                <a:latin typeface="Times New Roman" pitchFamily="18" charset="0"/>
                <a:ea typeface="MS Mincho" pitchFamily="49" charset="-128"/>
                <a:cs typeface="Times New Roman" pitchFamily="18" charset="0"/>
              </a:rPr>
              <a:t> </a:t>
            </a:r>
            <a:r>
              <a:rPr lang="en-US" sz="2800" i="1" dirty="0" err="1">
                <a:solidFill>
                  <a:srgbClr val="0D0D0D"/>
                </a:solidFill>
                <a:latin typeface="Times New Roman" pitchFamily="18" charset="0"/>
                <a:ea typeface="MS Mincho" pitchFamily="49" charset="-128"/>
                <a:cs typeface="Times New Roman" pitchFamily="18" charset="0"/>
              </a:rPr>
              <a:t>chẳng</a:t>
            </a:r>
            <a:r>
              <a:rPr lang="en-US" sz="2800" i="1" dirty="0">
                <a:solidFill>
                  <a:srgbClr val="0D0D0D"/>
                </a:solidFill>
                <a:latin typeface="Times New Roman" pitchFamily="18" charset="0"/>
                <a:ea typeface="MS Mincho" pitchFamily="49" charset="-128"/>
                <a:cs typeface="Times New Roman" pitchFamily="18" charset="0"/>
              </a:rPr>
              <a:t> ra </a:t>
            </a:r>
            <a:r>
              <a:rPr lang="en-US" sz="2800" i="1" dirty="0" err="1">
                <a:solidFill>
                  <a:srgbClr val="0D0D0D"/>
                </a:solidFill>
                <a:latin typeface="Times New Roman" pitchFamily="18" charset="0"/>
                <a:ea typeface="MS Mincho" pitchFamily="49" charset="-128"/>
                <a:cs typeface="Times New Roman" pitchFamily="18" charset="0"/>
              </a:rPr>
              <a:t>việc</a:t>
            </a:r>
            <a:r>
              <a:rPr lang="en-US" sz="2800" i="1" dirty="0">
                <a:solidFill>
                  <a:srgbClr val="0D0D0D"/>
                </a:solidFill>
                <a:latin typeface="Times New Roman" pitchFamily="18" charset="0"/>
                <a:ea typeface="MS Mincho" pitchFamily="49" charset="-128"/>
                <a:cs typeface="Times New Roman" pitchFamily="18" charset="0"/>
              </a:rPr>
              <a:t> </a:t>
            </a:r>
            <a:r>
              <a:rPr lang="en-US" sz="2800" i="1" dirty="0" err="1">
                <a:solidFill>
                  <a:srgbClr val="0D0D0D"/>
                </a:solidFill>
                <a:latin typeface="Times New Roman" pitchFamily="18" charset="0"/>
                <a:ea typeface="MS Mincho" pitchFamily="49" charset="-128"/>
                <a:cs typeface="Times New Roman" pitchFamily="18" charset="0"/>
              </a:rPr>
              <a:t>gì</a:t>
            </a:r>
            <a:r>
              <a:rPr lang="en-US" sz="2800" i="1" dirty="0">
                <a:solidFill>
                  <a:srgbClr val="0D0D0D"/>
                </a:solidFill>
                <a:latin typeface="Times New Roman" pitchFamily="18" charset="0"/>
                <a:ea typeface="MS Mincho" pitchFamily="49" charset="-128"/>
                <a:cs typeface="Times New Roman" pitchFamily="18" charset="0"/>
              </a:rPr>
              <a:t>”</a:t>
            </a:r>
            <a:endParaRPr lang="en-US" sz="2800" i="1" dirty="0">
              <a:solidFill>
                <a:srgbClr val="000000"/>
              </a:solidFill>
              <a:latin typeface="Times New Roman" pitchFamily="18" charset="0"/>
              <a:cs typeface="Times New Roman" pitchFamily="18" charset="0"/>
            </a:endParaRPr>
          </a:p>
          <a:p>
            <a:endParaRPr lang="en-US" sz="2800" b="1" dirty="0">
              <a:solidFill>
                <a:srgbClr val="0D0D0D"/>
              </a:solidFill>
              <a:latin typeface="Times New Roman" pitchFamily="18" charset="0"/>
              <a:ea typeface="MS Mincho" pitchFamily="49" charset="-128"/>
              <a:cs typeface="Times New Roman" pitchFamily="18" charset="0"/>
            </a:endParaRPr>
          </a:p>
          <a:p>
            <a:endParaRPr lang="en-US" sz="2800" dirty="0"/>
          </a:p>
        </p:txBody>
      </p:sp>
    </p:spTree>
    <p:extLst>
      <p:ext uri="{BB962C8B-B14F-4D97-AF65-F5344CB8AC3E}">
        <p14:creationId xmlns:p14="http://schemas.microsoft.com/office/powerpoint/2010/main" val="219802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590550" y="703497"/>
            <a:ext cx="11049000" cy="2175724"/>
          </a:xfrm>
          <a:prstGeom prst="rect">
            <a:avLst/>
          </a:prstGeom>
          <a:noFill/>
          <a:ln w="9525">
            <a:noFill/>
            <a:miter lim="800000"/>
            <a:headEnd/>
            <a:tailEnd/>
          </a:ln>
        </p:spPr>
        <p:txBody>
          <a:bodyPr>
            <a:spAutoFit/>
          </a:bodyPr>
          <a:lstStyle/>
          <a:p>
            <a:pPr>
              <a:lnSpc>
                <a:spcPct val="115000"/>
              </a:lnSpc>
              <a:spcAft>
                <a:spcPts val="1000"/>
              </a:spcAft>
              <a:tabLst>
                <a:tab pos="1385888" algn="l"/>
              </a:tabLst>
            </a:pPr>
            <a:r>
              <a:rPr lang="en-US" sz="3200" b="1" dirty="0" err="1">
                <a:solidFill>
                  <a:srgbClr val="000000"/>
                </a:solidFill>
                <a:latin typeface="Times New Roman" panose="02020603050405020304" pitchFamily="18" charset="0"/>
                <a:ea typeface="Times New Roman" panose="02020603050405020304" pitchFamily="18" charset="0"/>
              </a:rPr>
              <a:t>Bài</a:t>
            </a:r>
            <a:r>
              <a:rPr lang="en-US" sz="3200" b="1" dirty="0">
                <a:solidFill>
                  <a:srgbClr val="000000"/>
                </a:solidFill>
                <a:latin typeface="Times New Roman" panose="02020603050405020304" pitchFamily="18" charset="0"/>
                <a:ea typeface="Times New Roman" panose="02020603050405020304" pitchFamily="18" charset="0"/>
              </a:rPr>
              <a:t> 4 SGK </a:t>
            </a:r>
            <a:r>
              <a:rPr lang="en-US" sz="3200" b="1" dirty="0" err="1">
                <a:solidFill>
                  <a:srgbClr val="000000"/>
                </a:solidFill>
                <a:latin typeface="Times New Roman" panose="02020603050405020304" pitchFamily="18" charset="0"/>
                <a:ea typeface="Times New Roman" panose="02020603050405020304" pitchFamily="18" charset="0"/>
              </a:rPr>
              <a:t>trang</a:t>
            </a:r>
            <a:r>
              <a:rPr lang="en-US" sz="3200" b="1" dirty="0">
                <a:solidFill>
                  <a:srgbClr val="000000"/>
                </a:solidFill>
                <a:latin typeface="Times New Roman" panose="02020603050405020304" pitchFamily="18" charset="0"/>
                <a:ea typeface="Times New Roman" panose="02020603050405020304" pitchFamily="18" charset="0"/>
              </a:rPr>
              <a:t> 100:</a:t>
            </a:r>
            <a:endParaRPr lang="en-US" sz="3200" dirty="0">
              <a:solidFill>
                <a:srgbClr val="000000"/>
              </a:solidFill>
              <a:latin typeface="Times New Roman" pitchFamily="18" charset="0"/>
              <a:ea typeface="MS Mincho" pitchFamily="49" charset="-128"/>
              <a:cs typeface="Times New Roman" pitchFamily="18" charset="0"/>
            </a:endParaRPr>
          </a:p>
          <a:p>
            <a:pPr algn="just">
              <a:lnSpc>
                <a:spcPct val="150000"/>
              </a:lnSpc>
              <a:spcAft>
                <a:spcPts val="1000"/>
              </a:spcAft>
              <a:tabLst>
                <a:tab pos="1385888" algn="l"/>
              </a:tabLst>
            </a:pPr>
            <a:r>
              <a:rPr lang="en-US" sz="3200" b="1" i="1" dirty="0">
                <a:solidFill>
                  <a:srgbClr val="0D0D0D"/>
                </a:solidFill>
                <a:latin typeface="Times New Roman" pitchFamily="18" charset="0"/>
                <a:ea typeface="MS Mincho" pitchFamily="49" charset="-128"/>
                <a:cs typeface="Times New Roman" pitchFamily="18" charset="0"/>
              </a:rPr>
              <a:t>“Tre </a:t>
            </a:r>
            <a:r>
              <a:rPr lang="en-US" sz="3200" b="1" i="1" dirty="0" err="1">
                <a:solidFill>
                  <a:srgbClr val="0D0D0D"/>
                </a:solidFill>
                <a:latin typeface="Times New Roman" pitchFamily="18" charset="0"/>
                <a:ea typeface="MS Mincho" pitchFamily="49" charset="-128"/>
                <a:cs typeface="Times New Roman" pitchFamily="18" charset="0"/>
              </a:rPr>
              <a:t>già</a:t>
            </a:r>
            <a:r>
              <a:rPr lang="en-US" sz="3200" b="1" i="1" dirty="0">
                <a:solidFill>
                  <a:srgbClr val="0D0D0D"/>
                </a:solidFill>
                <a:latin typeface="Times New Roman" pitchFamily="18" charset="0"/>
                <a:ea typeface="MS Mincho" pitchFamily="49" charset="-128"/>
                <a:cs typeface="Times New Roman" pitchFamily="18" charset="0"/>
              </a:rPr>
              <a:t> </a:t>
            </a:r>
            <a:r>
              <a:rPr lang="en-US" sz="3200" b="1" i="1" dirty="0" err="1">
                <a:solidFill>
                  <a:srgbClr val="0D0D0D"/>
                </a:solidFill>
                <a:latin typeface="Times New Roman" pitchFamily="18" charset="0"/>
                <a:ea typeface="MS Mincho" pitchFamily="49" charset="-128"/>
                <a:cs typeface="Times New Roman" pitchFamily="18" charset="0"/>
              </a:rPr>
              <a:t>măng</a:t>
            </a:r>
            <a:r>
              <a:rPr lang="en-US" sz="3200" b="1" i="1" dirty="0">
                <a:solidFill>
                  <a:srgbClr val="0D0D0D"/>
                </a:solidFill>
                <a:latin typeface="Times New Roman" pitchFamily="18" charset="0"/>
                <a:ea typeface="MS Mincho" pitchFamily="49" charset="-128"/>
                <a:cs typeface="Times New Roman" pitchFamily="18" charset="0"/>
              </a:rPr>
              <a:t> </a:t>
            </a:r>
            <a:r>
              <a:rPr lang="en-US" sz="3200" b="1" i="1" dirty="0" err="1">
                <a:solidFill>
                  <a:srgbClr val="0D0D0D"/>
                </a:solidFill>
                <a:latin typeface="Times New Roman" pitchFamily="18" charset="0"/>
                <a:ea typeface="MS Mincho" pitchFamily="49" charset="-128"/>
                <a:cs typeface="Times New Roman" pitchFamily="18" charset="0"/>
              </a:rPr>
              <a:t>mọc</a:t>
            </a:r>
            <a:r>
              <a:rPr lang="en-US" sz="3200" b="1" i="1"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là</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một</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thành</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ngữ</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quen</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thuộc</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Dựa</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vào</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bài</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Cây</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tre</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Việt</a:t>
            </a:r>
            <a:r>
              <a:rPr lang="en-US" sz="3200" dirty="0">
                <a:solidFill>
                  <a:srgbClr val="0D0D0D"/>
                </a:solidFill>
                <a:latin typeface="Times New Roman" pitchFamily="18" charset="0"/>
                <a:ea typeface="MS Mincho" pitchFamily="49" charset="-128"/>
                <a:cs typeface="Times New Roman" pitchFamily="18" charset="0"/>
              </a:rPr>
              <a:t> Nam”, </a:t>
            </a:r>
            <a:r>
              <a:rPr lang="en-US" sz="3200" dirty="0" err="1">
                <a:solidFill>
                  <a:srgbClr val="0D0D0D"/>
                </a:solidFill>
                <a:latin typeface="Times New Roman" pitchFamily="18" charset="0"/>
                <a:ea typeface="MS Mincho" pitchFamily="49" charset="-128"/>
                <a:cs typeface="Times New Roman" pitchFamily="18" charset="0"/>
              </a:rPr>
              <a:t>hãy</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nêu</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cách</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hiểu</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của</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em</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về</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thành</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ngữ</a:t>
            </a:r>
            <a:r>
              <a:rPr lang="en-US" sz="3200" dirty="0">
                <a:solidFill>
                  <a:srgbClr val="0D0D0D"/>
                </a:solidFill>
                <a:latin typeface="Times New Roman" pitchFamily="18" charset="0"/>
                <a:ea typeface="MS Mincho" pitchFamily="49" charset="-128"/>
                <a:cs typeface="Times New Roman" pitchFamily="18" charset="0"/>
              </a:rPr>
              <a:t> </a:t>
            </a:r>
            <a:r>
              <a:rPr lang="en-US" sz="3200" dirty="0" err="1">
                <a:solidFill>
                  <a:srgbClr val="0D0D0D"/>
                </a:solidFill>
                <a:latin typeface="Times New Roman" pitchFamily="18" charset="0"/>
                <a:ea typeface="MS Mincho" pitchFamily="49" charset="-128"/>
                <a:cs typeface="Times New Roman" pitchFamily="18" charset="0"/>
              </a:rPr>
              <a:t>này</a:t>
            </a:r>
            <a:r>
              <a:rPr lang="en-US" sz="3200" dirty="0">
                <a:solidFill>
                  <a:srgbClr val="0D0D0D"/>
                </a:solidFill>
                <a:latin typeface="Times New Roman" pitchFamily="18" charset="0"/>
                <a:ea typeface="MS Mincho" pitchFamily="49" charset="-128"/>
                <a:cs typeface="Times New Roman" pitchFamily="18" charset="0"/>
              </a:rPr>
              <a:t>.</a:t>
            </a:r>
            <a:endParaRPr lang="en-US" sz="3200" i="1" dirty="0">
              <a:solidFill>
                <a:srgbClr val="000000"/>
              </a:solidFill>
              <a:latin typeface="Times New Roman" pitchFamily="18" charset="0"/>
              <a:cs typeface="Times New Roman" pitchFamily="18" charset="0"/>
            </a:endParaRPr>
          </a:p>
        </p:txBody>
      </p:sp>
      <p:pic>
        <p:nvPicPr>
          <p:cNvPr id="7"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6121758" y="5601313"/>
            <a:ext cx="5381398" cy="1256687"/>
          </a:xfrm>
          <a:prstGeom prst="rect">
            <a:avLst/>
          </a:prstGeom>
        </p:spPr>
      </p:pic>
      <p:sp>
        <p:nvSpPr>
          <p:cNvPr id="9" name="TextBox 8"/>
          <p:cNvSpPr txBox="1">
            <a:spLocks noChangeArrowheads="1"/>
          </p:cNvSpPr>
          <p:nvPr/>
        </p:nvSpPr>
        <p:spPr bwMode="auto">
          <a:xfrm>
            <a:off x="1034147" y="3854054"/>
            <a:ext cx="10605403" cy="1755417"/>
          </a:xfrm>
          <a:prstGeom prst="rect">
            <a:avLst/>
          </a:prstGeom>
          <a:noFill/>
          <a:ln w="9525">
            <a:noFill/>
            <a:miter lim="800000"/>
            <a:headEnd/>
            <a:tailEnd/>
          </a:ln>
        </p:spPr>
        <p:txBody>
          <a:bodyPr wrap="square">
            <a:spAutoFit/>
          </a:bodyPr>
          <a:lstStyle/>
          <a:p>
            <a:pPr algn="just">
              <a:lnSpc>
                <a:spcPct val="115000"/>
              </a:lnSpc>
              <a:spcAft>
                <a:spcPts val="1000"/>
              </a:spcAft>
              <a:tabLst>
                <a:tab pos="1385888" algn="l"/>
              </a:tabLst>
            </a:pPr>
            <a:r>
              <a:rPr lang="en-US" sz="3200" b="1" dirty="0">
                <a:solidFill>
                  <a:srgbClr val="C00000"/>
                </a:solidFill>
                <a:latin typeface="Times New Roman" pitchFamily="18" charset="0"/>
                <a:ea typeface="MS Mincho" pitchFamily="49" charset="-128"/>
                <a:cs typeface="Times New Roman" pitchFamily="18" charset="0"/>
              </a:rPr>
              <a:t>Sự nối tiếp giữa các thế hệ, thế hệ trước già đi sẽ có thế hệ sau thay thế, thế hệ trước sẽ truyền lại những kinh nghiệm, tri thức, phẩm chất đáng quý cho thế hệ </a:t>
            </a:r>
            <a:r>
              <a:rPr lang="en-US" sz="3200" b="1" dirty="0" err="1">
                <a:solidFill>
                  <a:srgbClr val="C00000"/>
                </a:solidFill>
                <a:latin typeface="Times New Roman" pitchFamily="18" charset="0"/>
                <a:ea typeface="MS Mincho" pitchFamily="49" charset="-128"/>
                <a:cs typeface="Times New Roman" pitchFamily="18" charset="0"/>
              </a:rPr>
              <a:t>sau</a:t>
            </a:r>
            <a:r>
              <a:rPr lang="en-US" sz="3200" b="1" dirty="0">
                <a:solidFill>
                  <a:srgbClr val="C00000"/>
                </a:solidFill>
                <a:latin typeface="Times New Roman" pitchFamily="18" charset="0"/>
                <a:ea typeface="MS Mincho" pitchFamily="49" charset="-128"/>
                <a:cs typeface="Times New Roman" pitchFamily="18" charset="0"/>
              </a:rPr>
              <a:t>.</a:t>
            </a:r>
            <a:endParaRPr lang="en-US" sz="3200" dirty="0">
              <a:solidFill>
                <a:srgbClr val="C00000"/>
              </a:solidFill>
              <a:latin typeface="Calibri" pitchFamily="34" charset="0"/>
              <a:ea typeface="MS Mincho" pitchFamily="49" charset="-128"/>
              <a:cs typeface="Times New Roman" pitchFamily="18" charset="0"/>
            </a:endParaRPr>
          </a:p>
        </p:txBody>
      </p:sp>
      <p:sp>
        <p:nvSpPr>
          <p:cNvPr id="12" name="Rounded Rectangle 10"/>
          <p:cNvSpPr>
            <a:spLocks noChangeArrowheads="1"/>
          </p:cNvSpPr>
          <p:nvPr/>
        </p:nvSpPr>
        <p:spPr bwMode="auto">
          <a:xfrm>
            <a:off x="517445" y="3360915"/>
            <a:ext cx="11208626" cy="2248556"/>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dirty="0">
              <a:solidFill>
                <a:srgbClr val="000000"/>
              </a:solidFill>
              <a:latin typeface="Times New Roman" pitchFamily="18" charset="0"/>
              <a:cs typeface="Times New Roman" pitchFamily="18" charset="0"/>
            </a:endParaRPr>
          </a:p>
          <a:p>
            <a:pPr algn="ctr" eaLnBrk="0" hangingPunct="0"/>
            <a:endParaRPr lang="en-US" altLang="en-US"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0592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0"/>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1513977" y="309083"/>
            <a:ext cx="2385361" cy="523220"/>
          </a:xfrm>
          <a:prstGeom prst="rect">
            <a:avLst/>
          </a:prstGeom>
        </p:spPr>
        <p:txBody>
          <a:bodyPr wrap="square">
            <a:spAutoFit/>
          </a:bodyPr>
          <a:lstStyle/>
          <a:p>
            <a:pPr algn="just"/>
            <a:r>
              <a:rPr lang="en-US" sz="2800" b="1" dirty="0">
                <a:solidFill>
                  <a:srgbClr val="000000"/>
                </a:solidFill>
                <a:latin typeface="Times New Roman" panose="02020603050405020304" pitchFamily="18" charset="0"/>
                <a:ea typeface="Calibri" panose="020F0502020204030204" pitchFamily="34" charset="0"/>
              </a:rPr>
              <a:t>2. </a:t>
            </a:r>
            <a:r>
              <a:rPr lang="en-US" sz="2800" b="1" dirty="0" err="1">
                <a:solidFill>
                  <a:srgbClr val="000000"/>
                </a:solidFill>
                <a:latin typeface="Times New Roman" panose="02020603050405020304" pitchFamily="18" charset="0"/>
                <a:ea typeface="Calibri" panose="020F0502020204030204" pitchFamily="34" charset="0"/>
              </a:rPr>
              <a:t>Kết</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luận</a:t>
            </a:r>
            <a:r>
              <a:rPr lang="en-US" sz="2800" b="1"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p:txBody>
      </p:sp>
      <p:grpSp>
        <p:nvGrpSpPr>
          <p:cNvPr id="13" name="Group 12"/>
          <p:cNvGrpSpPr/>
          <p:nvPr/>
        </p:nvGrpSpPr>
        <p:grpSpPr>
          <a:xfrm>
            <a:off x="1146678" y="956212"/>
            <a:ext cx="8049873" cy="3239380"/>
            <a:chOff x="3409065" y="3709196"/>
            <a:chExt cx="4267118" cy="2098899"/>
          </a:xfrm>
        </p:grpSpPr>
        <p:sp>
          <p:nvSpPr>
            <p:cNvPr id="14" name="Oval 13"/>
            <p:cNvSpPr/>
            <p:nvPr/>
          </p:nvSpPr>
          <p:spPr>
            <a:xfrm>
              <a:off x="5577488" y="3709430"/>
              <a:ext cx="2098695" cy="209866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5647414" y="3779397"/>
              <a:ext cx="1958378" cy="1958730"/>
            </a:xfrm>
            <a:custGeom>
              <a:avLst/>
              <a:gdLst>
                <a:gd name="connsiteX0" fmla="*/ 0 w 1958378"/>
                <a:gd name="connsiteY0" fmla="*/ 979365 h 1958730"/>
                <a:gd name="connsiteX1" fmla="*/ 979189 w 1958378"/>
                <a:gd name="connsiteY1" fmla="*/ 0 h 1958730"/>
                <a:gd name="connsiteX2" fmla="*/ 1958378 w 1958378"/>
                <a:gd name="connsiteY2" fmla="*/ 979365 h 1958730"/>
                <a:gd name="connsiteX3" fmla="*/ 979189 w 1958378"/>
                <a:gd name="connsiteY3" fmla="*/ 1958730 h 1958730"/>
                <a:gd name="connsiteX4" fmla="*/ 0 w 1958378"/>
                <a:gd name="connsiteY4" fmla="*/ 979365 h 195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378" h="1958730">
                  <a:moveTo>
                    <a:pt x="0" y="979365"/>
                  </a:moveTo>
                  <a:cubicBezTo>
                    <a:pt x="0" y="438477"/>
                    <a:pt x="438398" y="0"/>
                    <a:pt x="979189" y="0"/>
                  </a:cubicBezTo>
                  <a:cubicBezTo>
                    <a:pt x="1519980" y="0"/>
                    <a:pt x="1958378" y="438477"/>
                    <a:pt x="1958378" y="979365"/>
                  </a:cubicBezTo>
                  <a:cubicBezTo>
                    <a:pt x="1958378" y="1520253"/>
                    <a:pt x="1519980" y="1958730"/>
                    <a:pt x="979189" y="1958730"/>
                  </a:cubicBezTo>
                  <a:cubicBezTo>
                    <a:pt x="438398" y="1958730"/>
                    <a:pt x="0" y="1520253"/>
                    <a:pt x="0" y="97936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1758" tIns="301462" rIns="300825" bIns="301461" numCol="1" spcCol="1270" anchor="ctr" anchorCtr="0">
              <a:noAutofit/>
            </a:bodyPr>
            <a:lstStyle/>
            <a:p>
              <a:pPr lvl="0" algn="ctr" defTabSz="755650">
                <a:lnSpc>
                  <a:spcPct val="90000"/>
                </a:lnSpc>
                <a:spcBef>
                  <a:spcPct val="0"/>
                </a:spcBef>
                <a:spcAft>
                  <a:spcPct val="35000"/>
                </a:spcAft>
              </a:pPr>
              <a:r>
                <a:rPr lang="en-US" sz="2400" kern="1200" dirty="0">
                  <a:solidFill>
                    <a:srgbClr val="000000"/>
                  </a:solidFill>
                  <a:latin typeface="Times New Roman" panose="02020603050405020304" pitchFamily="18" charset="0"/>
                  <a:ea typeface="Times New Roman" panose="02020603050405020304" pitchFamily="18" charset="0"/>
                </a:rPr>
                <a:t> </a:t>
              </a:r>
              <a:r>
                <a:rPr lang="en-US" sz="2400" kern="1200" dirty="0" err="1">
                  <a:solidFill>
                    <a:srgbClr val="000000"/>
                  </a:solidFill>
                  <a:latin typeface="Times New Roman" panose="02020603050405020304" pitchFamily="18" charset="0"/>
                  <a:ea typeface="Times New Roman" panose="02020603050405020304" pitchFamily="18" charset="0"/>
                </a:rPr>
                <a:t>Muốn</a:t>
              </a:r>
              <a:r>
                <a:rPr lang="en-US" sz="2400" kern="1200" dirty="0">
                  <a:solidFill>
                    <a:srgbClr val="000000"/>
                  </a:solidFill>
                  <a:latin typeface="Times New Roman" panose="02020603050405020304" pitchFamily="18" charset="0"/>
                  <a:ea typeface="Times New Roman" panose="02020603050405020304" pitchFamily="18" charset="0"/>
                </a:rPr>
                <a:t> </a:t>
              </a:r>
              <a:r>
                <a:rPr lang="en-US" sz="2400" kern="1200" dirty="0" err="1">
                  <a:solidFill>
                    <a:srgbClr val="000000"/>
                  </a:solidFill>
                  <a:latin typeface="Times New Roman" panose="02020603050405020304" pitchFamily="18" charset="0"/>
                  <a:ea typeface="Times New Roman" panose="02020603050405020304" pitchFamily="18" charset="0"/>
                </a:rPr>
                <a:t>giải</a:t>
              </a:r>
              <a:r>
                <a:rPr lang="en-US" sz="2400" kern="1200" dirty="0">
                  <a:solidFill>
                    <a:srgbClr val="000000"/>
                  </a:solidFill>
                  <a:latin typeface="Times New Roman" panose="02020603050405020304" pitchFamily="18" charset="0"/>
                  <a:ea typeface="Times New Roman" panose="02020603050405020304" pitchFamily="18" charset="0"/>
                </a:rPr>
                <a:t> </a:t>
              </a:r>
              <a:r>
                <a:rPr lang="en-US" sz="2400" kern="1200" dirty="0" err="1">
                  <a:solidFill>
                    <a:srgbClr val="000000"/>
                  </a:solidFill>
                  <a:latin typeface="Times New Roman" panose="02020603050405020304" pitchFamily="18" charset="0"/>
                  <a:ea typeface="Times New Roman" panose="02020603050405020304" pitchFamily="18" charset="0"/>
                </a:rPr>
                <a:t>nghĩa</a:t>
              </a:r>
              <a:r>
                <a:rPr lang="en-US" sz="2400" kern="1200" dirty="0">
                  <a:solidFill>
                    <a:srgbClr val="000000"/>
                  </a:solidFill>
                  <a:latin typeface="Times New Roman" panose="02020603050405020304" pitchFamily="18" charset="0"/>
                  <a:ea typeface="Times New Roman" panose="02020603050405020304" pitchFamily="18" charset="0"/>
                </a:rPr>
                <a:t> </a:t>
              </a:r>
              <a:r>
                <a:rPr lang="en-US" sz="2400" kern="1200" dirty="0" err="1">
                  <a:solidFill>
                    <a:srgbClr val="000000"/>
                  </a:solidFill>
                  <a:latin typeface="Times New Roman" panose="02020603050405020304" pitchFamily="18" charset="0"/>
                  <a:ea typeface="Times New Roman" panose="02020603050405020304" pitchFamily="18" charset="0"/>
                </a:rPr>
                <a:t>của</a:t>
              </a:r>
              <a:r>
                <a:rPr lang="en-US" sz="2400" kern="1200" dirty="0">
                  <a:solidFill>
                    <a:srgbClr val="000000"/>
                  </a:solidFill>
                  <a:latin typeface="Times New Roman" panose="02020603050405020304" pitchFamily="18" charset="0"/>
                  <a:ea typeface="Times New Roman" panose="02020603050405020304" pitchFamily="18" charset="0"/>
                </a:rPr>
                <a:t> </a:t>
              </a:r>
              <a:r>
                <a:rPr lang="en-US" sz="2400" kern="1200" dirty="0" err="1">
                  <a:solidFill>
                    <a:srgbClr val="000000"/>
                  </a:solidFill>
                  <a:latin typeface="Times New Roman" panose="02020603050405020304" pitchFamily="18" charset="0"/>
                  <a:ea typeface="Times New Roman" panose="02020603050405020304" pitchFamily="18" charset="0"/>
                </a:rPr>
                <a:t>thành</a:t>
              </a:r>
              <a:r>
                <a:rPr lang="en-US" sz="2400" kern="1200" dirty="0">
                  <a:solidFill>
                    <a:srgbClr val="000000"/>
                  </a:solidFill>
                  <a:latin typeface="Times New Roman" panose="02020603050405020304" pitchFamily="18" charset="0"/>
                  <a:ea typeface="Times New Roman" panose="02020603050405020304" pitchFamily="18" charset="0"/>
                </a:rPr>
                <a:t> </a:t>
              </a:r>
              <a:r>
                <a:rPr lang="en-US" sz="2400" kern="1200" dirty="0" err="1">
                  <a:solidFill>
                    <a:srgbClr val="000000"/>
                  </a:solidFill>
                  <a:latin typeface="Times New Roman" panose="02020603050405020304" pitchFamily="18" charset="0"/>
                  <a:ea typeface="Times New Roman" panose="02020603050405020304" pitchFamily="18" charset="0"/>
                </a:rPr>
                <a:t>ngữ</a:t>
              </a:r>
              <a:r>
                <a:rPr lang="en-US" sz="2400" kern="1200" dirty="0">
                  <a:solidFill>
                    <a:srgbClr val="000000"/>
                  </a:solidFill>
                  <a:latin typeface="Times New Roman" panose="02020603050405020304" pitchFamily="18" charset="0"/>
                  <a:ea typeface="Times New Roman" panose="02020603050405020304" pitchFamily="18" charset="0"/>
                </a:rPr>
                <a:t> </a:t>
              </a:r>
              <a:r>
                <a:rPr lang="en-US" sz="2400" kern="1200" dirty="0" err="1">
                  <a:solidFill>
                    <a:srgbClr val="000000"/>
                  </a:solidFill>
                  <a:latin typeface="Times New Roman" panose="02020603050405020304" pitchFamily="18" charset="0"/>
                  <a:ea typeface="Times New Roman" panose="02020603050405020304" pitchFamily="18" charset="0"/>
                </a:rPr>
                <a:t>cần</a:t>
              </a:r>
              <a:r>
                <a:rPr lang="en-US" sz="2400" kern="1200" dirty="0">
                  <a:solidFill>
                    <a:srgbClr val="000000"/>
                  </a:solidFill>
                  <a:latin typeface="Times New Roman" panose="02020603050405020304" pitchFamily="18" charset="0"/>
                  <a:ea typeface="Times New Roman" panose="02020603050405020304" pitchFamily="18" charset="0"/>
                </a:rPr>
                <a:t> </a:t>
              </a:r>
              <a:r>
                <a:rPr lang="en-US" sz="2400" kern="1200" dirty="0" err="1">
                  <a:solidFill>
                    <a:srgbClr val="000000"/>
                  </a:solidFill>
                  <a:latin typeface="Times New Roman" panose="02020603050405020304" pitchFamily="18" charset="0"/>
                  <a:ea typeface="Times New Roman" panose="02020603050405020304" pitchFamily="18" charset="0"/>
                </a:rPr>
                <a:t>căn</a:t>
              </a:r>
              <a:r>
                <a:rPr lang="en-US" sz="2400" kern="1200" dirty="0">
                  <a:solidFill>
                    <a:srgbClr val="000000"/>
                  </a:solidFill>
                  <a:latin typeface="Times New Roman" panose="02020603050405020304" pitchFamily="18" charset="0"/>
                  <a:ea typeface="Times New Roman" panose="02020603050405020304" pitchFamily="18" charset="0"/>
                </a:rPr>
                <a:t> </a:t>
              </a:r>
              <a:r>
                <a:rPr lang="en-US" sz="2400" kern="1200" dirty="0" err="1">
                  <a:solidFill>
                    <a:srgbClr val="000000"/>
                  </a:solidFill>
                  <a:latin typeface="Times New Roman" panose="02020603050405020304" pitchFamily="18" charset="0"/>
                  <a:ea typeface="Times New Roman" panose="02020603050405020304" pitchFamily="18" charset="0"/>
                </a:rPr>
                <a:t>cứ</a:t>
              </a:r>
              <a:r>
                <a:rPr lang="en-US" sz="2400" kern="1200" dirty="0">
                  <a:solidFill>
                    <a:srgbClr val="000000"/>
                  </a:solidFill>
                  <a:latin typeface="Times New Roman" panose="02020603050405020304" pitchFamily="18" charset="0"/>
                  <a:ea typeface="Times New Roman" panose="02020603050405020304" pitchFamily="18" charset="0"/>
                </a:rPr>
                <a:t> </a:t>
              </a:r>
              <a:r>
                <a:rPr lang="en-US" sz="2400" kern="1200" dirty="0" err="1">
                  <a:solidFill>
                    <a:srgbClr val="000000"/>
                  </a:solidFill>
                  <a:latin typeface="Times New Roman" panose="02020603050405020304" pitchFamily="18" charset="0"/>
                  <a:ea typeface="Times New Roman" panose="02020603050405020304" pitchFamily="18" charset="0"/>
                </a:rPr>
                <a:t>vào</a:t>
              </a:r>
              <a:r>
                <a:rPr lang="en-US" sz="2400" kern="1200" dirty="0">
                  <a:solidFill>
                    <a:srgbClr val="000000"/>
                  </a:solidFill>
                  <a:latin typeface="Times New Roman" panose="02020603050405020304" pitchFamily="18" charset="0"/>
                  <a:ea typeface="Times New Roman" panose="02020603050405020304" pitchFamily="18" charset="0"/>
                </a:rPr>
                <a:t> </a:t>
              </a:r>
              <a:r>
                <a:rPr lang="en-US" sz="2400" kern="1200" dirty="0" err="1">
                  <a:solidFill>
                    <a:srgbClr val="000000"/>
                  </a:solidFill>
                  <a:latin typeface="Times New Roman" panose="02020603050405020304" pitchFamily="18" charset="0"/>
                  <a:ea typeface="Times New Roman" panose="02020603050405020304" pitchFamily="18" charset="0"/>
                </a:rPr>
                <a:t>ngữ</a:t>
              </a:r>
              <a:r>
                <a:rPr lang="en-US" sz="2400" kern="1200" dirty="0">
                  <a:solidFill>
                    <a:srgbClr val="000000"/>
                  </a:solidFill>
                  <a:latin typeface="Times New Roman" panose="02020603050405020304" pitchFamily="18" charset="0"/>
                  <a:ea typeface="Times New Roman" panose="02020603050405020304" pitchFamily="18" charset="0"/>
                </a:rPr>
                <a:t> </a:t>
              </a:r>
              <a:r>
                <a:rPr lang="en-US" sz="2400" kern="1200" dirty="0" err="1">
                  <a:solidFill>
                    <a:srgbClr val="000000"/>
                  </a:solidFill>
                  <a:latin typeface="Times New Roman" panose="02020603050405020304" pitchFamily="18" charset="0"/>
                  <a:ea typeface="Times New Roman" panose="02020603050405020304" pitchFamily="18" charset="0"/>
                </a:rPr>
                <a:t>cảnh</a:t>
              </a:r>
              <a:r>
                <a:rPr lang="en-US" sz="2400" kern="1200" dirty="0">
                  <a:solidFill>
                    <a:srgbClr val="000000"/>
                  </a:solidFill>
                  <a:latin typeface="Times New Roman" panose="02020603050405020304" pitchFamily="18" charset="0"/>
                  <a:ea typeface="Times New Roman" panose="02020603050405020304" pitchFamily="18" charset="0"/>
                </a:rPr>
                <a:t> </a:t>
              </a:r>
              <a:r>
                <a:rPr lang="en-US" sz="2400" kern="1200" dirty="0" err="1">
                  <a:solidFill>
                    <a:srgbClr val="000000"/>
                  </a:solidFill>
                  <a:latin typeface="Times New Roman" panose="02020603050405020304" pitchFamily="18" charset="0"/>
                  <a:ea typeface="Times New Roman" panose="02020603050405020304" pitchFamily="18" charset="0"/>
                </a:rPr>
                <a:t>sử</a:t>
              </a:r>
              <a:r>
                <a:rPr lang="en-US" sz="2400" kern="1200" dirty="0">
                  <a:solidFill>
                    <a:srgbClr val="000000"/>
                  </a:solidFill>
                  <a:latin typeface="Times New Roman" panose="02020603050405020304" pitchFamily="18" charset="0"/>
                  <a:ea typeface="Times New Roman" panose="02020603050405020304" pitchFamily="18" charset="0"/>
                </a:rPr>
                <a:t> </a:t>
              </a:r>
              <a:r>
                <a:rPr lang="en-US" sz="2400" kern="1200" dirty="0" err="1">
                  <a:solidFill>
                    <a:srgbClr val="000000"/>
                  </a:solidFill>
                  <a:latin typeface="Times New Roman" panose="02020603050405020304" pitchFamily="18" charset="0"/>
                  <a:ea typeface="Times New Roman" panose="02020603050405020304" pitchFamily="18" charset="0"/>
                </a:rPr>
                <a:t>dụng</a:t>
              </a:r>
              <a:r>
                <a:rPr lang="en-US" sz="2400" kern="1200" dirty="0">
                  <a:solidFill>
                    <a:srgbClr val="000000"/>
                  </a:solidFill>
                  <a:latin typeface="Times New Roman" panose="02020603050405020304" pitchFamily="18" charset="0"/>
                  <a:ea typeface="Times New Roman" panose="02020603050405020304" pitchFamily="18" charset="0"/>
                </a:rPr>
                <a:t>.</a:t>
              </a:r>
              <a:endParaRPr lang="en-US" sz="2400" kern="1200" dirty="0"/>
            </a:p>
          </p:txBody>
        </p:sp>
        <p:sp>
          <p:nvSpPr>
            <p:cNvPr id="16" name="Teardrop 15"/>
            <p:cNvSpPr/>
            <p:nvPr/>
          </p:nvSpPr>
          <p:spPr>
            <a:xfrm rot="2700000">
              <a:off x="3409065" y="3709196"/>
              <a:ext cx="2098765" cy="2098765"/>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3479258" y="3779397"/>
              <a:ext cx="1958378" cy="1958730"/>
            </a:xfrm>
            <a:custGeom>
              <a:avLst/>
              <a:gdLst>
                <a:gd name="connsiteX0" fmla="*/ 0 w 1958378"/>
                <a:gd name="connsiteY0" fmla="*/ 979365 h 1958730"/>
                <a:gd name="connsiteX1" fmla="*/ 979189 w 1958378"/>
                <a:gd name="connsiteY1" fmla="*/ 0 h 1958730"/>
                <a:gd name="connsiteX2" fmla="*/ 1958378 w 1958378"/>
                <a:gd name="connsiteY2" fmla="*/ 979365 h 1958730"/>
                <a:gd name="connsiteX3" fmla="*/ 979189 w 1958378"/>
                <a:gd name="connsiteY3" fmla="*/ 1958730 h 1958730"/>
                <a:gd name="connsiteX4" fmla="*/ 0 w 1958378"/>
                <a:gd name="connsiteY4" fmla="*/ 979365 h 195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378" h="1958730">
                  <a:moveTo>
                    <a:pt x="0" y="979365"/>
                  </a:moveTo>
                  <a:cubicBezTo>
                    <a:pt x="0" y="438477"/>
                    <a:pt x="438398" y="0"/>
                    <a:pt x="979189" y="0"/>
                  </a:cubicBezTo>
                  <a:cubicBezTo>
                    <a:pt x="1519980" y="0"/>
                    <a:pt x="1958378" y="438477"/>
                    <a:pt x="1958378" y="979365"/>
                  </a:cubicBezTo>
                  <a:cubicBezTo>
                    <a:pt x="1958378" y="1520253"/>
                    <a:pt x="1519980" y="1958730"/>
                    <a:pt x="979189" y="1958730"/>
                  </a:cubicBezTo>
                  <a:cubicBezTo>
                    <a:pt x="438398" y="1958730"/>
                    <a:pt x="0" y="1520253"/>
                    <a:pt x="0" y="97936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1292" tIns="301462" rIns="301291" bIns="301461" numCol="1" spcCol="1270" anchor="ctr" anchorCtr="0">
              <a:noAutofit/>
            </a:bodyPr>
            <a:lstStyle/>
            <a:p>
              <a:pPr lvl="0" algn="ctr" defTabSz="755650">
                <a:lnSpc>
                  <a:spcPct val="90000"/>
                </a:lnSpc>
                <a:spcBef>
                  <a:spcPct val="0"/>
                </a:spcBef>
                <a:spcAft>
                  <a:spcPct val="35000"/>
                </a:spcAft>
              </a:pPr>
              <a:r>
                <a:rPr lang="en-US" sz="2400" kern="1200" dirty="0">
                  <a:solidFill>
                    <a:srgbClr val="000000"/>
                  </a:solidFill>
                  <a:latin typeface="Times New Roman" panose="02020603050405020304" pitchFamily="18" charset="0"/>
                  <a:ea typeface="Calibri" panose="020F0502020204030204" pitchFamily="34" charset="0"/>
                </a:rPr>
                <a:t>  </a:t>
              </a:r>
              <a:r>
                <a:rPr lang="en-US" sz="2400" kern="1200" dirty="0" err="1">
                  <a:solidFill>
                    <a:srgbClr val="000000"/>
                  </a:solidFill>
                  <a:latin typeface="Times New Roman" panose="02020603050405020304" pitchFamily="18" charset="0"/>
                  <a:ea typeface="Calibri" panose="020F0502020204030204" pitchFamily="34" charset="0"/>
                </a:rPr>
                <a:t>Thành</a:t>
              </a:r>
              <a:r>
                <a:rPr lang="en-US" sz="2400" kern="1200" dirty="0">
                  <a:solidFill>
                    <a:srgbClr val="000000"/>
                  </a:solidFill>
                  <a:latin typeface="Times New Roman" panose="02020603050405020304" pitchFamily="18" charset="0"/>
                  <a:ea typeface="Calibri" panose="020F0502020204030204" pitchFamily="34" charset="0"/>
                </a:rPr>
                <a:t> </a:t>
              </a:r>
              <a:r>
                <a:rPr lang="en-US" sz="2400" kern="1200" dirty="0" err="1">
                  <a:solidFill>
                    <a:srgbClr val="000000"/>
                  </a:solidFill>
                  <a:latin typeface="Times New Roman" panose="02020603050405020304" pitchFamily="18" charset="0"/>
                  <a:ea typeface="Calibri" panose="020F0502020204030204" pitchFamily="34" charset="0"/>
                </a:rPr>
                <a:t>ngữ</a:t>
              </a:r>
              <a:r>
                <a:rPr lang="en-US" sz="2400" kern="1200" dirty="0">
                  <a:solidFill>
                    <a:srgbClr val="000000"/>
                  </a:solidFill>
                  <a:latin typeface="Times New Roman" panose="02020603050405020304" pitchFamily="18" charset="0"/>
                  <a:ea typeface="Calibri" panose="020F0502020204030204" pitchFamily="34" charset="0"/>
                </a:rPr>
                <a:t> </a:t>
              </a:r>
              <a:r>
                <a:rPr lang="en-US" sz="2400" kern="1200" dirty="0" err="1">
                  <a:solidFill>
                    <a:srgbClr val="000000"/>
                  </a:solidFill>
                  <a:latin typeface="Times New Roman" panose="02020603050405020304" pitchFamily="18" charset="0"/>
                  <a:ea typeface="Calibri" panose="020F0502020204030204" pitchFamily="34" charset="0"/>
                </a:rPr>
                <a:t>là</a:t>
              </a:r>
              <a:r>
                <a:rPr lang="en-US" sz="2400" kern="1200" dirty="0">
                  <a:solidFill>
                    <a:srgbClr val="000000"/>
                  </a:solidFill>
                  <a:latin typeface="Times New Roman" panose="02020603050405020304" pitchFamily="18" charset="0"/>
                  <a:ea typeface="Calibri" panose="020F0502020204030204" pitchFamily="34" charset="0"/>
                </a:rPr>
                <a:t> </a:t>
              </a:r>
              <a:r>
                <a:rPr lang="en-US" sz="2400" kern="1200" dirty="0" err="1">
                  <a:solidFill>
                    <a:srgbClr val="000000"/>
                  </a:solidFill>
                  <a:latin typeface="Times New Roman" panose="02020603050405020304" pitchFamily="18" charset="0"/>
                  <a:ea typeface="Calibri" panose="020F0502020204030204" pitchFamily="34" charset="0"/>
                </a:rPr>
                <a:t>cụm</a:t>
              </a:r>
              <a:r>
                <a:rPr lang="en-US" sz="2400" kern="1200" dirty="0">
                  <a:solidFill>
                    <a:srgbClr val="000000"/>
                  </a:solidFill>
                  <a:latin typeface="Times New Roman" panose="02020603050405020304" pitchFamily="18" charset="0"/>
                  <a:ea typeface="Calibri" panose="020F0502020204030204" pitchFamily="34" charset="0"/>
                </a:rPr>
                <a:t> </a:t>
              </a:r>
              <a:r>
                <a:rPr lang="en-US" sz="2400" kern="1200" dirty="0" err="1">
                  <a:solidFill>
                    <a:srgbClr val="000000"/>
                  </a:solidFill>
                  <a:latin typeface="Times New Roman" panose="02020603050405020304" pitchFamily="18" charset="0"/>
                  <a:ea typeface="Calibri" panose="020F0502020204030204" pitchFamily="34" charset="0"/>
                </a:rPr>
                <a:t>từ</a:t>
              </a:r>
              <a:r>
                <a:rPr lang="en-US" sz="2400" kern="1200" dirty="0">
                  <a:solidFill>
                    <a:srgbClr val="000000"/>
                  </a:solidFill>
                  <a:latin typeface="Times New Roman" panose="02020603050405020304" pitchFamily="18" charset="0"/>
                  <a:ea typeface="Calibri" panose="020F0502020204030204" pitchFamily="34" charset="0"/>
                </a:rPr>
                <a:t> </a:t>
              </a:r>
              <a:r>
                <a:rPr lang="en-US" sz="2400" kern="1200" dirty="0" err="1">
                  <a:solidFill>
                    <a:srgbClr val="000000"/>
                  </a:solidFill>
                  <a:latin typeface="Times New Roman" panose="02020603050405020304" pitchFamily="18" charset="0"/>
                  <a:ea typeface="Calibri" panose="020F0502020204030204" pitchFamily="34" charset="0"/>
                </a:rPr>
                <a:t>cố</a:t>
              </a:r>
              <a:r>
                <a:rPr lang="en-US" sz="2400" kern="1200" dirty="0">
                  <a:solidFill>
                    <a:srgbClr val="000000"/>
                  </a:solidFill>
                  <a:latin typeface="Times New Roman" panose="02020603050405020304" pitchFamily="18" charset="0"/>
                  <a:ea typeface="Calibri" panose="020F0502020204030204" pitchFamily="34" charset="0"/>
                </a:rPr>
                <a:t> </a:t>
              </a:r>
              <a:r>
                <a:rPr lang="en-US" sz="2400" kern="1200" dirty="0" err="1">
                  <a:solidFill>
                    <a:srgbClr val="000000"/>
                  </a:solidFill>
                  <a:latin typeface="Times New Roman" panose="02020603050405020304" pitchFamily="18" charset="0"/>
                  <a:ea typeface="Calibri" panose="020F0502020204030204" pitchFamily="34" charset="0"/>
                </a:rPr>
                <a:t>định</a:t>
              </a:r>
              <a:r>
                <a:rPr lang="en-US" sz="2400" kern="1200" dirty="0">
                  <a:solidFill>
                    <a:srgbClr val="000000"/>
                  </a:solidFill>
                  <a:latin typeface="Times New Roman" panose="02020603050405020304" pitchFamily="18" charset="0"/>
                  <a:ea typeface="Calibri" panose="020F0502020204030204" pitchFamily="34" charset="0"/>
                </a:rPr>
                <a:t>, </a:t>
              </a:r>
              <a:r>
                <a:rPr lang="en-US" sz="2400" kern="1200" dirty="0" err="1">
                  <a:solidFill>
                    <a:srgbClr val="000000"/>
                  </a:solidFill>
                  <a:latin typeface="Times New Roman" panose="02020603050405020304" pitchFamily="18" charset="0"/>
                  <a:ea typeface="Calibri" panose="020F0502020204030204" pitchFamily="34" charset="0"/>
                </a:rPr>
                <a:t>biểu</a:t>
              </a:r>
              <a:r>
                <a:rPr lang="en-US" sz="2400" kern="1200" dirty="0">
                  <a:solidFill>
                    <a:srgbClr val="000000"/>
                  </a:solidFill>
                  <a:latin typeface="Times New Roman" panose="02020603050405020304" pitchFamily="18" charset="0"/>
                  <a:ea typeface="Calibri" panose="020F0502020204030204" pitchFamily="34" charset="0"/>
                </a:rPr>
                <a:t> </a:t>
              </a:r>
              <a:r>
                <a:rPr lang="en-US" sz="2400" kern="1200" dirty="0" err="1">
                  <a:solidFill>
                    <a:srgbClr val="000000"/>
                  </a:solidFill>
                  <a:latin typeface="Times New Roman" panose="02020603050405020304" pitchFamily="18" charset="0"/>
                  <a:ea typeface="Calibri" panose="020F0502020204030204" pitchFamily="34" charset="0"/>
                </a:rPr>
                <a:t>thị</a:t>
              </a:r>
              <a:r>
                <a:rPr lang="en-US" sz="2400" kern="1200" dirty="0">
                  <a:solidFill>
                    <a:srgbClr val="000000"/>
                  </a:solidFill>
                  <a:latin typeface="Times New Roman" panose="02020603050405020304" pitchFamily="18" charset="0"/>
                  <a:ea typeface="Calibri" panose="020F0502020204030204" pitchFamily="34" charset="0"/>
                </a:rPr>
                <a:t> </a:t>
              </a:r>
              <a:r>
                <a:rPr lang="en-US" sz="2400" kern="1200" dirty="0" err="1">
                  <a:solidFill>
                    <a:srgbClr val="000000"/>
                  </a:solidFill>
                  <a:latin typeface="Times New Roman" panose="02020603050405020304" pitchFamily="18" charset="0"/>
                  <a:ea typeface="Calibri" panose="020F0502020204030204" pitchFamily="34" charset="0"/>
                </a:rPr>
                <a:t>một</a:t>
              </a:r>
              <a:r>
                <a:rPr lang="en-US" sz="2400" kern="1200" dirty="0">
                  <a:solidFill>
                    <a:srgbClr val="000000"/>
                  </a:solidFill>
                  <a:latin typeface="Times New Roman" panose="02020603050405020304" pitchFamily="18" charset="0"/>
                  <a:ea typeface="Calibri" panose="020F0502020204030204" pitchFamily="34" charset="0"/>
                </a:rPr>
                <a:t> ý </a:t>
              </a:r>
              <a:r>
                <a:rPr lang="en-US" sz="2400" kern="1200" dirty="0" err="1">
                  <a:solidFill>
                    <a:srgbClr val="000000"/>
                  </a:solidFill>
                  <a:latin typeface="Times New Roman" panose="02020603050405020304" pitchFamily="18" charset="0"/>
                  <a:ea typeface="Calibri" panose="020F0502020204030204" pitchFamily="34" charset="0"/>
                </a:rPr>
                <a:t>tương</a:t>
              </a:r>
              <a:r>
                <a:rPr lang="en-US" sz="2400" kern="1200" dirty="0">
                  <a:solidFill>
                    <a:srgbClr val="000000"/>
                  </a:solidFill>
                  <a:latin typeface="Times New Roman" panose="02020603050405020304" pitchFamily="18" charset="0"/>
                  <a:ea typeface="Calibri" panose="020F0502020204030204" pitchFamily="34" charset="0"/>
                </a:rPr>
                <a:t> </a:t>
              </a:r>
              <a:r>
                <a:rPr lang="en-US" sz="2400" kern="1200" dirty="0" err="1">
                  <a:solidFill>
                    <a:srgbClr val="000000"/>
                  </a:solidFill>
                  <a:latin typeface="Times New Roman" panose="02020603050405020304" pitchFamily="18" charset="0"/>
                  <a:ea typeface="Calibri" panose="020F0502020204030204" pitchFamily="34" charset="0"/>
                </a:rPr>
                <a:t>đối</a:t>
              </a:r>
              <a:r>
                <a:rPr lang="en-US" sz="2400" kern="1200" dirty="0">
                  <a:solidFill>
                    <a:srgbClr val="000000"/>
                  </a:solidFill>
                  <a:latin typeface="Times New Roman" panose="02020603050405020304" pitchFamily="18" charset="0"/>
                  <a:ea typeface="Calibri" panose="020F0502020204030204" pitchFamily="34" charset="0"/>
                </a:rPr>
                <a:t> </a:t>
              </a:r>
              <a:r>
                <a:rPr lang="en-US" sz="2400" kern="1200" dirty="0" err="1">
                  <a:solidFill>
                    <a:srgbClr val="000000"/>
                  </a:solidFill>
                  <a:latin typeface="Times New Roman" panose="02020603050405020304" pitchFamily="18" charset="0"/>
                  <a:ea typeface="Calibri" panose="020F0502020204030204" pitchFamily="34" charset="0"/>
                </a:rPr>
                <a:t>hoàn</a:t>
              </a:r>
              <a:r>
                <a:rPr lang="en-US" sz="2400" kern="1200" dirty="0">
                  <a:solidFill>
                    <a:srgbClr val="000000"/>
                  </a:solidFill>
                  <a:latin typeface="Times New Roman" panose="02020603050405020304" pitchFamily="18" charset="0"/>
                  <a:ea typeface="Calibri" panose="020F0502020204030204" pitchFamily="34" charset="0"/>
                </a:rPr>
                <a:t> </a:t>
              </a:r>
              <a:r>
                <a:rPr lang="en-US" sz="2400" kern="1200" dirty="0" err="1">
                  <a:solidFill>
                    <a:srgbClr val="000000"/>
                  </a:solidFill>
                  <a:latin typeface="Times New Roman" panose="02020603050405020304" pitchFamily="18" charset="0"/>
                  <a:ea typeface="Calibri" panose="020F0502020204030204" pitchFamily="34" charset="0"/>
                </a:rPr>
                <a:t>chỉnh</a:t>
              </a:r>
              <a:r>
                <a:rPr lang="en-US" sz="2400" kern="1200" dirty="0">
                  <a:solidFill>
                    <a:srgbClr val="000000"/>
                  </a:solidFill>
                  <a:latin typeface="Times New Roman" panose="02020603050405020304" pitchFamily="18" charset="0"/>
                  <a:ea typeface="Calibri" panose="020F0502020204030204" pitchFamily="34" charset="0"/>
                </a:rPr>
                <a:t>.</a:t>
              </a:r>
              <a:endParaRPr lang="en-US" sz="2400" kern="1200" dirty="0"/>
            </a:p>
          </p:txBody>
        </p:sp>
      </p:grpSp>
      <p:sp>
        <p:nvSpPr>
          <p:cNvPr id="7" name="Oval 6"/>
          <p:cNvSpPr/>
          <p:nvPr/>
        </p:nvSpPr>
        <p:spPr>
          <a:xfrm>
            <a:off x="3078650" y="4020398"/>
            <a:ext cx="5318235" cy="2433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Việc sử dụng thành ngữ giúp cho lời ăn tiếng nói sinh động, có tính biểu cảm cao</a:t>
            </a:r>
            <a:r>
              <a:rPr lang="en-US"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endParaRPr>
          </a:p>
        </p:txBody>
      </p:sp>
    </p:spTree>
    <p:extLst>
      <p:ext uri="{BB962C8B-B14F-4D97-AF65-F5344CB8AC3E}">
        <p14:creationId xmlns:p14="http://schemas.microsoft.com/office/powerpoint/2010/main" val="285857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108554" y="50302"/>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angle 13"/>
          <p:cNvSpPr/>
          <p:nvPr/>
        </p:nvSpPr>
        <p:spPr>
          <a:xfrm>
            <a:off x="3178803" y="1613322"/>
            <a:ext cx="6631401" cy="830997"/>
          </a:xfrm>
          <a:prstGeom prst="rect">
            <a:avLst/>
          </a:prstGeom>
        </p:spPr>
        <p:txBody>
          <a:bodyPr wrap="square">
            <a:spAutoFit/>
          </a:bodyPr>
          <a:lstStyle/>
          <a:p>
            <a:pPr>
              <a:spcAft>
                <a:spcPts val="0"/>
              </a:spcAft>
              <a:tabLst>
                <a:tab pos="1386840" algn="l"/>
              </a:tabLst>
            </a:pPr>
            <a:r>
              <a:rPr lang="en-US" sz="24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4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a:t>
            </a:r>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tabLst>
                <a:tab pos="1386840" algn="l"/>
              </a:tabLst>
            </a:pPr>
            <a:r>
              <a:rPr lang="en-US"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sỏi</a:t>
            </a:r>
            <a:r>
              <a:rPr lang="en-US"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cơm</a:t>
            </a:r>
            <a:r>
              <a:rPr lang="en-US"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383414" y="2444319"/>
            <a:ext cx="10092763" cy="523220"/>
          </a:xfrm>
          <a:prstGeom prst="rect">
            <a:avLst/>
          </a:prstGeom>
        </p:spPr>
        <p:txBody>
          <a:bodyPr wrap="none">
            <a:spAutoFit/>
          </a:bodyPr>
          <a:lstStyle/>
          <a:p>
            <a:pPr lvl="1" algn="just"/>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dụ</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bàn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tay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chỉ</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người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lao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động</a:t>
            </a:r>
            <a:r>
              <a:rPr lang="en-US" sz="2800" dirty="0">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
        <p:nvSpPr>
          <p:cNvPr id="16" name="Freeform 15"/>
          <p:cNvSpPr/>
          <p:nvPr/>
        </p:nvSpPr>
        <p:spPr>
          <a:xfrm>
            <a:off x="2718236" y="2846363"/>
            <a:ext cx="7552533" cy="1036827"/>
          </a:xfrm>
          <a:custGeom>
            <a:avLst/>
            <a:gdLst>
              <a:gd name="connsiteX0" fmla="*/ 0 w 4891226"/>
              <a:gd name="connsiteY0" fmla="*/ 49201 h 295200"/>
              <a:gd name="connsiteX1" fmla="*/ 49201 w 4891226"/>
              <a:gd name="connsiteY1" fmla="*/ 0 h 295200"/>
              <a:gd name="connsiteX2" fmla="*/ 4842025 w 4891226"/>
              <a:gd name="connsiteY2" fmla="*/ 0 h 295200"/>
              <a:gd name="connsiteX3" fmla="*/ 4891226 w 4891226"/>
              <a:gd name="connsiteY3" fmla="*/ 49201 h 295200"/>
              <a:gd name="connsiteX4" fmla="*/ 4891226 w 4891226"/>
              <a:gd name="connsiteY4" fmla="*/ 245999 h 295200"/>
              <a:gd name="connsiteX5" fmla="*/ 4842025 w 4891226"/>
              <a:gd name="connsiteY5" fmla="*/ 295200 h 295200"/>
              <a:gd name="connsiteX6" fmla="*/ 49201 w 4891226"/>
              <a:gd name="connsiteY6" fmla="*/ 295200 h 295200"/>
              <a:gd name="connsiteX7" fmla="*/ 0 w 4891226"/>
              <a:gd name="connsiteY7" fmla="*/ 245999 h 295200"/>
              <a:gd name="connsiteX8" fmla="*/ 0 w 4891226"/>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226" h="295200">
                <a:moveTo>
                  <a:pt x="0" y="49201"/>
                </a:moveTo>
                <a:cubicBezTo>
                  <a:pt x="0" y="22028"/>
                  <a:pt x="22028" y="0"/>
                  <a:pt x="49201" y="0"/>
                </a:cubicBezTo>
                <a:lnTo>
                  <a:pt x="4842025" y="0"/>
                </a:lnTo>
                <a:cubicBezTo>
                  <a:pt x="4869198" y="0"/>
                  <a:pt x="4891226" y="22028"/>
                  <a:pt x="4891226" y="49201"/>
                </a:cubicBezTo>
                <a:lnTo>
                  <a:pt x="4891226" y="245999"/>
                </a:lnTo>
                <a:cubicBezTo>
                  <a:pt x="4891226" y="273172"/>
                  <a:pt x="4869198" y="295200"/>
                  <a:pt x="4842025" y="295200"/>
                </a:cubicBezTo>
                <a:lnTo>
                  <a:pt x="49201" y="295200"/>
                </a:lnTo>
                <a:cubicBezTo>
                  <a:pt x="22028" y="295200"/>
                  <a:pt x="0" y="273172"/>
                  <a:pt x="0" y="245999"/>
                </a:cubicBezTo>
                <a:lnTo>
                  <a:pt x="0" y="49201"/>
                </a:lnTo>
                <a:close/>
              </a:path>
            </a:pathLst>
          </a:cu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287" tIns="14410" rIns="199287" bIns="14410" numCol="1" spcCol="1270" anchor="ctr" anchorCtr="0">
            <a:noAutofit/>
          </a:bodyPr>
          <a:lstStyle/>
          <a:p>
            <a:pPr lvl="0" algn="l" defTabSz="4445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Nhà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thơ</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dùng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bộ</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để</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chỉ</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toàn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thể</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mối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quan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hệ</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tương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gũi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với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nhau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Đôi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tay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gợi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liên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tưởng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đến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những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lao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động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cù</a:t>
            </a:r>
            <a:r>
              <a:rPr lang="en-US" sz="2400" kern="1200" dirty="0">
                <a:latin typeface="Times New Roman" panose="02020603050405020304" pitchFamily="18" charset="0"/>
                <a:cs typeface="Times New Roman" panose="02020603050405020304" pitchFamily="18" charset="0"/>
              </a:rPr>
              <a:t>...</a:t>
            </a:r>
          </a:p>
        </p:txBody>
      </p:sp>
      <p:sp>
        <p:nvSpPr>
          <p:cNvPr id="18" name="Freeform 17"/>
          <p:cNvSpPr/>
          <p:nvPr/>
        </p:nvSpPr>
        <p:spPr>
          <a:xfrm>
            <a:off x="2728783" y="4135058"/>
            <a:ext cx="7552533" cy="726184"/>
          </a:xfrm>
          <a:custGeom>
            <a:avLst/>
            <a:gdLst>
              <a:gd name="connsiteX0" fmla="*/ 0 w 4891226"/>
              <a:gd name="connsiteY0" fmla="*/ 49201 h 295200"/>
              <a:gd name="connsiteX1" fmla="*/ 49201 w 4891226"/>
              <a:gd name="connsiteY1" fmla="*/ 0 h 295200"/>
              <a:gd name="connsiteX2" fmla="*/ 4842025 w 4891226"/>
              <a:gd name="connsiteY2" fmla="*/ 0 h 295200"/>
              <a:gd name="connsiteX3" fmla="*/ 4891226 w 4891226"/>
              <a:gd name="connsiteY3" fmla="*/ 49201 h 295200"/>
              <a:gd name="connsiteX4" fmla="*/ 4891226 w 4891226"/>
              <a:gd name="connsiteY4" fmla="*/ 245999 h 295200"/>
              <a:gd name="connsiteX5" fmla="*/ 4842025 w 4891226"/>
              <a:gd name="connsiteY5" fmla="*/ 295200 h 295200"/>
              <a:gd name="connsiteX6" fmla="*/ 49201 w 4891226"/>
              <a:gd name="connsiteY6" fmla="*/ 295200 h 295200"/>
              <a:gd name="connsiteX7" fmla="*/ 0 w 4891226"/>
              <a:gd name="connsiteY7" fmla="*/ 245999 h 295200"/>
              <a:gd name="connsiteX8" fmla="*/ 0 w 4891226"/>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226" h="295200">
                <a:moveTo>
                  <a:pt x="0" y="49201"/>
                </a:moveTo>
                <a:cubicBezTo>
                  <a:pt x="0" y="22028"/>
                  <a:pt x="22028" y="0"/>
                  <a:pt x="49201" y="0"/>
                </a:cubicBezTo>
                <a:lnTo>
                  <a:pt x="4842025" y="0"/>
                </a:lnTo>
                <a:cubicBezTo>
                  <a:pt x="4869198" y="0"/>
                  <a:pt x="4891226" y="22028"/>
                  <a:pt x="4891226" y="49201"/>
                </a:cubicBezTo>
                <a:lnTo>
                  <a:pt x="4891226" y="245999"/>
                </a:lnTo>
                <a:cubicBezTo>
                  <a:pt x="4891226" y="273172"/>
                  <a:pt x="4869198" y="295200"/>
                  <a:pt x="4842025" y="295200"/>
                </a:cubicBezTo>
                <a:lnTo>
                  <a:pt x="49201" y="295200"/>
                </a:lnTo>
                <a:cubicBezTo>
                  <a:pt x="22028" y="295200"/>
                  <a:pt x="0" y="273172"/>
                  <a:pt x="0" y="245999"/>
                </a:cubicBezTo>
                <a:lnTo>
                  <a:pt x="0" y="49201"/>
                </a:lnTo>
                <a:close/>
              </a:path>
            </a:pathLst>
          </a:cu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287" tIns="14410" rIns="199287" bIns="14410" numCol="1" spcCol="1270" anchor="ctr" anchorCtr="0">
            <a:noAutofit/>
          </a:bodyPr>
          <a:lstStyle/>
          <a:p>
            <a:pPr lvl="0" algn="l" defTabSz="4445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Tác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dụng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làm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việc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diễn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đạt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trở</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gợi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gợi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cảm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hấp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dẫn</a:t>
            </a:r>
            <a:r>
              <a:rPr lang="en-US" sz="2400" kern="1200" dirty="0">
                <a:latin typeface="Times New Roman" panose="02020603050405020304" pitchFamily="18" charset="0"/>
                <a:cs typeface="Times New Roman" panose="02020603050405020304" pitchFamily="18" charset="0"/>
              </a:rPr>
              <a:t>.</a:t>
            </a:r>
          </a:p>
        </p:txBody>
      </p:sp>
      <p:sp>
        <p:nvSpPr>
          <p:cNvPr id="20" name="Freeform 19"/>
          <p:cNvSpPr/>
          <p:nvPr/>
        </p:nvSpPr>
        <p:spPr>
          <a:xfrm>
            <a:off x="2728783" y="4895791"/>
            <a:ext cx="7552533" cy="1071543"/>
          </a:xfrm>
          <a:custGeom>
            <a:avLst/>
            <a:gdLst>
              <a:gd name="connsiteX0" fmla="*/ 0 w 4891226"/>
              <a:gd name="connsiteY0" fmla="*/ 49201 h 295200"/>
              <a:gd name="connsiteX1" fmla="*/ 49201 w 4891226"/>
              <a:gd name="connsiteY1" fmla="*/ 0 h 295200"/>
              <a:gd name="connsiteX2" fmla="*/ 4842025 w 4891226"/>
              <a:gd name="connsiteY2" fmla="*/ 0 h 295200"/>
              <a:gd name="connsiteX3" fmla="*/ 4891226 w 4891226"/>
              <a:gd name="connsiteY3" fmla="*/ 49201 h 295200"/>
              <a:gd name="connsiteX4" fmla="*/ 4891226 w 4891226"/>
              <a:gd name="connsiteY4" fmla="*/ 245999 h 295200"/>
              <a:gd name="connsiteX5" fmla="*/ 4842025 w 4891226"/>
              <a:gd name="connsiteY5" fmla="*/ 295200 h 295200"/>
              <a:gd name="connsiteX6" fmla="*/ 49201 w 4891226"/>
              <a:gd name="connsiteY6" fmla="*/ 295200 h 295200"/>
              <a:gd name="connsiteX7" fmla="*/ 0 w 4891226"/>
              <a:gd name="connsiteY7" fmla="*/ 245999 h 295200"/>
              <a:gd name="connsiteX8" fmla="*/ 0 w 4891226"/>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226" h="295200">
                <a:moveTo>
                  <a:pt x="0" y="49201"/>
                </a:moveTo>
                <a:cubicBezTo>
                  <a:pt x="0" y="22028"/>
                  <a:pt x="22028" y="0"/>
                  <a:pt x="49201" y="0"/>
                </a:cubicBezTo>
                <a:lnTo>
                  <a:pt x="4842025" y="0"/>
                </a:lnTo>
                <a:cubicBezTo>
                  <a:pt x="4869198" y="0"/>
                  <a:pt x="4891226" y="22028"/>
                  <a:pt x="4891226" y="49201"/>
                </a:cubicBezTo>
                <a:lnTo>
                  <a:pt x="4891226" y="245999"/>
                </a:lnTo>
                <a:cubicBezTo>
                  <a:pt x="4891226" y="273172"/>
                  <a:pt x="4869198" y="295200"/>
                  <a:pt x="4842025" y="295200"/>
                </a:cubicBezTo>
                <a:lnTo>
                  <a:pt x="49201" y="295200"/>
                </a:lnTo>
                <a:cubicBezTo>
                  <a:pt x="22028" y="295200"/>
                  <a:pt x="0" y="273172"/>
                  <a:pt x="0" y="245999"/>
                </a:cubicBezTo>
                <a:lnTo>
                  <a:pt x="0" y="49201"/>
                </a:lnTo>
                <a:close/>
              </a:path>
            </a:pathLst>
          </a:cu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287" tIns="14410" rIns="199287" bIns="14410" numCol="1" spcCol="1270" anchor="ctr" anchorCtr="0">
            <a:noAutofit/>
          </a:bodyPr>
          <a:lstStyle/>
          <a:p>
            <a:pPr lvl="0" algn="l" defTabSz="4445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Tác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muốn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ngợi</a:t>
            </a:r>
            <a:r>
              <a:rPr lang="en-US" sz="2400" kern="1200" dirty="0">
                <a:latin typeface="Times New Roman" panose="02020603050405020304" pitchFamily="18" charset="0"/>
                <a:cs typeface="Times New Roman" panose="02020603050405020304" pitchFamily="18" charset="0"/>
              </a:rPr>
              <a:t> ca </a:t>
            </a:r>
            <a:r>
              <a:rPr lang="en-US" sz="2400" kern="1200" dirty="0" err="1">
                <a:latin typeface="Times New Roman" panose="02020603050405020304" pitchFamily="18" charset="0"/>
                <a:cs typeface="Times New Roman" panose="02020603050405020304" pitchFamily="18" charset="0"/>
              </a:rPr>
              <a:t>tầm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quan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lao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động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hội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khích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lệ</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mọi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trân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trọng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lao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động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cùng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nỗ</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lao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động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làm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giàu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cho</a:t>
            </a:r>
            <a:r>
              <a:rPr lang="en-US" sz="2400" kern="12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kern="1200" dirty="0" err="1">
                <a:latin typeface="Times New Roman" panose="02020603050405020304" pitchFamily="18" charset="0"/>
                <a:cs typeface="Times New Roman" panose="02020603050405020304" pitchFamily="18" charset="0"/>
              </a:rPr>
              <a:t>ổ</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quốc</a:t>
            </a:r>
            <a:r>
              <a:rPr lang="en-US" sz="2400" kern="1200" dirty="0">
                <a:latin typeface="Times New Roman" panose="02020603050405020304" pitchFamily="18" charset="0"/>
                <a:cs typeface="Times New Roman" panose="02020603050405020304" pitchFamily="18" charset="0"/>
              </a:rPr>
              <a:t>.</a:t>
            </a:r>
          </a:p>
        </p:txBody>
      </p:sp>
      <p:sp>
        <p:nvSpPr>
          <p:cNvPr id="22" name="Right Arrow 21"/>
          <p:cNvSpPr/>
          <p:nvPr/>
        </p:nvSpPr>
        <p:spPr>
          <a:xfrm>
            <a:off x="1832326" y="3066028"/>
            <a:ext cx="614337" cy="647213"/>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1910684" y="4135058"/>
            <a:ext cx="614337" cy="647213"/>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a:off x="1910685" y="4998291"/>
            <a:ext cx="614337" cy="647213"/>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48A2576-1796-45F8-B4C9-B649FC86DEFA}"/>
              </a:ext>
            </a:extLst>
          </p:cNvPr>
          <p:cNvSpPr txBox="1"/>
          <p:nvPr/>
        </p:nvSpPr>
        <p:spPr>
          <a:xfrm>
            <a:off x="964378" y="198783"/>
            <a:ext cx="7384492" cy="1015663"/>
          </a:xfrm>
          <a:prstGeom prst="rect">
            <a:avLst/>
          </a:prstGeom>
          <a:noFill/>
        </p:spPr>
        <p:txBody>
          <a:bodyPr wrap="square" rtlCol="0">
            <a:spAutoFit/>
          </a:bodyPr>
          <a:lstStyle/>
          <a:p>
            <a:pPr marL="571500" indent="-571500">
              <a:buAutoNum type="romanUcPeriod"/>
            </a:pPr>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a:t>
            </a:r>
            <a:r>
              <a:rPr lang="en-US" sz="3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1. </a:t>
            </a:r>
            <a:r>
              <a:rPr lang="en-US" sz="3000" dirty="0" err="1">
                <a:latin typeface="Times New Roman" panose="02020603050405020304" pitchFamily="18" charset="0"/>
                <a:cs typeface="Times New Roman" panose="02020603050405020304" pitchFamily="18" charset="0"/>
              </a:rPr>
              <a:t>Ví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a:t>
            </a:r>
            <a:r>
              <a:rPr lang="en-US" sz="3000" dirty="0">
                <a:latin typeface="Times New Roman" panose="02020603050405020304" pitchFamily="18" charset="0"/>
                <a:cs typeface="Times New Roman" panose="02020603050405020304" pitchFamily="18" charset="0"/>
              </a:rPr>
              <a:t> (a) </a:t>
            </a:r>
          </a:p>
        </p:txBody>
      </p:sp>
      <p:sp>
        <p:nvSpPr>
          <p:cNvPr id="17" name="Cloud Callout 12">
            <a:extLst>
              <a:ext uri="{FF2B5EF4-FFF2-40B4-BE49-F238E27FC236}">
                <a16:creationId xmlns:a16="http://schemas.microsoft.com/office/drawing/2014/main" id="{CEDEB1C1-428F-4251-ABC5-E0B61C93F2D1}"/>
              </a:ext>
            </a:extLst>
          </p:cNvPr>
          <p:cNvSpPr/>
          <p:nvPr/>
        </p:nvSpPr>
        <p:spPr>
          <a:xfrm>
            <a:off x="6150277" y="40671"/>
            <a:ext cx="6453419" cy="1499852"/>
          </a:xfrm>
          <a:prstGeom prst="cloudCallou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tabLst>
                <a:tab pos="270510" algn="l"/>
              </a:tabLst>
            </a:pPr>
            <a:r>
              <a:rPr lang="en-US" sz="2000" dirty="0">
                <a:solidFill>
                  <a:srgbClr val="000000"/>
                </a:solidFill>
                <a:latin typeface="Times New Roman" panose="02020603050405020304" pitchFamily="18" charset="0"/>
                <a:ea typeface="Times New Roman" panose="02020603050405020304" pitchFamily="18" charset="0"/>
              </a:rPr>
              <a:t>Theo </a:t>
            </a:r>
            <a:r>
              <a:rPr lang="en-US" sz="2000" dirty="0" err="1">
                <a:solidFill>
                  <a:srgbClr val="000000"/>
                </a:solidFill>
                <a:latin typeface="Times New Roman" panose="02020603050405020304" pitchFamily="18" charset="0"/>
                <a:ea typeface="Times New Roman" panose="02020603050405020304" pitchFamily="18" charset="0"/>
              </a:rPr>
              <a:t>em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từ</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bàn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tay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trong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dòng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thứ</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nhất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chỉ</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đối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tượng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nào</a:t>
            </a:r>
            <a:r>
              <a:rPr lang="en-US" sz="2000" dirty="0">
                <a:solidFill>
                  <a:srgbClr val="000000"/>
                </a:solidFill>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23" name="Cloud Callout 22"/>
          <p:cNvSpPr/>
          <p:nvPr/>
        </p:nvSpPr>
        <p:spPr>
          <a:xfrm>
            <a:off x="6523145" y="-47334"/>
            <a:ext cx="6001841" cy="1996391"/>
          </a:xfrm>
          <a:prstGeom prst="cloudCallout">
            <a:avLst/>
          </a:prstGeom>
          <a:effectLst>
            <a:outerShdw blurRad="50800" dist="38100" dir="16200000"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spcAft>
                <a:spcPts val="750"/>
              </a:spcAft>
            </a:pPr>
            <a:r>
              <a:rPr lang="en-US" sz="2000" dirty="0" err="1">
                <a:latin typeface="Times New Roman" panose="02020603050405020304" pitchFamily="18" charset="0"/>
                <a:ea typeface="Calibri" panose="020F0502020204030204" pitchFamily="34" charset="0"/>
              </a:rPr>
              <a:t>Từ</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bàn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tay</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trong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câu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thơ</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trên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chỉ</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người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lao</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động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Vậy</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bàn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tay</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người</a:t>
            </a:r>
            <a:r>
              <a:rPr lang="en-US" sz="2000" dirty="0">
                <a:latin typeface="Times New Roman" panose="02020603050405020304" pitchFamily="18" charset="0"/>
                <a:ea typeface="Calibri" panose="020F0502020204030204" pitchFamily="34" charset="0"/>
              </a:rPr>
              <a:t> lao </a:t>
            </a:r>
            <a:r>
              <a:rPr lang="en-US" sz="2000" dirty="0" err="1">
                <a:latin typeface="Times New Roman" panose="02020603050405020304" pitchFamily="18" charset="0"/>
                <a:ea typeface="Calibri" panose="020F0502020204030204" pitchFamily="34" charset="0"/>
              </a:rPr>
              <a:t>động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có</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mối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quan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hệ</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như</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thế</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nào</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dụng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của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cách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diễn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đạt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ấy</a:t>
            </a:r>
            <a:r>
              <a:rPr lang="en-US" sz="2000" dirty="0">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8249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16" grpId="0" animBg="1"/>
      <p:bldP spid="18" grpId="0" animBg="1"/>
      <p:bldP spid="20" grpId="0" animBg="1"/>
      <p:bldP spid="22" grpId="0" animBg="1"/>
      <p:bldP spid="25" grpId="0" animBg="1"/>
      <p:bldP spid="17"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FE922DF-02F6-4111-B8EA-297FCA52F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56" y="587056"/>
            <a:ext cx="10745273" cy="6044216"/>
          </a:xfrm>
          <a:prstGeom prst="rect">
            <a:avLst/>
          </a:prstGeom>
        </p:spPr>
      </p:pic>
      <p:sp>
        <p:nvSpPr>
          <p:cNvPr id="4" name="Rectangle 3"/>
          <p:cNvSpPr/>
          <p:nvPr/>
        </p:nvSpPr>
        <p:spPr>
          <a:xfrm>
            <a:off x="6759381" y="2504935"/>
            <a:ext cx="2969082" cy="1261884"/>
          </a:xfrm>
          <a:prstGeom prst="rect">
            <a:avLst/>
          </a:prstGeom>
        </p:spPr>
        <p:txBody>
          <a:bodyPr wrap="none">
            <a:spAutoFit/>
          </a:bodyPr>
          <a:lstStyle/>
          <a:p>
            <a:pPr algn="ctr">
              <a:defRPr/>
            </a:pPr>
            <a:r>
              <a:rPr lang="en-US" altLang="zh-CN" sz="3800" b="1" spc="300" dirty="0" err="1">
                <a:solidFill>
                  <a:srgbClr val="FF000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TRÒ</a:t>
            </a:r>
            <a:r>
              <a:rPr lang="en-US" altLang="zh-CN" sz="3800" b="1" spc="300" dirty="0">
                <a:solidFill>
                  <a:srgbClr val="FF000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 </a:t>
            </a:r>
            <a:r>
              <a:rPr lang="en-US" altLang="zh-CN" sz="3800" b="1" spc="300" dirty="0" err="1">
                <a:solidFill>
                  <a:srgbClr val="FF000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CHƠI</a:t>
            </a:r>
            <a:endParaRPr lang="en-US" altLang="zh-CN" sz="3800" b="1" spc="300" dirty="0">
              <a:solidFill>
                <a:srgbClr val="FF000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endParaRPr>
          </a:p>
          <a:p>
            <a:pPr algn="ctr">
              <a:defRPr/>
            </a:pPr>
            <a:endParaRPr lang="en-US" altLang="zh-CN" sz="3800" b="1" spc="300" dirty="0">
              <a:solidFill>
                <a:srgbClr val="FF000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endParaRPr>
          </a:p>
        </p:txBody>
      </p:sp>
    </p:spTree>
    <p:extLst>
      <p:ext uri="{BB962C8B-B14F-4D97-AF65-F5344CB8AC3E}">
        <p14:creationId xmlns:p14="http://schemas.microsoft.com/office/powerpoint/2010/main" val="3318173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cá sấu khó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295400"/>
            <a:ext cx="6172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9" name="AutoShape 9"/>
          <p:cNvSpPr>
            <a:spLocks noChangeArrowheads="1"/>
          </p:cNvSpPr>
          <p:nvPr/>
        </p:nvSpPr>
        <p:spPr bwMode="auto">
          <a:xfrm rot="6106831">
            <a:off x="4918075" y="2016125"/>
            <a:ext cx="300038" cy="230188"/>
          </a:xfrm>
          <a:prstGeom prst="wedgeEllipseCallout">
            <a:avLst>
              <a:gd name="adj1" fmla="val -126616"/>
              <a:gd name="adj2" fmla="val 49917"/>
            </a:avLst>
          </a:prstGeom>
          <a:solidFill>
            <a:schemeClr val="bg1"/>
          </a:solidFill>
          <a:ln w="9525">
            <a:solidFill>
              <a:schemeClr val="tx1"/>
            </a:solidFill>
            <a:miter lim="800000"/>
            <a:headEnd/>
            <a:tailEnd/>
          </a:ln>
        </p:spPr>
        <p:txBody>
          <a:bodyPr rot="10800000" vert="eaVert"/>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endParaRPr lang="vi-VN" altLang="en-US">
              <a:latin typeface="Times New Roman" panose="02020603050405020304" pitchFamily="18" charset="0"/>
            </a:endParaRPr>
          </a:p>
        </p:txBody>
      </p:sp>
      <p:sp>
        <p:nvSpPr>
          <p:cNvPr id="92170" name="AutoShape 10"/>
          <p:cNvSpPr>
            <a:spLocks noChangeArrowheads="1"/>
          </p:cNvSpPr>
          <p:nvPr/>
        </p:nvSpPr>
        <p:spPr bwMode="auto">
          <a:xfrm rot="6106831">
            <a:off x="5146675" y="2625725"/>
            <a:ext cx="300038" cy="230188"/>
          </a:xfrm>
          <a:prstGeom prst="wedgeEllipseCallout">
            <a:avLst>
              <a:gd name="adj1" fmla="val -126616"/>
              <a:gd name="adj2" fmla="val 49917"/>
            </a:avLst>
          </a:prstGeom>
          <a:solidFill>
            <a:schemeClr val="bg1"/>
          </a:solidFill>
          <a:ln w="9525">
            <a:solidFill>
              <a:schemeClr val="tx1"/>
            </a:solidFill>
            <a:miter lim="800000"/>
            <a:headEnd/>
            <a:tailEnd/>
          </a:ln>
        </p:spPr>
        <p:txBody>
          <a:bodyPr rot="10800000" vert="eaVert"/>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endParaRPr lang="vi-VN" altLang="en-US">
              <a:latin typeface="Times New Roman" panose="02020603050405020304" pitchFamily="18" charset="0"/>
            </a:endParaRPr>
          </a:p>
        </p:txBody>
      </p:sp>
      <p:sp>
        <p:nvSpPr>
          <p:cNvPr id="92171" name="AutoShape 11"/>
          <p:cNvSpPr>
            <a:spLocks noChangeArrowheads="1"/>
          </p:cNvSpPr>
          <p:nvPr/>
        </p:nvSpPr>
        <p:spPr bwMode="auto">
          <a:xfrm rot="6106831">
            <a:off x="5375275" y="3311525"/>
            <a:ext cx="300038" cy="230188"/>
          </a:xfrm>
          <a:prstGeom prst="wedgeEllipseCallout">
            <a:avLst>
              <a:gd name="adj1" fmla="val -126616"/>
              <a:gd name="adj2" fmla="val 49917"/>
            </a:avLst>
          </a:prstGeom>
          <a:solidFill>
            <a:schemeClr val="bg1"/>
          </a:solidFill>
          <a:ln w="9525">
            <a:solidFill>
              <a:schemeClr val="tx1"/>
            </a:solidFill>
            <a:miter lim="800000"/>
            <a:headEnd/>
            <a:tailEnd/>
          </a:ln>
        </p:spPr>
        <p:txBody>
          <a:bodyPr rot="10800000" vert="eaVert"/>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endParaRPr lang="vi-VN" altLang="en-US">
              <a:latin typeface="Times New Roman" panose="02020603050405020304" pitchFamily="18" charset="0"/>
            </a:endParaRPr>
          </a:p>
        </p:txBody>
      </p:sp>
      <p:sp>
        <p:nvSpPr>
          <p:cNvPr id="92172" name="Text Box 12"/>
          <p:cNvSpPr txBox="1">
            <a:spLocks noChangeArrowheads="1"/>
          </p:cNvSpPr>
          <p:nvPr/>
        </p:nvSpPr>
        <p:spPr bwMode="auto">
          <a:xfrm>
            <a:off x="4343400" y="5410201"/>
            <a:ext cx="3352800" cy="461665"/>
          </a:xfrm>
          <a:prstGeom prst="rect">
            <a:avLst/>
          </a:prstGeom>
          <a:solidFill>
            <a:srgbClr val="FFFFCC"/>
          </a:solidFill>
          <a:ln w="28575">
            <a:solidFill>
              <a:srgbClr val="0000FF"/>
            </a:solidFill>
            <a:miter lim="800000"/>
            <a:headEnd/>
            <a:tailEnd/>
          </a:ln>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just" eaLnBrk="1" hangingPunct="1">
              <a:spcBef>
                <a:spcPct val="50000"/>
              </a:spcBef>
            </a:pPr>
            <a:r>
              <a:rPr lang="en-US" altLang="en-US" sz="2400" b="1">
                <a:solidFill>
                  <a:srgbClr val="FF0000"/>
                </a:solidFill>
              </a:rPr>
              <a:t>    Nước mắt cá sấu</a:t>
            </a:r>
          </a:p>
        </p:txBody>
      </p:sp>
      <p:sp>
        <p:nvSpPr>
          <p:cNvPr id="92173" name="Text Box 13"/>
          <p:cNvSpPr txBox="1">
            <a:spLocks noChangeArrowheads="1"/>
          </p:cNvSpPr>
          <p:nvPr/>
        </p:nvSpPr>
        <p:spPr bwMode="auto">
          <a:xfrm>
            <a:off x="2133600" y="6080126"/>
            <a:ext cx="8534400" cy="396875"/>
          </a:xfrm>
          <a:prstGeom prst="rect">
            <a:avLst/>
          </a:prstGeom>
          <a:no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defRPr/>
            </a:pPr>
            <a:r>
              <a:rPr lang="en-US" sz="2000" b="1">
                <a:effectLst>
                  <a:outerShdw blurRad="38100" dist="38100" dir="2700000" algn="tl">
                    <a:srgbClr val="C0C0C0"/>
                  </a:outerShdw>
                </a:effectLst>
                <a:latin typeface="Arial" charset="0"/>
                <a:sym typeface="Wingdings" pitchFamily="2" charset="2"/>
              </a:rPr>
              <a:t> sự gian xảo, giả tạo, giả vờ tốt bụng, nhân từ của những kẻ xấu</a:t>
            </a:r>
            <a:endParaRPr lang="en-US" sz="2000" b="1">
              <a:effectLst>
                <a:outerShdw blurRad="38100" dist="38100" dir="2700000" algn="tl">
                  <a:srgbClr val="C0C0C0"/>
                </a:outerShdw>
              </a:effectLst>
              <a:latin typeface="Arial" charset="0"/>
            </a:endParaRPr>
          </a:p>
        </p:txBody>
      </p:sp>
      <p:sp>
        <p:nvSpPr>
          <p:cNvPr id="30730" name="WordArt 11" descr="Horizontal brick"/>
          <p:cNvSpPr>
            <a:spLocks noChangeArrowheads="1" noChangeShapeType="1" noTextEdit="1"/>
          </p:cNvSpPr>
          <p:nvPr/>
        </p:nvSpPr>
        <p:spPr bwMode="auto">
          <a:xfrm>
            <a:off x="2819400" y="457200"/>
            <a:ext cx="6858000" cy="381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990000"/>
              </a:contourClr>
            </a:sp3d>
          </a:bodyPr>
          <a:lstStyle/>
          <a:p>
            <a:pPr algn="ctr"/>
            <a:r>
              <a:rPr lang="en-US" sz="1400" b="1" kern="10" dirty="0" err="1">
                <a:ln w="9525">
                  <a:round/>
                  <a:headEnd/>
                  <a:tailEnd/>
                </a:ln>
                <a:pattFill prst="horzBrick">
                  <a:fgClr>
                    <a:srgbClr val="990000"/>
                  </a:fgClr>
                  <a:bgClr>
                    <a:srgbClr val="CC6600"/>
                  </a:bgClr>
                </a:pattFill>
                <a:cs typeface="Arial" panose="020B0604020202020204" pitchFamily="34" charset="0"/>
              </a:rPr>
              <a:t>Nhìn</a:t>
            </a:r>
            <a:r>
              <a:rPr lang="en-US" sz="1400" b="1" kern="10" dirty="0">
                <a:ln w="9525">
                  <a:round/>
                  <a:headEnd/>
                  <a:tailEnd/>
                </a:ln>
                <a:pattFill prst="horzBrick">
                  <a:fgClr>
                    <a:srgbClr val="990000"/>
                  </a:fgClr>
                  <a:bgClr>
                    <a:srgbClr val="CC6600"/>
                  </a:bgClr>
                </a:pattFill>
                <a:cs typeface="Arial" panose="020B0604020202020204" pitchFamily="34" charset="0"/>
              </a:rPr>
              <a:t> </a:t>
            </a:r>
            <a:r>
              <a:rPr lang="en-US" sz="1400" b="1" kern="10" dirty="0" err="1">
                <a:ln w="9525">
                  <a:round/>
                  <a:headEnd/>
                  <a:tailEnd/>
                </a:ln>
                <a:pattFill prst="horzBrick">
                  <a:fgClr>
                    <a:srgbClr val="990000"/>
                  </a:fgClr>
                  <a:bgClr>
                    <a:srgbClr val="CC6600"/>
                  </a:bgClr>
                </a:pattFill>
                <a:cs typeface="Arial" panose="020B0604020202020204" pitchFamily="34" charset="0"/>
              </a:rPr>
              <a:t>hình</a:t>
            </a:r>
            <a:r>
              <a:rPr lang="en-US" sz="1400" b="1" kern="10" dirty="0">
                <a:ln w="9525">
                  <a:round/>
                  <a:headEnd/>
                  <a:tailEnd/>
                </a:ln>
                <a:pattFill prst="horzBrick">
                  <a:fgClr>
                    <a:srgbClr val="990000"/>
                  </a:fgClr>
                  <a:bgClr>
                    <a:srgbClr val="CC6600"/>
                  </a:bgClr>
                </a:pattFill>
                <a:cs typeface="Arial" panose="020B0604020202020204" pitchFamily="34" charset="0"/>
              </a:rPr>
              <a:t> </a:t>
            </a:r>
            <a:r>
              <a:rPr lang="en-US" sz="1400" b="1" kern="10" dirty="0" err="1">
                <a:ln w="9525">
                  <a:round/>
                  <a:headEnd/>
                  <a:tailEnd/>
                </a:ln>
                <a:pattFill prst="horzBrick">
                  <a:fgClr>
                    <a:srgbClr val="990000"/>
                  </a:fgClr>
                  <a:bgClr>
                    <a:srgbClr val="CC6600"/>
                  </a:bgClr>
                </a:pattFill>
                <a:cs typeface="Arial" panose="020B0604020202020204" pitchFamily="34" charset="0"/>
              </a:rPr>
              <a:t>đoán</a:t>
            </a:r>
            <a:r>
              <a:rPr lang="en-US" sz="1400" b="1" kern="10" dirty="0">
                <a:ln w="9525">
                  <a:round/>
                  <a:headEnd/>
                  <a:tailEnd/>
                </a:ln>
                <a:pattFill prst="horzBrick">
                  <a:fgClr>
                    <a:srgbClr val="990000"/>
                  </a:fgClr>
                  <a:bgClr>
                    <a:srgbClr val="CC6600"/>
                  </a:bgClr>
                </a:pattFill>
                <a:cs typeface="Arial" panose="020B0604020202020204" pitchFamily="34" charset="0"/>
              </a:rPr>
              <a:t> </a:t>
            </a:r>
            <a:r>
              <a:rPr lang="en-US" sz="1400" b="1" kern="10" dirty="0" err="1">
                <a:ln w="9525">
                  <a:round/>
                  <a:headEnd/>
                  <a:tailEnd/>
                </a:ln>
                <a:pattFill prst="horzBrick">
                  <a:fgClr>
                    <a:srgbClr val="990000"/>
                  </a:fgClr>
                  <a:bgClr>
                    <a:srgbClr val="CC6600"/>
                  </a:bgClr>
                </a:pattFill>
                <a:cs typeface="Arial" panose="020B0604020202020204" pitchFamily="34" charset="0"/>
              </a:rPr>
              <a:t>thành</a:t>
            </a:r>
            <a:r>
              <a:rPr lang="en-US" sz="1400" b="1" kern="10" dirty="0">
                <a:ln w="9525">
                  <a:round/>
                  <a:headEnd/>
                  <a:tailEnd/>
                </a:ln>
                <a:pattFill prst="horzBrick">
                  <a:fgClr>
                    <a:srgbClr val="990000"/>
                  </a:fgClr>
                  <a:bgClr>
                    <a:srgbClr val="CC6600"/>
                  </a:bgClr>
                </a:pattFill>
                <a:cs typeface="Arial" panose="020B0604020202020204" pitchFamily="34" charset="0"/>
              </a:rPr>
              <a:t> </a:t>
            </a:r>
            <a:r>
              <a:rPr lang="en-US" sz="1400" b="1" kern="10" dirty="0" err="1">
                <a:ln w="9525">
                  <a:round/>
                  <a:headEnd/>
                  <a:tailEnd/>
                </a:ln>
                <a:pattFill prst="horzBrick">
                  <a:fgClr>
                    <a:srgbClr val="990000"/>
                  </a:fgClr>
                  <a:bgClr>
                    <a:srgbClr val="CC6600"/>
                  </a:bgClr>
                </a:pattFill>
                <a:cs typeface="Arial" panose="020B0604020202020204" pitchFamily="34" charset="0"/>
              </a:rPr>
              <a:t>ngữ</a:t>
            </a:r>
            <a:endParaRPr lang="en-US" sz="1400" b="1" kern="10" dirty="0">
              <a:ln w="9525">
                <a:round/>
                <a:headEnd/>
                <a:tailEnd/>
              </a:ln>
              <a:pattFill prst="horzBrick">
                <a:fgClr>
                  <a:srgbClr val="990000"/>
                </a:fgClr>
                <a:bgClr>
                  <a:srgbClr val="CC6600"/>
                </a:bgClr>
              </a:pattFill>
              <a:cs typeface="Arial" panose="020B0604020202020204" pitchFamily="34" charset="0"/>
            </a:endParaRPr>
          </a:p>
        </p:txBody>
      </p:sp>
      <p:pic>
        <p:nvPicPr>
          <p:cNvPr id="30731" name="Picture 2" descr="36"/>
          <p:cNvPicPr>
            <a:picLocks noChangeAspect="1" noChangeArrowheads="1"/>
          </p:cNvPicPr>
          <p:nvPr/>
        </p:nvPicPr>
        <p:blipFill>
          <a:blip r:embed="rId3">
            <a:lum bright="6000"/>
            <a:extLst>
              <a:ext uri="{28A0092B-C50C-407E-A947-70E740481C1C}">
                <a14:useLocalDpi xmlns:a14="http://schemas.microsoft.com/office/drawing/2010/main" val="0"/>
              </a:ext>
            </a:extLst>
          </a:blip>
          <a:srcRect l="3041" r="2661" b="2780"/>
          <a:stretch>
            <a:fillRect/>
          </a:stretch>
        </p:blipFill>
        <p:spPr bwMode="auto">
          <a:xfrm>
            <a:off x="1981200" y="838200"/>
            <a:ext cx="8001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Mouse-02-jun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676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 Box 6"/>
          <p:cNvSpPr txBox="1">
            <a:spLocks noChangeArrowheads="1"/>
          </p:cNvSpPr>
          <p:nvPr/>
        </p:nvSpPr>
        <p:spPr bwMode="auto">
          <a:xfrm>
            <a:off x="3962400" y="4800600"/>
            <a:ext cx="4572000" cy="457200"/>
          </a:xfrm>
          <a:prstGeom prst="rect">
            <a:avLst/>
          </a:prstGeom>
          <a:gradFill rotWithShape="1">
            <a:gsLst>
              <a:gs pos="0">
                <a:srgbClr val="99CCFF"/>
              </a:gs>
              <a:gs pos="50000">
                <a:schemeClr val="bg1"/>
              </a:gs>
              <a:gs pos="100000">
                <a:srgbClr val="99CCFF"/>
              </a:gs>
            </a:gsLst>
            <a:lin ang="5400000" scaled="1"/>
          </a:gradFill>
          <a:ln w="9525" algn="ctr">
            <a:noFill/>
            <a:miter lim="800000"/>
            <a:headEnd/>
            <a:tailEnd/>
          </a:ln>
          <a:effec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defRPr/>
            </a:pPr>
            <a:r>
              <a:rPr lang="en-US" sz="2400" b="1">
                <a:solidFill>
                  <a:srgbClr val="0000FF"/>
                </a:solidFill>
                <a:effectLst>
                  <a:outerShdw blurRad="38100" dist="38100" dir="2700000" algn="tl">
                    <a:srgbClr val="000000"/>
                  </a:outerShdw>
                </a:effectLst>
                <a:latin typeface="Arial" charset="0"/>
              </a:rPr>
              <a:t>         </a:t>
            </a:r>
            <a:r>
              <a:rPr lang="en-US" sz="2400" b="1">
                <a:solidFill>
                  <a:srgbClr val="FF0000"/>
                </a:solidFill>
                <a:effectLst>
                  <a:outerShdw blurRad="38100" dist="38100" dir="2700000" algn="tl">
                    <a:srgbClr val="000000"/>
                  </a:outerShdw>
                </a:effectLst>
                <a:latin typeface="Arial" charset="0"/>
              </a:rPr>
              <a:t>Chuột sa chĩnh gạo</a:t>
            </a:r>
          </a:p>
        </p:txBody>
      </p:sp>
      <p:sp>
        <p:nvSpPr>
          <p:cNvPr id="58377" name="Text Box 9"/>
          <p:cNvSpPr txBox="1">
            <a:spLocks noChangeArrowheads="1"/>
          </p:cNvSpPr>
          <p:nvPr/>
        </p:nvSpPr>
        <p:spPr bwMode="auto">
          <a:xfrm>
            <a:off x="1828801" y="6019800"/>
            <a:ext cx="85566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r>
              <a:rPr lang="en-US" altLang="en-US" sz="2400" b="1" i="1">
                <a:solidFill>
                  <a:schemeClr val="tx2"/>
                </a:solidFill>
              </a:rPr>
              <a:t>Rất may mắn, gặp được nơi sung sướng, đầy đủ, nhàn hạ</a:t>
            </a:r>
          </a:p>
        </p:txBody>
      </p:sp>
      <p:sp>
        <p:nvSpPr>
          <p:cNvPr id="30735" name="Text Box 7"/>
          <p:cNvSpPr txBox="1">
            <a:spLocks noChangeArrowheads="1"/>
          </p:cNvSpPr>
          <p:nvPr/>
        </p:nvSpPr>
        <p:spPr bwMode="auto">
          <a:xfrm>
            <a:off x="5181600" y="4114800"/>
            <a:ext cx="1828800" cy="579438"/>
          </a:xfrm>
          <a:prstGeom prst="rect">
            <a:avLst/>
          </a:prstGeom>
          <a:no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defRPr/>
            </a:pPr>
            <a:r>
              <a:rPr lang="en-US" sz="3200" b="1">
                <a:solidFill>
                  <a:schemeClr val="bg1"/>
                </a:solidFill>
                <a:latin typeface="Arial" charset="0"/>
              </a:rPr>
              <a:t>    </a:t>
            </a:r>
            <a:r>
              <a:rPr lang="en-US" sz="2400" b="1">
                <a:solidFill>
                  <a:schemeClr val="bg1"/>
                </a:solidFill>
                <a:effectLst>
                  <a:outerShdw blurRad="38100" dist="38100" dir="2700000" algn="tl">
                    <a:srgbClr val="C0C0C0"/>
                  </a:outerShdw>
                </a:effectLst>
                <a:latin typeface="Arial" charset="0"/>
              </a:rPr>
              <a:t>Gạo</a:t>
            </a:r>
          </a:p>
        </p:txBody>
      </p:sp>
      <p:pic>
        <p:nvPicPr>
          <p:cNvPr id="30736" name="Picture 11" descr="For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838201"/>
            <a:ext cx="41910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17" descr="bl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838200"/>
            <a:ext cx="41671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4"/>
          <p:cNvGrpSpPr>
            <a:grpSpLocks/>
          </p:cNvGrpSpPr>
          <p:nvPr/>
        </p:nvGrpSpPr>
        <p:grpSpPr bwMode="auto">
          <a:xfrm>
            <a:off x="4038600" y="3124201"/>
            <a:ext cx="2362200" cy="1438275"/>
            <a:chOff x="1344" y="1104"/>
            <a:chExt cx="1536" cy="1260"/>
          </a:xfrm>
        </p:grpSpPr>
        <p:pic>
          <p:nvPicPr>
            <p:cNvPr id="19476" name="Picture 21" descr="gold-coins-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 y="1104"/>
              <a:ext cx="1320"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7" name="Text Box 22"/>
            <p:cNvSpPr txBox="1">
              <a:spLocks noChangeArrowheads="1"/>
            </p:cNvSpPr>
            <p:nvPr/>
          </p:nvSpPr>
          <p:spPr bwMode="auto">
            <a:xfrm>
              <a:off x="2353" y="1153"/>
              <a:ext cx="527"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sz="2000" b="1">
                  <a:latin typeface="Times New Roman" panose="02020603050405020304" pitchFamily="18" charset="0"/>
                </a:rPr>
                <a:t>SJC</a:t>
              </a:r>
            </a:p>
          </p:txBody>
        </p:sp>
        <p:sp>
          <p:nvSpPr>
            <p:cNvPr id="19478" name="Text Box 23"/>
            <p:cNvSpPr txBox="1">
              <a:spLocks noChangeArrowheads="1"/>
            </p:cNvSpPr>
            <p:nvPr/>
          </p:nvSpPr>
          <p:spPr bwMode="auto">
            <a:xfrm>
              <a:off x="1440" y="2016"/>
              <a:ext cx="480"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sz="2000" b="1">
                  <a:latin typeface="Times New Roman" panose="02020603050405020304" pitchFamily="18" charset="0"/>
                </a:rPr>
                <a:t>9999</a:t>
              </a:r>
            </a:p>
          </p:txBody>
        </p:sp>
      </p:grpSp>
      <p:pic>
        <p:nvPicPr>
          <p:cNvPr id="89101" name="Picture 13" descr="sil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3400" y="3200400"/>
            <a:ext cx="213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2" name="Text Box 14"/>
          <p:cNvSpPr txBox="1">
            <a:spLocks noChangeArrowheads="1"/>
          </p:cNvSpPr>
          <p:nvPr/>
        </p:nvSpPr>
        <p:spPr bwMode="auto">
          <a:xfrm>
            <a:off x="4343400" y="5181601"/>
            <a:ext cx="3429000" cy="461665"/>
          </a:xfrm>
          <a:prstGeom prst="rect">
            <a:avLst/>
          </a:prstGeom>
          <a:solidFill>
            <a:srgbClr val="FFFFCC"/>
          </a:solidFill>
          <a:ln w="28575">
            <a:solidFill>
              <a:srgbClr val="0000FF"/>
            </a:solidFill>
            <a:miter lim="800000"/>
            <a:headEnd/>
            <a:tailEnd/>
          </a:ln>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sz="2400" b="1">
                <a:solidFill>
                  <a:srgbClr val="FF0000"/>
                </a:solidFill>
                <a:latin typeface="Times New Roman" panose="02020603050405020304" pitchFamily="18" charset="0"/>
              </a:rPr>
              <a:t>  </a:t>
            </a:r>
            <a:r>
              <a:rPr lang="en-US" altLang="en-US" sz="2400" b="1">
                <a:solidFill>
                  <a:srgbClr val="FF0000"/>
                </a:solidFill>
              </a:rPr>
              <a:t>Rừng vàng biển bạc</a:t>
            </a:r>
          </a:p>
        </p:txBody>
      </p:sp>
      <p:sp>
        <p:nvSpPr>
          <p:cNvPr id="89103" name="Text Box 15"/>
          <p:cNvSpPr txBox="1">
            <a:spLocks noChangeArrowheads="1"/>
          </p:cNvSpPr>
          <p:nvPr/>
        </p:nvSpPr>
        <p:spPr bwMode="auto">
          <a:xfrm>
            <a:off x="1752600" y="5715001"/>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sz="2400" b="1">
                <a:latin typeface="Times New Roman" panose="02020603050405020304" pitchFamily="18" charset="0"/>
                <a:sym typeface="Wingdings" panose="05000000000000000000" pitchFamily="2" charset="2"/>
              </a:rPr>
              <a:t> Rừng và biển đem lại nguồn tài nguyên thiên nhiên vô cùng quý giá.</a:t>
            </a:r>
          </a:p>
        </p:txBody>
      </p:sp>
    </p:spTree>
    <p:extLst>
      <p:ext uri="{BB962C8B-B14F-4D97-AF65-F5344CB8AC3E}">
        <p14:creationId xmlns:p14="http://schemas.microsoft.com/office/powerpoint/2010/main" val="36580449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30730"/>
                                        </p:tgtEl>
                                        <p:attrNameLst>
                                          <p:attrName>style.visibility</p:attrName>
                                        </p:attrNameLst>
                                      </p:cBhvr>
                                      <p:to>
                                        <p:strVal val="visible"/>
                                      </p:to>
                                    </p:set>
                                    <p:anim calcmode="lin" valueType="num">
                                      <p:cBhvr>
                                        <p:cTn id="7" dur="1000" fill="hold"/>
                                        <p:tgtEl>
                                          <p:spTgt spid="30730"/>
                                        </p:tgtEl>
                                        <p:attrNameLst>
                                          <p:attrName>ppt_x</p:attrName>
                                        </p:attrNameLst>
                                      </p:cBhvr>
                                      <p:tavLst>
                                        <p:tav tm="0">
                                          <p:val>
                                            <p:strVal val="#ppt_x-.2"/>
                                          </p:val>
                                        </p:tav>
                                        <p:tav tm="100000">
                                          <p:val>
                                            <p:strVal val="#ppt_x"/>
                                          </p:val>
                                        </p:tav>
                                      </p:tavLst>
                                    </p:anim>
                                    <p:anim calcmode="lin" valueType="num">
                                      <p:cBhvr>
                                        <p:cTn id="8" dur="1000" fill="hold"/>
                                        <p:tgtEl>
                                          <p:spTgt spid="307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30722"/>
                                        </p:tgtEl>
                                        <p:attrNameLst>
                                          <p:attrName>style.visibility</p:attrName>
                                        </p:attrNameLst>
                                      </p:cBhvr>
                                      <p:to>
                                        <p:strVal val="visible"/>
                                      </p:to>
                                    </p:set>
                                    <p:animEffect transition="in" filter="wipe(down)">
                                      <p:cBhvr>
                                        <p:cTn id="14" dur="580">
                                          <p:stCondLst>
                                            <p:cond delay="0"/>
                                          </p:stCondLst>
                                        </p:cTn>
                                        <p:tgtEl>
                                          <p:spTgt spid="30722"/>
                                        </p:tgtEl>
                                      </p:cBhvr>
                                    </p:animEffect>
                                    <p:anim calcmode="lin" valueType="num">
                                      <p:cBhvr>
                                        <p:cTn id="15" dur="1822" tmFilter="0,0; 0.14,0.36; 0.43,0.73; 0.71,0.91; 1.0,1.0">
                                          <p:stCondLst>
                                            <p:cond delay="0"/>
                                          </p:stCondLst>
                                        </p:cTn>
                                        <p:tgtEl>
                                          <p:spTgt spid="3072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072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072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072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0722"/>
                                        </p:tgtEl>
                                        <p:attrNameLst>
                                          <p:attrName>ppt_y</p:attrName>
                                        </p:attrNameLst>
                                      </p:cBhvr>
                                      <p:tavLst>
                                        <p:tav tm="0" fmla="#ppt_y-sin(pi*$)/81">
                                          <p:val>
                                            <p:fltVal val="0"/>
                                          </p:val>
                                        </p:tav>
                                        <p:tav tm="100000">
                                          <p:val>
                                            <p:fltVal val="1"/>
                                          </p:val>
                                        </p:tav>
                                      </p:tavLst>
                                    </p:anim>
                                    <p:animScale>
                                      <p:cBhvr>
                                        <p:cTn id="20" dur="26">
                                          <p:stCondLst>
                                            <p:cond delay="650"/>
                                          </p:stCondLst>
                                        </p:cTn>
                                        <p:tgtEl>
                                          <p:spTgt spid="30722"/>
                                        </p:tgtEl>
                                      </p:cBhvr>
                                      <p:to x="100000" y="60000"/>
                                    </p:animScale>
                                    <p:animScale>
                                      <p:cBhvr>
                                        <p:cTn id="21" dur="166" decel="50000">
                                          <p:stCondLst>
                                            <p:cond delay="676"/>
                                          </p:stCondLst>
                                        </p:cTn>
                                        <p:tgtEl>
                                          <p:spTgt spid="30722"/>
                                        </p:tgtEl>
                                      </p:cBhvr>
                                      <p:to x="100000" y="100000"/>
                                    </p:animScale>
                                    <p:animScale>
                                      <p:cBhvr>
                                        <p:cTn id="22" dur="26">
                                          <p:stCondLst>
                                            <p:cond delay="1312"/>
                                          </p:stCondLst>
                                        </p:cTn>
                                        <p:tgtEl>
                                          <p:spTgt spid="30722"/>
                                        </p:tgtEl>
                                      </p:cBhvr>
                                      <p:to x="100000" y="80000"/>
                                    </p:animScale>
                                    <p:animScale>
                                      <p:cBhvr>
                                        <p:cTn id="23" dur="166" decel="50000">
                                          <p:stCondLst>
                                            <p:cond delay="1338"/>
                                          </p:stCondLst>
                                        </p:cTn>
                                        <p:tgtEl>
                                          <p:spTgt spid="30722"/>
                                        </p:tgtEl>
                                      </p:cBhvr>
                                      <p:to x="100000" y="100000"/>
                                    </p:animScale>
                                    <p:animScale>
                                      <p:cBhvr>
                                        <p:cTn id="24" dur="26">
                                          <p:stCondLst>
                                            <p:cond delay="1642"/>
                                          </p:stCondLst>
                                        </p:cTn>
                                        <p:tgtEl>
                                          <p:spTgt spid="30722"/>
                                        </p:tgtEl>
                                      </p:cBhvr>
                                      <p:to x="100000" y="90000"/>
                                    </p:animScale>
                                    <p:animScale>
                                      <p:cBhvr>
                                        <p:cTn id="25" dur="166" decel="50000">
                                          <p:stCondLst>
                                            <p:cond delay="1668"/>
                                          </p:stCondLst>
                                        </p:cTn>
                                        <p:tgtEl>
                                          <p:spTgt spid="30722"/>
                                        </p:tgtEl>
                                      </p:cBhvr>
                                      <p:to x="100000" y="100000"/>
                                    </p:animScale>
                                    <p:animScale>
                                      <p:cBhvr>
                                        <p:cTn id="26" dur="26">
                                          <p:stCondLst>
                                            <p:cond delay="1808"/>
                                          </p:stCondLst>
                                        </p:cTn>
                                        <p:tgtEl>
                                          <p:spTgt spid="30722"/>
                                        </p:tgtEl>
                                      </p:cBhvr>
                                      <p:to x="100000" y="95000"/>
                                    </p:animScale>
                                    <p:animScale>
                                      <p:cBhvr>
                                        <p:cTn id="27" dur="166" decel="50000">
                                          <p:stCondLst>
                                            <p:cond delay="1834"/>
                                          </p:stCondLst>
                                        </p:cTn>
                                        <p:tgtEl>
                                          <p:spTgt spid="30722"/>
                                        </p:tgtEl>
                                      </p:cBhvr>
                                      <p:to x="100000" y="100000"/>
                                    </p:animScale>
                                  </p:childTnLst>
                                </p:cTn>
                              </p:par>
                              <p:par>
                                <p:cTn id="28" presetID="55" presetClass="entr" presetSubtype="0" fill="hold" grpId="1" nodeType="withEffect">
                                  <p:stCondLst>
                                    <p:cond delay="0"/>
                                  </p:stCondLst>
                                  <p:childTnLst>
                                    <p:set>
                                      <p:cBhvr>
                                        <p:cTn id="29" dur="1" fill="hold">
                                          <p:stCondLst>
                                            <p:cond delay="0"/>
                                          </p:stCondLst>
                                        </p:cTn>
                                        <p:tgtEl>
                                          <p:spTgt spid="92169"/>
                                        </p:tgtEl>
                                        <p:attrNameLst>
                                          <p:attrName>style.visibility</p:attrName>
                                        </p:attrNameLst>
                                      </p:cBhvr>
                                      <p:to>
                                        <p:strVal val="visible"/>
                                      </p:to>
                                    </p:set>
                                    <p:anim calcmode="lin" valueType="num">
                                      <p:cBhvr>
                                        <p:cTn id="30" dur="1000" fill="hold"/>
                                        <p:tgtEl>
                                          <p:spTgt spid="92169"/>
                                        </p:tgtEl>
                                        <p:attrNameLst>
                                          <p:attrName>ppt_w</p:attrName>
                                        </p:attrNameLst>
                                      </p:cBhvr>
                                      <p:tavLst>
                                        <p:tav tm="0">
                                          <p:val>
                                            <p:strVal val="#ppt_w*0.70"/>
                                          </p:val>
                                        </p:tav>
                                        <p:tav tm="100000">
                                          <p:val>
                                            <p:strVal val="#ppt_w"/>
                                          </p:val>
                                        </p:tav>
                                      </p:tavLst>
                                    </p:anim>
                                    <p:anim calcmode="lin" valueType="num">
                                      <p:cBhvr>
                                        <p:cTn id="31" dur="1000" fill="hold"/>
                                        <p:tgtEl>
                                          <p:spTgt spid="92169"/>
                                        </p:tgtEl>
                                        <p:attrNameLst>
                                          <p:attrName>ppt_h</p:attrName>
                                        </p:attrNameLst>
                                      </p:cBhvr>
                                      <p:tavLst>
                                        <p:tav tm="0">
                                          <p:val>
                                            <p:strVal val="#ppt_h"/>
                                          </p:val>
                                        </p:tav>
                                        <p:tav tm="100000">
                                          <p:val>
                                            <p:strVal val="#ppt_h"/>
                                          </p:val>
                                        </p:tav>
                                      </p:tavLst>
                                    </p:anim>
                                    <p:animEffect transition="in" filter="fade">
                                      <p:cBhvr>
                                        <p:cTn id="32" dur="1000"/>
                                        <p:tgtEl>
                                          <p:spTgt spid="92169"/>
                                        </p:tgtEl>
                                      </p:cBhvr>
                                    </p:animEffect>
                                  </p:childTnLst>
                                </p:cTn>
                              </p:par>
                              <p:par>
                                <p:cTn id="33" presetID="52" presetClass="entr" presetSubtype="0" fill="hold" grpId="1" nodeType="withEffect">
                                  <p:stCondLst>
                                    <p:cond delay="0"/>
                                  </p:stCondLst>
                                  <p:childTnLst>
                                    <p:set>
                                      <p:cBhvr>
                                        <p:cTn id="34" dur="1" fill="hold">
                                          <p:stCondLst>
                                            <p:cond delay="0"/>
                                          </p:stCondLst>
                                        </p:cTn>
                                        <p:tgtEl>
                                          <p:spTgt spid="92170"/>
                                        </p:tgtEl>
                                        <p:attrNameLst>
                                          <p:attrName>style.visibility</p:attrName>
                                        </p:attrNameLst>
                                      </p:cBhvr>
                                      <p:to>
                                        <p:strVal val="visible"/>
                                      </p:to>
                                    </p:set>
                                    <p:animScale>
                                      <p:cBhvr>
                                        <p:cTn id="35" dur="1000" decel="50000" fill="hold">
                                          <p:stCondLst>
                                            <p:cond delay="0"/>
                                          </p:stCondLst>
                                        </p:cTn>
                                        <p:tgtEl>
                                          <p:spTgt spid="921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92170"/>
                                        </p:tgtEl>
                                        <p:attrNameLst>
                                          <p:attrName>ppt_x</p:attrName>
                                          <p:attrName>ppt_y</p:attrName>
                                        </p:attrNameLst>
                                      </p:cBhvr>
                                    </p:animMotion>
                                    <p:animEffect transition="in" filter="fade">
                                      <p:cBhvr>
                                        <p:cTn id="37" dur="1000"/>
                                        <p:tgtEl>
                                          <p:spTgt spid="92170"/>
                                        </p:tgtEl>
                                      </p:cBhvr>
                                    </p:animEffect>
                                  </p:childTnLst>
                                </p:cTn>
                              </p:par>
                              <p:par>
                                <p:cTn id="38" presetID="8" presetClass="entr" presetSubtype="16" fill="hold" grpId="1" nodeType="withEffect">
                                  <p:stCondLst>
                                    <p:cond delay="0"/>
                                  </p:stCondLst>
                                  <p:childTnLst>
                                    <p:set>
                                      <p:cBhvr>
                                        <p:cTn id="39" dur="1" fill="hold">
                                          <p:stCondLst>
                                            <p:cond delay="0"/>
                                          </p:stCondLst>
                                        </p:cTn>
                                        <p:tgtEl>
                                          <p:spTgt spid="92171"/>
                                        </p:tgtEl>
                                        <p:attrNameLst>
                                          <p:attrName>style.visibility</p:attrName>
                                        </p:attrNameLst>
                                      </p:cBhvr>
                                      <p:to>
                                        <p:strVal val="visible"/>
                                      </p:to>
                                    </p:set>
                                    <p:animEffect transition="in" filter="diamond(in)">
                                      <p:cBhvr>
                                        <p:cTn id="40" dur="2000"/>
                                        <p:tgtEl>
                                          <p:spTgt spid="92171"/>
                                        </p:tgtEl>
                                      </p:cBhvr>
                                    </p:animEffect>
                                  </p:childTnLst>
                                </p:cTn>
                              </p:par>
                            </p:childTnLst>
                          </p:cTn>
                        </p:par>
                        <p:par>
                          <p:cTn id="41" fill="hold" nodeType="afterGroup">
                            <p:stCondLst>
                              <p:cond delay="2000"/>
                            </p:stCondLst>
                            <p:childTnLst>
                              <p:par>
                                <p:cTn id="42" presetID="42" presetClass="path" presetSubtype="0" repeatCount="indefinite" accel="50000" decel="50000" fill="hold" grpId="0" nodeType="afterEffect">
                                  <p:stCondLst>
                                    <p:cond delay="0"/>
                                  </p:stCondLst>
                                  <p:childTnLst>
                                    <p:animMotion origin="layout" path="M 0.00417 0.00046 L 5.55112E-17 0.33295 " pathEditMode="relative" rAng="0" ptsTypes="AA">
                                      <p:cBhvr>
                                        <p:cTn id="43" dur="2000" fill="hold"/>
                                        <p:tgtEl>
                                          <p:spTgt spid="92169"/>
                                        </p:tgtEl>
                                        <p:attrNameLst>
                                          <p:attrName>ppt_x</p:attrName>
                                          <p:attrName>ppt_y</p:attrName>
                                        </p:attrNameLst>
                                      </p:cBhvr>
                                      <p:rCtr x="-208" y="16624"/>
                                    </p:animMotion>
                                  </p:childTnLst>
                                </p:cTn>
                              </p:par>
                              <p:par>
                                <p:cTn id="44" presetID="42" presetClass="path" presetSubtype="0" repeatCount="indefinite" accel="50000" decel="50000" fill="hold" grpId="0" nodeType="withEffect">
                                  <p:stCondLst>
                                    <p:cond delay="0"/>
                                  </p:stCondLst>
                                  <p:childTnLst>
                                    <p:animMotion origin="layout" path="M -0.00417 0.00046 L 0 0.33294 " pathEditMode="relative" rAng="0" ptsTypes="AA">
                                      <p:cBhvr>
                                        <p:cTn id="45" dur="2000" fill="hold"/>
                                        <p:tgtEl>
                                          <p:spTgt spid="92170"/>
                                        </p:tgtEl>
                                        <p:attrNameLst>
                                          <p:attrName>ppt_x</p:attrName>
                                          <p:attrName>ppt_y</p:attrName>
                                        </p:attrNameLst>
                                      </p:cBhvr>
                                      <p:rCtr x="208" y="16624"/>
                                    </p:animMotion>
                                  </p:childTnLst>
                                </p:cTn>
                              </p:par>
                              <p:par>
                                <p:cTn id="46" presetID="42" presetClass="path" presetSubtype="0" repeatCount="indefinite" accel="50000" decel="50000" fill="hold" grpId="0" nodeType="withEffect">
                                  <p:stCondLst>
                                    <p:cond delay="0"/>
                                  </p:stCondLst>
                                  <p:childTnLst>
                                    <p:animMotion origin="layout" path="M -0.00417 0.00046 L 5.55112E-17 0.33295 " pathEditMode="relative" rAng="0" ptsTypes="AA">
                                      <p:cBhvr>
                                        <p:cTn id="47" dur="2000" fill="hold"/>
                                        <p:tgtEl>
                                          <p:spTgt spid="92171"/>
                                        </p:tgtEl>
                                        <p:attrNameLst>
                                          <p:attrName>ppt_x</p:attrName>
                                          <p:attrName>ppt_y</p:attrName>
                                        </p:attrNameLst>
                                      </p:cBhvr>
                                      <p:rCtr x="208" y="16624"/>
                                    </p:animMotion>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92172"/>
                                        </p:tgtEl>
                                        <p:attrNameLst>
                                          <p:attrName>style.visibility</p:attrName>
                                        </p:attrNameLst>
                                      </p:cBhvr>
                                      <p:to>
                                        <p:strVal val="visible"/>
                                      </p:to>
                                    </p:set>
                                    <p:animEffect transition="in" filter="box(in)">
                                      <p:cBhvr>
                                        <p:cTn id="52" dur="500"/>
                                        <p:tgtEl>
                                          <p:spTgt spid="9217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92173"/>
                                        </p:tgtEl>
                                        <p:attrNameLst>
                                          <p:attrName>style.visibility</p:attrName>
                                        </p:attrNameLst>
                                      </p:cBhvr>
                                      <p:to>
                                        <p:strVal val="visible"/>
                                      </p:to>
                                    </p:set>
                                    <p:anim calcmode="lin" valueType="num">
                                      <p:cBhvr additive="base">
                                        <p:cTn id="57" dur="500" fill="hold"/>
                                        <p:tgtEl>
                                          <p:spTgt spid="92173"/>
                                        </p:tgtEl>
                                        <p:attrNameLst>
                                          <p:attrName>ppt_x</p:attrName>
                                        </p:attrNameLst>
                                      </p:cBhvr>
                                      <p:tavLst>
                                        <p:tav tm="0">
                                          <p:val>
                                            <p:strVal val="0-#ppt_w/2"/>
                                          </p:val>
                                        </p:tav>
                                        <p:tav tm="100000">
                                          <p:val>
                                            <p:strVal val="#ppt_x"/>
                                          </p:val>
                                        </p:tav>
                                      </p:tavLst>
                                    </p:anim>
                                    <p:anim calcmode="lin" valueType="num">
                                      <p:cBhvr additive="base">
                                        <p:cTn id="58" dur="500" fill="hold"/>
                                        <p:tgtEl>
                                          <p:spTgt spid="92173"/>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30731"/>
                                        </p:tgtEl>
                                        <p:attrNameLst>
                                          <p:attrName>style.visibility</p:attrName>
                                        </p:attrNameLst>
                                      </p:cBhvr>
                                      <p:to>
                                        <p:strVal val="visible"/>
                                      </p:to>
                                    </p:set>
                                    <p:anim calcmode="lin" valueType="num">
                                      <p:cBhvr>
                                        <p:cTn id="63" dur="500" fill="hold"/>
                                        <p:tgtEl>
                                          <p:spTgt spid="30731"/>
                                        </p:tgtEl>
                                        <p:attrNameLst>
                                          <p:attrName>ppt_w</p:attrName>
                                        </p:attrNameLst>
                                      </p:cBhvr>
                                      <p:tavLst>
                                        <p:tav tm="0">
                                          <p:val>
                                            <p:fltVal val="0"/>
                                          </p:val>
                                        </p:tav>
                                        <p:tav tm="100000">
                                          <p:val>
                                            <p:strVal val="#ppt_w"/>
                                          </p:val>
                                        </p:tav>
                                      </p:tavLst>
                                    </p:anim>
                                    <p:anim calcmode="lin" valueType="num">
                                      <p:cBhvr>
                                        <p:cTn id="64" dur="500" fill="hold"/>
                                        <p:tgtEl>
                                          <p:spTgt spid="30731"/>
                                        </p:tgtEl>
                                        <p:attrNameLst>
                                          <p:attrName>ppt_h</p:attrName>
                                        </p:attrNameLst>
                                      </p:cBhvr>
                                      <p:tavLst>
                                        <p:tav tm="0">
                                          <p:val>
                                            <p:fltVal val="0"/>
                                          </p:val>
                                        </p:tav>
                                        <p:tav tm="100000">
                                          <p:val>
                                            <p:strVal val="#ppt_h"/>
                                          </p:val>
                                        </p:tav>
                                      </p:tavLst>
                                    </p:anim>
                                    <p:animEffect transition="in" filter="fade">
                                      <p:cBhvr>
                                        <p:cTn id="65" dur="500"/>
                                        <p:tgtEl>
                                          <p:spTgt spid="30731"/>
                                        </p:tgtEl>
                                      </p:cBhvr>
                                    </p:animEffect>
                                  </p:childTnLst>
                                </p:cTn>
                              </p:par>
                            </p:childTnLst>
                          </p:cTn>
                        </p:par>
                        <p:par>
                          <p:cTn id="66" fill="hold" nodeType="afterGroup">
                            <p:stCondLst>
                              <p:cond delay="500"/>
                            </p:stCondLst>
                            <p:childTnLst>
                              <p:par>
                                <p:cTn id="67" presetID="4" presetClass="exit" presetSubtype="16" fill="hold" nodeType="afterEffect">
                                  <p:stCondLst>
                                    <p:cond delay="0"/>
                                  </p:stCondLst>
                                  <p:childTnLst>
                                    <p:animEffect transition="out" filter="box(in)">
                                      <p:cBhvr>
                                        <p:cTn id="68" dur="500"/>
                                        <p:tgtEl>
                                          <p:spTgt spid="30722"/>
                                        </p:tgtEl>
                                      </p:cBhvr>
                                    </p:animEffect>
                                    <p:set>
                                      <p:cBhvr>
                                        <p:cTn id="69" dur="1" fill="hold">
                                          <p:stCondLst>
                                            <p:cond delay="499"/>
                                          </p:stCondLst>
                                        </p:cTn>
                                        <p:tgtEl>
                                          <p:spTgt spid="30722"/>
                                        </p:tgtEl>
                                        <p:attrNameLst>
                                          <p:attrName>style.visibility</p:attrName>
                                        </p:attrNameLst>
                                      </p:cBhvr>
                                      <p:to>
                                        <p:strVal val="hidden"/>
                                      </p:to>
                                    </p:set>
                                  </p:childTnLst>
                                </p:cTn>
                              </p:par>
                              <p:par>
                                <p:cTn id="70" presetID="3" presetClass="exit" presetSubtype="10" fill="hold" grpId="2" nodeType="withEffect">
                                  <p:stCondLst>
                                    <p:cond delay="0"/>
                                  </p:stCondLst>
                                  <p:childTnLst>
                                    <p:animEffect transition="out" filter="blinds(horizontal)">
                                      <p:cBhvr>
                                        <p:cTn id="71" dur="500"/>
                                        <p:tgtEl>
                                          <p:spTgt spid="92169"/>
                                        </p:tgtEl>
                                      </p:cBhvr>
                                    </p:animEffect>
                                    <p:set>
                                      <p:cBhvr>
                                        <p:cTn id="72" dur="1" fill="hold">
                                          <p:stCondLst>
                                            <p:cond delay="499"/>
                                          </p:stCondLst>
                                        </p:cTn>
                                        <p:tgtEl>
                                          <p:spTgt spid="92169"/>
                                        </p:tgtEl>
                                        <p:attrNameLst>
                                          <p:attrName>style.visibility</p:attrName>
                                        </p:attrNameLst>
                                      </p:cBhvr>
                                      <p:to>
                                        <p:strVal val="hidden"/>
                                      </p:to>
                                    </p:set>
                                  </p:childTnLst>
                                </p:cTn>
                              </p:par>
                              <p:par>
                                <p:cTn id="73" presetID="2" presetClass="exit" presetSubtype="4" fill="hold" grpId="2" nodeType="withEffect">
                                  <p:stCondLst>
                                    <p:cond delay="0"/>
                                  </p:stCondLst>
                                  <p:childTnLst>
                                    <p:anim calcmode="lin" valueType="num">
                                      <p:cBhvr additive="base">
                                        <p:cTn id="74" dur="500"/>
                                        <p:tgtEl>
                                          <p:spTgt spid="92170"/>
                                        </p:tgtEl>
                                        <p:attrNameLst>
                                          <p:attrName>ppt_x</p:attrName>
                                        </p:attrNameLst>
                                      </p:cBhvr>
                                      <p:tavLst>
                                        <p:tav tm="0">
                                          <p:val>
                                            <p:strVal val="ppt_x"/>
                                          </p:val>
                                        </p:tav>
                                        <p:tav tm="100000">
                                          <p:val>
                                            <p:strVal val="ppt_x"/>
                                          </p:val>
                                        </p:tav>
                                      </p:tavLst>
                                    </p:anim>
                                    <p:anim calcmode="lin" valueType="num">
                                      <p:cBhvr additive="base">
                                        <p:cTn id="75" dur="500"/>
                                        <p:tgtEl>
                                          <p:spTgt spid="92170"/>
                                        </p:tgtEl>
                                        <p:attrNameLst>
                                          <p:attrName>ppt_y</p:attrName>
                                        </p:attrNameLst>
                                      </p:cBhvr>
                                      <p:tavLst>
                                        <p:tav tm="0">
                                          <p:val>
                                            <p:strVal val="ppt_y"/>
                                          </p:val>
                                        </p:tav>
                                        <p:tav tm="100000">
                                          <p:val>
                                            <p:strVal val="1+ppt_h/2"/>
                                          </p:val>
                                        </p:tav>
                                      </p:tavLst>
                                    </p:anim>
                                    <p:set>
                                      <p:cBhvr>
                                        <p:cTn id="76" dur="1" fill="hold">
                                          <p:stCondLst>
                                            <p:cond delay="499"/>
                                          </p:stCondLst>
                                        </p:cTn>
                                        <p:tgtEl>
                                          <p:spTgt spid="92170"/>
                                        </p:tgtEl>
                                        <p:attrNameLst>
                                          <p:attrName>style.visibility</p:attrName>
                                        </p:attrNameLst>
                                      </p:cBhvr>
                                      <p:to>
                                        <p:strVal val="hidden"/>
                                      </p:to>
                                    </p:set>
                                  </p:childTnLst>
                                </p:cTn>
                              </p:par>
                              <p:par>
                                <p:cTn id="77" presetID="55" presetClass="exit" presetSubtype="0" fill="hold" grpId="2" nodeType="withEffect">
                                  <p:stCondLst>
                                    <p:cond delay="0"/>
                                  </p:stCondLst>
                                  <p:childTnLst>
                                    <p:anim calcmode="lin" valueType="num">
                                      <p:cBhvr>
                                        <p:cTn id="78" dur="1000"/>
                                        <p:tgtEl>
                                          <p:spTgt spid="92171"/>
                                        </p:tgtEl>
                                        <p:attrNameLst>
                                          <p:attrName>ppt_w</p:attrName>
                                        </p:attrNameLst>
                                      </p:cBhvr>
                                      <p:tavLst>
                                        <p:tav tm="0">
                                          <p:val>
                                            <p:strVal val="ppt_w"/>
                                          </p:val>
                                        </p:tav>
                                        <p:tav tm="100000">
                                          <p:val>
                                            <p:strVal val="ppt_w*0.70"/>
                                          </p:val>
                                        </p:tav>
                                      </p:tavLst>
                                    </p:anim>
                                    <p:anim calcmode="lin" valueType="num">
                                      <p:cBhvr>
                                        <p:cTn id="79" dur="1000"/>
                                        <p:tgtEl>
                                          <p:spTgt spid="92171"/>
                                        </p:tgtEl>
                                        <p:attrNameLst>
                                          <p:attrName>ppt_h</p:attrName>
                                        </p:attrNameLst>
                                      </p:cBhvr>
                                      <p:tavLst>
                                        <p:tav tm="0">
                                          <p:val>
                                            <p:strVal val="ppt_h"/>
                                          </p:val>
                                        </p:tav>
                                        <p:tav tm="100000">
                                          <p:val>
                                            <p:strVal val="ppt_h"/>
                                          </p:val>
                                        </p:tav>
                                      </p:tavLst>
                                    </p:anim>
                                    <p:animEffect transition="out" filter="fade">
                                      <p:cBhvr>
                                        <p:cTn id="80" dur="1000"/>
                                        <p:tgtEl>
                                          <p:spTgt spid="92171"/>
                                        </p:tgtEl>
                                      </p:cBhvr>
                                    </p:animEffect>
                                    <p:set>
                                      <p:cBhvr>
                                        <p:cTn id="81" dur="1" fill="hold">
                                          <p:stCondLst>
                                            <p:cond delay="999"/>
                                          </p:stCondLst>
                                        </p:cTn>
                                        <p:tgtEl>
                                          <p:spTgt spid="92171"/>
                                        </p:tgtEl>
                                        <p:attrNameLst>
                                          <p:attrName>style.visibility</p:attrName>
                                        </p:attrNameLst>
                                      </p:cBhvr>
                                      <p:to>
                                        <p:strVal val="hidden"/>
                                      </p:to>
                                    </p:set>
                                  </p:childTnLst>
                                </p:cTn>
                              </p:par>
                              <p:par>
                                <p:cTn id="82" presetID="2" presetClass="exit" presetSubtype="4" fill="hold" grpId="1" nodeType="withEffect">
                                  <p:stCondLst>
                                    <p:cond delay="0"/>
                                  </p:stCondLst>
                                  <p:childTnLst>
                                    <p:anim calcmode="lin" valueType="num">
                                      <p:cBhvr additive="base">
                                        <p:cTn id="83" dur="500"/>
                                        <p:tgtEl>
                                          <p:spTgt spid="92172"/>
                                        </p:tgtEl>
                                        <p:attrNameLst>
                                          <p:attrName>ppt_x</p:attrName>
                                        </p:attrNameLst>
                                      </p:cBhvr>
                                      <p:tavLst>
                                        <p:tav tm="0">
                                          <p:val>
                                            <p:strVal val="ppt_x"/>
                                          </p:val>
                                        </p:tav>
                                        <p:tav tm="100000">
                                          <p:val>
                                            <p:strVal val="ppt_x"/>
                                          </p:val>
                                        </p:tav>
                                      </p:tavLst>
                                    </p:anim>
                                    <p:anim calcmode="lin" valueType="num">
                                      <p:cBhvr additive="base">
                                        <p:cTn id="84" dur="500"/>
                                        <p:tgtEl>
                                          <p:spTgt spid="92172"/>
                                        </p:tgtEl>
                                        <p:attrNameLst>
                                          <p:attrName>ppt_y</p:attrName>
                                        </p:attrNameLst>
                                      </p:cBhvr>
                                      <p:tavLst>
                                        <p:tav tm="0">
                                          <p:val>
                                            <p:strVal val="ppt_y"/>
                                          </p:val>
                                        </p:tav>
                                        <p:tav tm="100000">
                                          <p:val>
                                            <p:strVal val="1+ppt_h/2"/>
                                          </p:val>
                                        </p:tav>
                                      </p:tavLst>
                                    </p:anim>
                                    <p:set>
                                      <p:cBhvr>
                                        <p:cTn id="85" dur="1" fill="hold">
                                          <p:stCondLst>
                                            <p:cond delay="499"/>
                                          </p:stCondLst>
                                        </p:cTn>
                                        <p:tgtEl>
                                          <p:spTgt spid="92172"/>
                                        </p:tgtEl>
                                        <p:attrNameLst>
                                          <p:attrName>style.visibility</p:attrName>
                                        </p:attrNameLst>
                                      </p:cBhvr>
                                      <p:to>
                                        <p:strVal val="hidden"/>
                                      </p:to>
                                    </p:set>
                                  </p:childTnLst>
                                </p:cTn>
                              </p:par>
                              <p:par>
                                <p:cTn id="86" presetID="2" presetClass="exit" presetSubtype="4" fill="hold" grpId="1" nodeType="withEffect">
                                  <p:stCondLst>
                                    <p:cond delay="0"/>
                                  </p:stCondLst>
                                  <p:childTnLst>
                                    <p:anim calcmode="lin" valueType="num">
                                      <p:cBhvr additive="base">
                                        <p:cTn id="87" dur="500"/>
                                        <p:tgtEl>
                                          <p:spTgt spid="92173"/>
                                        </p:tgtEl>
                                        <p:attrNameLst>
                                          <p:attrName>ppt_x</p:attrName>
                                        </p:attrNameLst>
                                      </p:cBhvr>
                                      <p:tavLst>
                                        <p:tav tm="0">
                                          <p:val>
                                            <p:strVal val="ppt_x"/>
                                          </p:val>
                                        </p:tav>
                                        <p:tav tm="100000">
                                          <p:val>
                                            <p:strVal val="ppt_x"/>
                                          </p:val>
                                        </p:tav>
                                      </p:tavLst>
                                    </p:anim>
                                    <p:anim calcmode="lin" valueType="num">
                                      <p:cBhvr additive="base">
                                        <p:cTn id="88" dur="500"/>
                                        <p:tgtEl>
                                          <p:spTgt spid="92173"/>
                                        </p:tgtEl>
                                        <p:attrNameLst>
                                          <p:attrName>ppt_y</p:attrName>
                                        </p:attrNameLst>
                                      </p:cBhvr>
                                      <p:tavLst>
                                        <p:tav tm="0">
                                          <p:val>
                                            <p:strVal val="ppt_y"/>
                                          </p:val>
                                        </p:tav>
                                        <p:tav tm="100000">
                                          <p:val>
                                            <p:strVal val="1+ppt_h/2"/>
                                          </p:val>
                                        </p:tav>
                                      </p:tavLst>
                                    </p:anim>
                                    <p:set>
                                      <p:cBhvr>
                                        <p:cTn id="89" dur="1" fill="hold">
                                          <p:stCondLst>
                                            <p:cond delay="499"/>
                                          </p:stCondLst>
                                        </p:cTn>
                                        <p:tgtEl>
                                          <p:spTgt spid="92173"/>
                                        </p:tgtEl>
                                        <p:attrNameLst>
                                          <p:attrName>style.visibility</p:attrName>
                                        </p:attrNameLst>
                                      </p:cBhvr>
                                      <p:to>
                                        <p:strVal val="hidden"/>
                                      </p:to>
                                    </p:set>
                                  </p:childTnLst>
                                </p:cTn>
                              </p:par>
                              <p:par>
                                <p:cTn id="90" presetID="55" presetClass="entr" presetSubtype="0" fill="hold" grpId="0" nodeType="withEffect">
                                  <p:stCondLst>
                                    <p:cond delay="0"/>
                                  </p:stCondLst>
                                  <p:childTnLst>
                                    <p:set>
                                      <p:cBhvr>
                                        <p:cTn id="91" dur="1" fill="hold">
                                          <p:stCondLst>
                                            <p:cond delay="0"/>
                                          </p:stCondLst>
                                        </p:cTn>
                                        <p:tgtEl>
                                          <p:spTgt spid="30735"/>
                                        </p:tgtEl>
                                        <p:attrNameLst>
                                          <p:attrName>style.visibility</p:attrName>
                                        </p:attrNameLst>
                                      </p:cBhvr>
                                      <p:to>
                                        <p:strVal val="visible"/>
                                      </p:to>
                                    </p:set>
                                    <p:anim calcmode="lin" valueType="num">
                                      <p:cBhvr>
                                        <p:cTn id="92" dur="1000" fill="hold"/>
                                        <p:tgtEl>
                                          <p:spTgt spid="30735"/>
                                        </p:tgtEl>
                                        <p:attrNameLst>
                                          <p:attrName>ppt_w</p:attrName>
                                        </p:attrNameLst>
                                      </p:cBhvr>
                                      <p:tavLst>
                                        <p:tav tm="0">
                                          <p:val>
                                            <p:strVal val="#ppt_w*0.70"/>
                                          </p:val>
                                        </p:tav>
                                        <p:tav tm="100000">
                                          <p:val>
                                            <p:strVal val="#ppt_w"/>
                                          </p:val>
                                        </p:tav>
                                      </p:tavLst>
                                    </p:anim>
                                    <p:anim calcmode="lin" valueType="num">
                                      <p:cBhvr>
                                        <p:cTn id="93" dur="1000" fill="hold"/>
                                        <p:tgtEl>
                                          <p:spTgt spid="30735"/>
                                        </p:tgtEl>
                                        <p:attrNameLst>
                                          <p:attrName>ppt_h</p:attrName>
                                        </p:attrNameLst>
                                      </p:cBhvr>
                                      <p:tavLst>
                                        <p:tav tm="0">
                                          <p:val>
                                            <p:strVal val="#ppt_h"/>
                                          </p:val>
                                        </p:tav>
                                        <p:tav tm="100000">
                                          <p:val>
                                            <p:strVal val="#ppt_h"/>
                                          </p:val>
                                        </p:tav>
                                      </p:tavLst>
                                    </p:anim>
                                    <p:animEffect transition="in" filter="fade">
                                      <p:cBhvr>
                                        <p:cTn id="94" dur="1000"/>
                                        <p:tgtEl>
                                          <p:spTgt spid="30735"/>
                                        </p:tgtEl>
                                      </p:cBhvr>
                                    </p:animEffect>
                                  </p:childTnLst>
                                </p:cTn>
                              </p:par>
                            </p:childTnLst>
                          </p:cTn>
                        </p:par>
                        <p:par>
                          <p:cTn id="95" fill="hold" nodeType="afterGroup">
                            <p:stCondLst>
                              <p:cond delay="1500"/>
                            </p:stCondLst>
                            <p:childTnLst>
                              <p:par>
                                <p:cTn id="96" presetID="2" presetClass="entr" presetSubtype="1" fill="hold" nodeType="afterEffect">
                                  <p:stCondLst>
                                    <p:cond delay="0"/>
                                  </p:stCondLst>
                                  <p:childTnLst>
                                    <p:set>
                                      <p:cBhvr>
                                        <p:cTn id="97" dur="1" fill="hold">
                                          <p:stCondLst>
                                            <p:cond delay="0"/>
                                          </p:stCondLst>
                                        </p:cTn>
                                        <p:tgtEl>
                                          <p:spTgt spid="58372"/>
                                        </p:tgtEl>
                                        <p:attrNameLst>
                                          <p:attrName>style.visibility</p:attrName>
                                        </p:attrNameLst>
                                      </p:cBhvr>
                                      <p:to>
                                        <p:strVal val="visible"/>
                                      </p:to>
                                    </p:set>
                                    <p:anim calcmode="lin" valueType="num">
                                      <p:cBhvr additive="base">
                                        <p:cTn id="98" dur="1000" fill="hold"/>
                                        <p:tgtEl>
                                          <p:spTgt spid="58372"/>
                                        </p:tgtEl>
                                        <p:attrNameLst>
                                          <p:attrName>ppt_x</p:attrName>
                                        </p:attrNameLst>
                                      </p:cBhvr>
                                      <p:tavLst>
                                        <p:tav tm="0">
                                          <p:val>
                                            <p:strVal val="#ppt_x"/>
                                          </p:val>
                                        </p:tav>
                                        <p:tav tm="100000">
                                          <p:val>
                                            <p:strVal val="#ppt_x"/>
                                          </p:val>
                                        </p:tav>
                                      </p:tavLst>
                                    </p:anim>
                                    <p:anim calcmode="lin" valueType="num">
                                      <p:cBhvr additive="base">
                                        <p:cTn id="99" dur="1000" fill="hold"/>
                                        <p:tgtEl>
                                          <p:spTgt spid="58372"/>
                                        </p:tgtEl>
                                        <p:attrNameLst>
                                          <p:attrName>ppt_y</p:attrName>
                                        </p:attrNameLst>
                                      </p:cBhvr>
                                      <p:tavLst>
                                        <p:tav tm="0">
                                          <p:val>
                                            <p:strVal val="0-#ppt_h/2"/>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3" presetClass="entr" presetSubtype="0" fill="hold" grpId="0" nodeType="clickEffect">
                                  <p:stCondLst>
                                    <p:cond delay="0"/>
                                  </p:stCondLst>
                                  <p:childTnLst>
                                    <p:set>
                                      <p:cBhvr>
                                        <p:cTn id="103" dur="1" fill="hold">
                                          <p:stCondLst>
                                            <p:cond delay="0"/>
                                          </p:stCondLst>
                                        </p:cTn>
                                        <p:tgtEl>
                                          <p:spTgt spid="58374"/>
                                        </p:tgtEl>
                                        <p:attrNameLst>
                                          <p:attrName>style.visibility</p:attrName>
                                        </p:attrNameLst>
                                      </p:cBhvr>
                                      <p:to>
                                        <p:strVal val="visible"/>
                                      </p:to>
                                    </p:set>
                                    <p:anim calcmode="lin" valueType="num">
                                      <p:cBhvr>
                                        <p:cTn id="104" dur="500" fill="hold"/>
                                        <p:tgtEl>
                                          <p:spTgt spid="58374"/>
                                        </p:tgtEl>
                                        <p:attrNameLst>
                                          <p:attrName>ppt_w</p:attrName>
                                        </p:attrNameLst>
                                      </p:cBhvr>
                                      <p:tavLst>
                                        <p:tav tm="0">
                                          <p:val>
                                            <p:fltVal val="0"/>
                                          </p:val>
                                        </p:tav>
                                        <p:tav tm="100000">
                                          <p:val>
                                            <p:strVal val="#ppt_w"/>
                                          </p:val>
                                        </p:tav>
                                      </p:tavLst>
                                    </p:anim>
                                    <p:anim calcmode="lin" valueType="num">
                                      <p:cBhvr>
                                        <p:cTn id="105" dur="500" fill="hold"/>
                                        <p:tgtEl>
                                          <p:spTgt spid="58374"/>
                                        </p:tgtEl>
                                        <p:attrNameLst>
                                          <p:attrName>ppt_h</p:attrName>
                                        </p:attrNameLst>
                                      </p:cBhvr>
                                      <p:tavLst>
                                        <p:tav tm="0">
                                          <p:val>
                                            <p:fltVal val="0"/>
                                          </p:val>
                                        </p:tav>
                                        <p:tav tm="100000">
                                          <p:val>
                                            <p:strVal val="#ppt_h"/>
                                          </p:val>
                                        </p:tav>
                                      </p:tavLst>
                                    </p:anim>
                                    <p:animEffect transition="in" filter="fade">
                                      <p:cBhvr>
                                        <p:cTn id="106" dur="500"/>
                                        <p:tgtEl>
                                          <p:spTgt spid="58374"/>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58377"/>
                                        </p:tgtEl>
                                        <p:attrNameLst>
                                          <p:attrName>style.visibility</p:attrName>
                                        </p:attrNameLst>
                                      </p:cBhvr>
                                      <p:to>
                                        <p:strVal val="visible"/>
                                      </p:to>
                                    </p:set>
                                    <p:anim calcmode="lin" valueType="num">
                                      <p:cBhvr additive="base">
                                        <p:cTn id="111" dur="500" fill="hold"/>
                                        <p:tgtEl>
                                          <p:spTgt spid="58377"/>
                                        </p:tgtEl>
                                        <p:attrNameLst>
                                          <p:attrName>ppt_x</p:attrName>
                                        </p:attrNameLst>
                                      </p:cBhvr>
                                      <p:tavLst>
                                        <p:tav tm="0">
                                          <p:val>
                                            <p:strVal val="#ppt_x"/>
                                          </p:val>
                                        </p:tav>
                                        <p:tav tm="100000">
                                          <p:val>
                                            <p:strVal val="#ppt_x"/>
                                          </p:val>
                                        </p:tav>
                                      </p:tavLst>
                                    </p:anim>
                                    <p:anim calcmode="lin" valueType="num">
                                      <p:cBhvr additive="base">
                                        <p:cTn id="112" dur="500" fill="hold"/>
                                        <p:tgtEl>
                                          <p:spTgt spid="58377"/>
                                        </p:tgtEl>
                                        <p:attrNameLst>
                                          <p:attrName>ppt_y</p:attrName>
                                        </p:attrNameLst>
                                      </p:cBhvr>
                                      <p:tavLst>
                                        <p:tav tm="0">
                                          <p:val>
                                            <p:strVal val="1+#ppt_h/2"/>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0" presetClass="entr" presetSubtype="0" decel="100000" fill="hold" nodeType="clickEffect">
                                  <p:stCondLst>
                                    <p:cond delay="0"/>
                                  </p:stCondLst>
                                  <p:childTnLst>
                                    <p:set>
                                      <p:cBhvr>
                                        <p:cTn id="116" dur="1" fill="hold">
                                          <p:stCondLst>
                                            <p:cond delay="0"/>
                                          </p:stCondLst>
                                        </p:cTn>
                                        <p:tgtEl>
                                          <p:spTgt spid="30736"/>
                                        </p:tgtEl>
                                        <p:attrNameLst>
                                          <p:attrName>style.visibility</p:attrName>
                                        </p:attrNameLst>
                                      </p:cBhvr>
                                      <p:to>
                                        <p:strVal val="visible"/>
                                      </p:to>
                                    </p:set>
                                    <p:anim calcmode="lin" valueType="num">
                                      <p:cBhvr>
                                        <p:cTn id="117" dur="1000" fill="hold"/>
                                        <p:tgtEl>
                                          <p:spTgt spid="30736"/>
                                        </p:tgtEl>
                                        <p:attrNameLst>
                                          <p:attrName>ppt_w</p:attrName>
                                        </p:attrNameLst>
                                      </p:cBhvr>
                                      <p:tavLst>
                                        <p:tav tm="0">
                                          <p:val>
                                            <p:strVal val="#ppt_w+.3"/>
                                          </p:val>
                                        </p:tav>
                                        <p:tav tm="100000">
                                          <p:val>
                                            <p:strVal val="#ppt_w"/>
                                          </p:val>
                                        </p:tav>
                                      </p:tavLst>
                                    </p:anim>
                                    <p:anim calcmode="lin" valueType="num">
                                      <p:cBhvr>
                                        <p:cTn id="118" dur="1000" fill="hold"/>
                                        <p:tgtEl>
                                          <p:spTgt spid="30736"/>
                                        </p:tgtEl>
                                        <p:attrNameLst>
                                          <p:attrName>ppt_h</p:attrName>
                                        </p:attrNameLst>
                                      </p:cBhvr>
                                      <p:tavLst>
                                        <p:tav tm="0">
                                          <p:val>
                                            <p:strVal val="#ppt_h"/>
                                          </p:val>
                                        </p:tav>
                                        <p:tav tm="100000">
                                          <p:val>
                                            <p:strVal val="#ppt_h"/>
                                          </p:val>
                                        </p:tav>
                                      </p:tavLst>
                                    </p:anim>
                                    <p:animEffect transition="in" filter="fade">
                                      <p:cBhvr>
                                        <p:cTn id="119" dur="1000"/>
                                        <p:tgtEl>
                                          <p:spTgt spid="30736"/>
                                        </p:tgtEl>
                                      </p:cBhvr>
                                    </p:animEffect>
                                  </p:childTnLst>
                                </p:cTn>
                              </p:par>
                              <p:par>
                                <p:cTn id="120" presetID="3" presetClass="exit" presetSubtype="10" fill="hold" nodeType="withEffect">
                                  <p:stCondLst>
                                    <p:cond delay="0"/>
                                  </p:stCondLst>
                                  <p:childTnLst>
                                    <p:animEffect transition="out" filter="blinds(horizontal)">
                                      <p:cBhvr>
                                        <p:cTn id="121" dur="500"/>
                                        <p:tgtEl>
                                          <p:spTgt spid="58372"/>
                                        </p:tgtEl>
                                      </p:cBhvr>
                                    </p:animEffect>
                                    <p:set>
                                      <p:cBhvr>
                                        <p:cTn id="122" dur="1" fill="hold">
                                          <p:stCondLst>
                                            <p:cond delay="499"/>
                                          </p:stCondLst>
                                        </p:cTn>
                                        <p:tgtEl>
                                          <p:spTgt spid="58372"/>
                                        </p:tgtEl>
                                        <p:attrNameLst>
                                          <p:attrName>style.visibility</p:attrName>
                                        </p:attrNameLst>
                                      </p:cBhvr>
                                      <p:to>
                                        <p:strVal val="hidden"/>
                                      </p:to>
                                    </p:set>
                                  </p:childTnLst>
                                </p:cTn>
                              </p:par>
                              <p:par>
                                <p:cTn id="123" presetID="24" presetClass="exit" presetSubtype="0" fill="hold" grpId="1" nodeType="withEffect">
                                  <p:stCondLst>
                                    <p:cond delay="0"/>
                                  </p:stCondLst>
                                  <p:childTnLst>
                                    <p:anim to="" calcmode="lin" valueType="num">
                                      <p:cBhvr>
                                        <p:cTn id="124" dur="1"/>
                                        <p:tgtEl>
                                          <p:spTgt spid="58377"/>
                                        </p:tgtEl>
                                        <p:attrNameLst>
                                          <p:attrName/>
                                        </p:attrNameLst>
                                      </p:cBhvr>
                                    </p:anim>
                                    <p:set>
                                      <p:cBhvr>
                                        <p:cTn id="125" dur="1" fill="hold">
                                          <p:stCondLst>
                                            <p:cond delay="0"/>
                                          </p:stCondLst>
                                        </p:cTn>
                                        <p:tgtEl>
                                          <p:spTgt spid="58377"/>
                                        </p:tgtEl>
                                        <p:attrNameLst>
                                          <p:attrName>style.visibility</p:attrName>
                                        </p:attrNameLst>
                                      </p:cBhvr>
                                      <p:to>
                                        <p:strVal val="hidden"/>
                                      </p:to>
                                    </p:set>
                                  </p:childTnLst>
                                </p:cTn>
                              </p:par>
                              <p:par>
                                <p:cTn id="126" presetID="2" presetClass="exit" presetSubtype="4" fill="hold" nodeType="withEffect">
                                  <p:stCondLst>
                                    <p:cond delay="0"/>
                                  </p:stCondLst>
                                  <p:childTnLst>
                                    <p:anim calcmode="lin" valueType="num">
                                      <p:cBhvr additive="base">
                                        <p:cTn id="127" dur="500"/>
                                        <p:tgtEl>
                                          <p:spTgt spid="30731"/>
                                        </p:tgtEl>
                                        <p:attrNameLst>
                                          <p:attrName>ppt_x</p:attrName>
                                        </p:attrNameLst>
                                      </p:cBhvr>
                                      <p:tavLst>
                                        <p:tav tm="0">
                                          <p:val>
                                            <p:strVal val="ppt_x"/>
                                          </p:val>
                                        </p:tav>
                                        <p:tav tm="100000">
                                          <p:val>
                                            <p:strVal val="ppt_x"/>
                                          </p:val>
                                        </p:tav>
                                      </p:tavLst>
                                    </p:anim>
                                    <p:anim calcmode="lin" valueType="num">
                                      <p:cBhvr additive="base">
                                        <p:cTn id="128" dur="500"/>
                                        <p:tgtEl>
                                          <p:spTgt spid="30731"/>
                                        </p:tgtEl>
                                        <p:attrNameLst>
                                          <p:attrName>ppt_y</p:attrName>
                                        </p:attrNameLst>
                                      </p:cBhvr>
                                      <p:tavLst>
                                        <p:tav tm="0">
                                          <p:val>
                                            <p:strVal val="ppt_y"/>
                                          </p:val>
                                        </p:tav>
                                        <p:tav tm="100000">
                                          <p:val>
                                            <p:strVal val="1+ppt_h/2"/>
                                          </p:val>
                                        </p:tav>
                                      </p:tavLst>
                                    </p:anim>
                                    <p:set>
                                      <p:cBhvr>
                                        <p:cTn id="129" dur="1" fill="hold">
                                          <p:stCondLst>
                                            <p:cond delay="499"/>
                                          </p:stCondLst>
                                        </p:cTn>
                                        <p:tgtEl>
                                          <p:spTgt spid="30731"/>
                                        </p:tgtEl>
                                        <p:attrNameLst>
                                          <p:attrName>style.visibility</p:attrName>
                                        </p:attrNameLst>
                                      </p:cBhvr>
                                      <p:to>
                                        <p:strVal val="hidden"/>
                                      </p:to>
                                    </p:set>
                                  </p:childTnLst>
                                </p:cTn>
                              </p:par>
                              <p:par>
                                <p:cTn id="130" presetID="55" presetClass="exit" presetSubtype="0" fill="hold" grpId="1" nodeType="withEffect">
                                  <p:stCondLst>
                                    <p:cond delay="0"/>
                                  </p:stCondLst>
                                  <p:childTnLst>
                                    <p:anim calcmode="lin" valueType="num">
                                      <p:cBhvr>
                                        <p:cTn id="131" dur="1000"/>
                                        <p:tgtEl>
                                          <p:spTgt spid="30735"/>
                                        </p:tgtEl>
                                        <p:attrNameLst>
                                          <p:attrName>ppt_w</p:attrName>
                                        </p:attrNameLst>
                                      </p:cBhvr>
                                      <p:tavLst>
                                        <p:tav tm="0">
                                          <p:val>
                                            <p:strVal val="ppt_w"/>
                                          </p:val>
                                        </p:tav>
                                        <p:tav tm="100000">
                                          <p:val>
                                            <p:strVal val="ppt_w*0.70"/>
                                          </p:val>
                                        </p:tav>
                                      </p:tavLst>
                                    </p:anim>
                                    <p:anim calcmode="lin" valueType="num">
                                      <p:cBhvr>
                                        <p:cTn id="132" dur="1000"/>
                                        <p:tgtEl>
                                          <p:spTgt spid="30735"/>
                                        </p:tgtEl>
                                        <p:attrNameLst>
                                          <p:attrName>ppt_h</p:attrName>
                                        </p:attrNameLst>
                                      </p:cBhvr>
                                      <p:tavLst>
                                        <p:tav tm="0">
                                          <p:val>
                                            <p:strVal val="ppt_h"/>
                                          </p:val>
                                        </p:tav>
                                        <p:tav tm="100000">
                                          <p:val>
                                            <p:strVal val="ppt_h"/>
                                          </p:val>
                                        </p:tav>
                                      </p:tavLst>
                                    </p:anim>
                                    <p:animEffect transition="out" filter="fade">
                                      <p:cBhvr>
                                        <p:cTn id="133" dur="1000"/>
                                        <p:tgtEl>
                                          <p:spTgt spid="30735"/>
                                        </p:tgtEl>
                                      </p:cBhvr>
                                    </p:animEffect>
                                    <p:set>
                                      <p:cBhvr>
                                        <p:cTn id="134" dur="1" fill="hold">
                                          <p:stCondLst>
                                            <p:cond delay="999"/>
                                          </p:stCondLst>
                                        </p:cTn>
                                        <p:tgtEl>
                                          <p:spTgt spid="30735"/>
                                        </p:tgtEl>
                                        <p:attrNameLst>
                                          <p:attrName>style.visibility</p:attrName>
                                        </p:attrNameLst>
                                      </p:cBhvr>
                                      <p:to>
                                        <p:strVal val="hidden"/>
                                      </p:to>
                                    </p:set>
                                  </p:childTnLst>
                                </p:cTn>
                              </p:par>
                              <p:par>
                                <p:cTn id="135" presetID="55" presetClass="exit" presetSubtype="0" fill="hold" grpId="1" nodeType="withEffect">
                                  <p:stCondLst>
                                    <p:cond delay="0"/>
                                  </p:stCondLst>
                                  <p:childTnLst>
                                    <p:anim calcmode="lin" valueType="num">
                                      <p:cBhvr>
                                        <p:cTn id="136" dur="1000"/>
                                        <p:tgtEl>
                                          <p:spTgt spid="58374"/>
                                        </p:tgtEl>
                                        <p:attrNameLst>
                                          <p:attrName>ppt_w</p:attrName>
                                        </p:attrNameLst>
                                      </p:cBhvr>
                                      <p:tavLst>
                                        <p:tav tm="0">
                                          <p:val>
                                            <p:strVal val="ppt_w"/>
                                          </p:val>
                                        </p:tav>
                                        <p:tav tm="100000">
                                          <p:val>
                                            <p:strVal val="ppt_w*0.70"/>
                                          </p:val>
                                        </p:tav>
                                      </p:tavLst>
                                    </p:anim>
                                    <p:anim calcmode="lin" valueType="num">
                                      <p:cBhvr>
                                        <p:cTn id="137" dur="1000"/>
                                        <p:tgtEl>
                                          <p:spTgt spid="58374"/>
                                        </p:tgtEl>
                                        <p:attrNameLst>
                                          <p:attrName>ppt_h</p:attrName>
                                        </p:attrNameLst>
                                      </p:cBhvr>
                                      <p:tavLst>
                                        <p:tav tm="0">
                                          <p:val>
                                            <p:strVal val="ppt_h"/>
                                          </p:val>
                                        </p:tav>
                                        <p:tav tm="100000">
                                          <p:val>
                                            <p:strVal val="ppt_h"/>
                                          </p:val>
                                        </p:tav>
                                      </p:tavLst>
                                    </p:anim>
                                    <p:animEffect transition="out" filter="fade">
                                      <p:cBhvr>
                                        <p:cTn id="138" dur="1000"/>
                                        <p:tgtEl>
                                          <p:spTgt spid="58374"/>
                                        </p:tgtEl>
                                      </p:cBhvr>
                                    </p:animEffect>
                                    <p:set>
                                      <p:cBhvr>
                                        <p:cTn id="139" dur="1" fill="hold">
                                          <p:stCondLst>
                                            <p:cond delay="999"/>
                                          </p:stCondLst>
                                        </p:cTn>
                                        <p:tgtEl>
                                          <p:spTgt spid="58374"/>
                                        </p:tgtEl>
                                        <p:attrNameLst>
                                          <p:attrName>style.visibility</p:attrName>
                                        </p:attrNameLst>
                                      </p:cBhvr>
                                      <p:to>
                                        <p:strVal val="hidden"/>
                                      </p:to>
                                    </p:set>
                                  </p:childTnLst>
                                </p:cTn>
                              </p:par>
                              <p:par>
                                <p:cTn id="140" presetID="53" presetClass="entr" presetSubtype="0" fill="hold" nodeType="withEffect">
                                  <p:stCondLst>
                                    <p:cond delay="0"/>
                                  </p:stCondLst>
                                  <p:childTnLst>
                                    <p:set>
                                      <p:cBhvr>
                                        <p:cTn id="141" dur="1" fill="hold">
                                          <p:stCondLst>
                                            <p:cond delay="0"/>
                                          </p:stCondLst>
                                        </p:cTn>
                                        <p:tgtEl>
                                          <p:spTgt spid="2"/>
                                        </p:tgtEl>
                                        <p:attrNameLst>
                                          <p:attrName>style.visibility</p:attrName>
                                        </p:attrNameLst>
                                      </p:cBhvr>
                                      <p:to>
                                        <p:strVal val="visible"/>
                                      </p:to>
                                    </p:set>
                                    <p:anim calcmode="lin" valueType="num">
                                      <p:cBhvr>
                                        <p:cTn id="142" dur="500" fill="hold"/>
                                        <p:tgtEl>
                                          <p:spTgt spid="2"/>
                                        </p:tgtEl>
                                        <p:attrNameLst>
                                          <p:attrName>ppt_w</p:attrName>
                                        </p:attrNameLst>
                                      </p:cBhvr>
                                      <p:tavLst>
                                        <p:tav tm="0">
                                          <p:val>
                                            <p:fltVal val="0"/>
                                          </p:val>
                                        </p:tav>
                                        <p:tav tm="100000">
                                          <p:val>
                                            <p:strVal val="#ppt_w"/>
                                          </p:val>
                                        </p:tav>
                                      </p:tavLst>
                                    </p:anim>
                                    <p:anim calcmode="lin" valueType="num">
                                      <p:cBhvr>
                                        <p:cTn id="143" dur="500" fill="hold"/>
                                        <p:tgtEl>
                                          <p:spTgt spid="2"/>
                                        </p:tgtEl>
                                        <p:attrNameLst>
                                          <p:attrName>ppt_h</p:attrName>
                                        </p:attrNameLst>
                                      </p:cBhvr>
                                      <p:tavLst>
                                        <p:tav tm="0">
                                          <p:val>
                                            <p:fltVal val="0"/>
                                          </p:val>
                                        </p:tav>
                                        <p:tav tm="100000">
                                          <p:val>
                                            <p:strVal val="#ppt_h"/>
                                          </p:val>
                                        </p:tav>
                                      </p:tavLst>
                                    </p:anim>
                                    <p:animEffect transition="in" filter="fade">
                                      <p:cBhvr>
                                        <p:cTn id="144" dur="500"/>
                                        <p:tgtEl>
                                          <p:spTgt spid="2"/>
                                        </p:tgtEl>
                                      </p:cBhvr>
                                    </p:animEffect>
                                  </p:childTnLst>
                                </p:cTn>
                              </p:par>
                              <p:par>
                                <p:cTn id="145" presetID="37" presetClass="entr" presetSubtype="0" fill="hold" nodeType="withEffect">
                                  <p:stCondLst>
                                    <p:cond delay="0"/>
                                  </p:stCondLst>
                                  <p:childTnLst>
                                    <p:set>
                                      <p:cBhvr>
                                        <p:cTn id="146" dur="1" fill="hold">
                                          <p:stCondLst>
                                            <p:cond delay="0"/>
                                          </p:stCondLst>
                                        </p:cTn>
                                        <p:tgtEl>
                                          <p:spTgt spid="30737"/>
                                        </p:tgtEl>
                                        <p:attrNameLst>
                                          <p:attrName>style.visibility</p:attrName>
                                        </p:attrNameLst>
                                      </p:cBhvr>
                                      <p:to>
                                        <p:strVal val="visible"/>
                                      </p:to>
                                    </p:set>
                                    <p:animEffect transition="in" filter="fade">
                                      <p:cBhvr>
                                        <p:cTn id="147" dur="1000"/>
                                        <p:tgtEl>
                                          <p:spTgt spid="30737"/>
                                        </p:tgtEl>
                                      </p:cBhvr>
                                    </p:animEffect>
                                    <p:anim calcmode="lin" valueType="num">
                                      <p:cBhvr>
                                        <p:cTn id="148" dur="1000" fill="hold"/>
                                        <p:tgtEl>
                                          <p:spTgt spid="30737"/>
                                        </p:tgtEl>
                                        <p:attrNameLst>
                                          <p:attrName>ppt_x</p:attrName>
                                        </p:attrNameLst>
                                      </p:cBhvr>
                                      <p:tavLst>
                                        <p:tav tm="0">
                                          <p:val>
                                            <p:strVal val="#ppt_x"/>
                                          </p:val>
                                        </p:tav>
                                        <p:tav tm="100000">
                                          <p:val>
                                            <p:strVal val="#ppt_x"/>
                                          </p:val>
                                        </p:tav>
                                      </p:tavLst>
                                    </p:anim>
                                    <p:anim calcmode="lin" valueType="num">
                                      <p:cBhvr>
                                        <p:cTn id="149" dur="900" decel="100000" fill="hold"/>
                                        <p:tgtEl>
                                          <p:spTgt spid="30737"/>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30737"/>
                                        </p:tgtEl>
                                        <p:attrNameLst>
                                          <p:attrName>ppt_y</p:attrName>
                                        </p:attrNameLst>
                                      </p:cBhvr>
                                      <p:tavLst>
                                        <p:tav tm="0">
                                          <p:val>
                                            <p:strVal val="#ppt_y-.03"/>
                                          </p:val>
                                        </p:tav>
                                        <p:tav tm="100000">
                                          <p:val>
                                            <p:strVal val="#ppt_y"/>
                                          </p:val>
                                        </p:tav>
                                      </p:tavLst>
                                    </p:anim>
                                  </p:childTnLst>
                                </p:cTn>
                              </p:par>
                            </p:childTnLst>
                          </p:cTn>
                        </p:par>
                        <p:par>
                          <p:cTn id="151" fill="hold" nodeType="afterGroup">
                            <p:stCondLst>
                              <p:cond delay="1000"/>
                            </p:stCondLst>
                            <p:childTnLst>
                              <p:par>
                                <p:cTn id="152" presetID="2" presetClass="entr" presetSubtype="12" fill="hold" nodeType="afterEffect">
                                  <p:stCondLst>
                                    <p:cond delay="0"/>
                                  </p:stCondLst>
                                  <p:childTnLst>
                                    <p:set>
                                      <p:cBhvr>
                                        <p:cTn id="153" dur="1" fill="hold">
                                          <p:stCondLst>
                                            <p:cond delay="0"/>
                                          </p:stCondLst>
                                        </p:cTn>
                                        <p:tgtEl>
                                          <p:spTgt spid="89101"/>
                                        </p:tgtEl>
                                        <p:attrNameLst>
                                          <p:attrName>style.visibility</p:attrName>
                                        </p:attrNameLst>
                                      </p:cBhvr>
                                      <p:to>
                                        <p:strVal val="visible"/>
                                      </p:to>
                                    </p:set>
                                    <p:anim calcmode="lin" valueType="num">
                                      <p:cBhvr additive="base">
                                        <p:cTn id="154" dur="500" fill="hold"/>
                                        <p:tgtEl>
                                          <p:spTgt spid="89101"/>
                                        </p:tgtEl>
                                        <p:attrNameLst>
                                          <p:attrName>ppt_x</p:attrName>
                                        </p:attrNameLst>
                                      </p:cBhvr>
                                      <p:tavLst>
                                        <p:tav tm="0">
                                          <p:val>
                                            <p:strVal val="0-#ppt_w/2"/>
                                          </p:val>
                                        </p:tav>
                                        <p:tav tm="100000">
                                          <p:val>
                                            <p:strVal val="#ppt_x"/>
                                          </p:val>
                                        </p:tav>
                                      </p:tavLst>
                                    </p:anim>
                                    <p:anim calcmode="lin" valueType="num">
                                      <p:cBhvr additive="base">
                                        <p:cTn id="155" dur="500" fill="hold"/>
                                        <p:tgtEl>
                                          <p:spTgt spid="89101"/>
                                        </p:tgtEl>
                                        <p:attrNameLst>
                                          <p:attrName>ppt_y</p:attrName>
                                        </p:attrNameLst>
                                      </p:cBhvr>
                                      <p:tavLst>
                                        <p:tav tm="0">
                                          <p:val>
                                            <p:strVal val="1+#ppt_h/2"/>
                                          </p:val>
                                        </p:tav>
                                        <p:tav tm="100000">
                                          <p:val>
                                            <p:strVal val="#ppt_y"/>
                                          </p:val>
                                        </p:tav>
                                      </p:tavLst>
                                    </p:anim>
                                  </p:childTnLst>
                                </p:cTn>
                              </p:par>
                            </p:childTnLst>
                          </p:cTn>
                        </p:par>
                      </p:childTnLst>
                    </p:cTn>
                  </p:par>
                  <p:par>
                    <p:cTn id="156" fill="hold" nodeType="clickPar">
                      <p:stCondLst>
                        <p:cond delay="indefinite"/>
                      </p:stCondLst>
                      <p:childTnLst>
                        <p:par>
                          <p:cTn id="157" fill="hold" nodeType="withGroup">
                            <p:stCondLst>
                              <p:cond delay="0"/>
                            </p:stCondLst>
                            <p:childTnLst>
                              <p:par>
                                <p:cTn id="158" presetID="53" presetClass="entr" presetSubtype="0" fill="hold" grpId="0" nodeType="clickEffect">
                                  <p:stCondLst>
                                    <p:cond delay="0"/>
                                  </p:stCondLst>
                                  <p:childTnLst>
                                    <p:set>
                                      <p:cBhvr>
                                        <p:cTn id="159" dur="1" fill="hold">
                                          <p:stCondLst>
                                            <p:cond delay="0"/>
                                          </p:stCondLst>
                                        </p:cTn>
                                        <p:tgtEl>
                                          <p:spTgt spid="89102"/>
                                        </p:tgtEl>
                                        <p:attrNameLst>
                                          <p:attrName>style.visibility</p:attrName>
                                        </p:attrNameLst>
                                      </p:cBhvr>
                                      <p:to>
                                        <p:strVal val="visible"/>
                                      </p:to>
                                    </p:set>
                                    <p:anim calcmode="lin" valueType="num">
                                      <p:cBhvr>
                                        <p:cTn id="160" dur="500" fill="hold"/>
                                        <p:tgtEl>
                                          <p:spTgt spid="89102"/>
                                        </p:tgtEl>
                                        <p:attrNameLst>
                                          <p:attrName>ppt_w</p:attrName>
                                        </p:attrNameLst>
                                      </p:cBhvr>
                                      <p:tavLst>
                                        <p:tav tm="0">
                                          <p:val>
                                            <p:fltVal val="0"/>
                                          </p:val>
                                        </p:tav>
                                        <p:tav tm="100000">
                                          <p:val>
                                            <p:strVal val="#ppt_w"/>
                                          </p:val>
                                        </p:tav>
                                      </p:tavLst>
                                    </p:anim>
                                    <p:anim calcmode="lin" valueType="num">
                                      <p:cBhvr>
                                        <p:cTn id="161" dur="500" fill="hold"/>
                                        <p:tgtEl>
                                          <p:spTgt spid="89102"/>
                                        </p:tgtEl>
                                        <p:attrNameLst>
                                          <p:attrName>ppt_h</p:attrName>
                                        </p:attrNameLst>
                                      </p:cBhvr>
                                      <p:tavLst>
                                        <p:tav tm="0">
                                          <p:val>
                                            <p:fltVal val="0"/>
                                          </p:val>
                                        </p:tav>
                                        <p:tav tm="100000">
                                          <p:val>
                                            <p:strVal val="#ppt_h"/>
                                          </p:val>
                                        </p:tav>
                                      </p:tavLst>
                                    </p:anim>
                                    <p:animEffect transition="in" filter="fade">
                                      <p:cBhvr>
                                        <p:cTn id="162" dur="500"/>
                                        <p:tgtEl>
                                          <p:spTgt spid="89102"/>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6" presetClass="entr" presetSubtype="16" fill="hold" grpId="0" nodeType="clickEffect">
                                  <p:stCondLst>
                                    <p:cond delay="0"/>
                                  </p:stCondLst>
                                  <p:childTnLst>
                                    <p:set>
                                      <p:cBhvr>
                                        <p:cTn id="166" dur="1" fill="hold">
                                          <p:stCondLst>
                                            <p:cond delay="0"/>
                                          </p:stCondLst>
                                        </p:cTn>
                                        <p:tgtEl>
                                          <p:spTgt spid="89103"/>
                                        </p:tgtEl>
                                        <p:attrNameLst>
                                          <p:attrName>style.visibility</p:attrName>
                                        </p:attrNameLst>
                                      </p:cBhvr>
                                      <p:to>
                                        <p:strVal val="visible"/>
                                      </p:to>
                                    </p:set>
                                    <p:animEffect transition="in" filter="circle(in)">
                                      <p:cBhvr>
                                        <p:cTn id="167" dur="500"/>
                                        <p:tgtEl>
                                          <p:spTgt spid="89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9" grpId="0" animBg="1"/>
      <p:bldP spid="92169" grpId="1" animBg="1"/>
      <p:bldP spid="92169" grpId="2" animBg="1"/>
      <p:bldP spid="92170" grpId="0" animBg="1"/>
      <p:bldP spid="92170" grpId="1" animBg="1"/>
      <p:bldP spid="92170" grpId="2" animBg="1"/>
      <p:bldP spid="92171" grpId="0" animBg="1"/>
      <p:bldP spid="92171" grpId="1" animBg="1"/>
      <p:bldP spid="92171" grpId="2" animBg="1"/>
      <p:bldP spid="92172" grpId="0" animBg="1"/>
      <p:bldP spid="92172" grpId="1" animBg="1"/>
      <p:bldP spid="92173" grpId="0"/>
      <p:bldP spid="92173" grpId="1"/>
      <p:bldP spid="58374" grpId="0" animBg="1"/>
      <p:bldP spid="58374" grpId="1" animBg="1"/>
      <p:bldP spid="58377" grpId="0" animBg="1"/>
      <p:bldP spid="58377" grpId="1" animBg="1"/>
      <p:bldP spid="30735" grpId="0"/>
      <p:bldP spid="30735" grpId="1"/>
      <p:bldP spid="89102" grpId="0" animBg="1"/>
      <p:bldP spid="8910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705600" y="1524000"/>
            <a:ext cx="2209800" cy="2286000"/>
          </a:xfrm>
          <a:prstGeom prst="rect">
            <a:avLst/>
          </a:prstGeom>
          <a:solidFill>
            <a:schemeClr val="accent1"/>
          </a:solidFill>
          <a:ln w="38100">
            <a:solidFill>
              <a:schemeClr val="tx1"/>
            </a:solidFill>
            <a:miter lim="800000"/>
            <a:headEnd/>
            <a:tailEnd/>
          </a:ln>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endParaRPr lang="vi-VN" altLang="en-US">
              <a:latin typeface="Times New Roman" panose="02020603050405020304" pitchFamily="18" charset="0"/>
            </a:endParaRPr>
          </a:p>
        </p:txBody>
      </p:sp>
      <p:sp>
        <p:nvSpPr>
          <p:cNvPr id="62467" name="Oval 3"/>
          <p:cNvSpPr>
            <a:spLocks noChangeArrowheads="1"/>
          </p:cNvSpPr>
          <p:nvPr/>
        </p:nvSpPr>
        <p:spPr bwMode="auto">
          <a:xfrm>
            <a:off x="2743200" y="1143000"/>
            <a:ext cx="3124200" cy="2895600"/>
          </a:xfrm>
          <a:prstGeom prst="ellipse">
            <a:avLst/>
          </a:prstGeom>
          <a:solidFill>
            <a:schemeClr val="accent1"/>
          </a:solidFill>
          <a:ln w="38100">
            <a:solidFill>
              <a:schemeClr val="tx1"/>
            </a:solidFill>
            <a:round/>
            <a:headEnd/>
            <a:tailEnd/>
          </a:ln>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endParaRPr lang="vi-VN" altLang="en-US">
              <a:latin typeface="Times New Roman" panose="02020603050405020304" pitchFamily="18" charset="0"/>
            </a:endParaRPr>
          </a:p>
        </p:txBody>
      </p:sp>
      <p:sp>
        <p:nvSpPr>
          <p:cNvPr id="62471" name="Text Box 7"/>
          <p:cNvSpPr txBox="1">
            <a:spLocks noChangeArrowheads="1"/>
          </p:cNvSpPr>
          <p:nvPr/>
        </p:nvSpPr>
        <p:spPr bwMode="auto">
          <a:xfrm>
            <a:off x="1828800" y="5105401"/>
            <a:ext cx="861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r>
              <a:rPr lang="en-US" altLang="en-US" sz="2400" b="1" i="1">
                <a:sym typeface="Wingdings" panose="05000000000000000000" pitchFamily="2" charset="2"/>
              </a:rPr>
              <a:t> </a:t>
            </a:r>
            <a:r>
              <a:rPr lang="en-US" altLang="en-US" sz="2400" b="1" i="1"/>
              <a:t>Lời chúc phúc sinh nở dễ dàng, an toàn , thuận lợi, mẹ con đều khoẻ mạnh.</a:t>
            </a:r>
          </a:p>
        </p:txBody>
      </p:sp>
      <p:sp>
        <p:nvSpPr>
          <p:cNvPr id="20485" name="WordArt 11" descr="Horizontal brick"/>
          <p:cNvSpPr>
            <a:spLocks noChangeArrowheads="1" noChangeShapeType="1" noTextEdit="1"/>
          </p:cNvSpPr>
          <p:nvPr/>
        </p:nvSpPr>
        <p:spPr bwMode="auto">
          <a:xfrm>
            <a:off x="2286001" y="228600"/>
            <a:ext cx="8170863"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990000"/>
              </a:contourClr>
            </a:sp3d>
          </a:bodyPr>
          <a:lstStyle/>
          <a:p>
            <a:pPr algn="ctr"/>
            <a:r>
              <a:rPr lang="en-US" sz="3600" b="1" kern="10" dirty="0" err="1">
                <a:ln w="9525">
                  <a:round/>
                  <a:headEnd/>
                  <a:tailEnd/>
                </a:ln>
                <a:pattFill prst="horzBrick">
                  <a:fgClr>
                    <a:srgbClr val="990000"/>
                  </a:fgClr>
                  <a:bgClr>
                    <a:srgbClr val="CC6600"/>
                  </a:bgClr>
                </a:pattFill>
                <a:cs typeface="Arial" panose="020B0604020202020204" pitchFamily="34" charset="0"/>
              </a:rPr>
              <a:t>Nhìn</a:t>
            </a:r>
            <a:r>
              <a:rPr lang="en-US" sz="3600" b="1" kern="10" dirty="0">
                <a:ln w="9525">
                  <a:round/>
                  <a:headEnd/>
                  <a:tailEnd/>
                </a:ln>
                <a:pattFill prst="horzBrick">
                  <a:fgClr>
                    <a:srgbClr val="990000"/>
                  </a:fgClr>
                  <a:bgClr>
                    <a:srgbClr val="CC6600"/>
                  </a:bgClr>
                </a:pattFill>
                <a:cs typeface="Arial" panose="020B0604020202020204" pitchFamily="34" charset="0"/>
              </a:rPr>
              <a:t> </a:t>
            </a:r>
            <a:r>
              <a:rPr lang="en-US" sz="3600" b="1" kern="10" dirty="0" err="1">
                <a:ln w="9525">
                  <a:round/>
                  <a:headEnd/>
                  <a:tailEnd/>
                </a:ln>
                <a:pattFill prst="horzBrick">
                  <a:fgClr>
                    <a:srgbClr val="990000"/>
                  </a:fgClr>
                  <a:bgClr>
                    <a:srgbClr val="CC6600"/>
                  </a:bgClr>
                </a:pattFill>
                <a:cs typeface="Arial" panose="020B0604020202020204" pitchFamily="34" charset="0"/>
              </a:rPr>
              <a:t>hình</a:t>
            </a:r>
            <a:r>
              <a:rPr lang="en-US" sz="3600" b="1" kern="10" dirty="0">
                <a:ln w="9525">
                  <a:round/>
                  <a:headEnd/>
                  <a:tailEnd/>
                </a:ln>
                <a:pattFill prst="horzBrick">
                  <a:fgClr>
                    <a:srgbClr val="990000"/>
                  </a:fgClr>
                  <a:bgClr>
                    <a:srgbClr val="CC6600"/>
                  </a:bgClr>
                </a:pattFill>
                <a:cs typeface="Arial" panose="020B0604020202020204" pitchFamily="34" charset="0"/>
              </a:rPr>
              <a:t> </a:t>
            </a:r>
            <a:r>
              <a:rPr lang="en-US" sz="3600" b="1" kern="10" dirty="0" err="1">
                <a:ln w="9525">
                  <a:round/>
                  <a:headEnd/>
                  <a:tailEnd/>
                </a:ln>
                <a:pattFill prst="horzBrick">
                  <a:fgClr>
                    <a:srgbClr val="990000"/>
                  </a:fgClr>
                  <a:bgClr>
                    <a:srgbClr val="CC6600"/>
                  </a:bgClr>
                </a:pattFill>
                <a:cs typeface="Arial" panose="020B0604020202020204" pitchFamily="34" charset="0"/>
              </a:rPr>
              <a:t>đoán</a:t>
            </a:r>
            <a:r>
              <a:rPr lang="en-US" sz="3600" b="1" kern="10" dirty="0">
                <a:ln w="9525">
                  <a:round/>
                  <a:headEnd/>
                  <a:tailEnd/>
                </a:ln>
                <a:pattFill prst="horzBrick">
                  <a:fgClr>
                    <a:srgbClr val="990000"/>
                  </a:fgClr>
                  <a:bgClr>
                    <a:srgbClr val="CC6600"/>
                  </a:bgClr>
                </a:pattFill>
                <a:cs typeface="Arial" panose="020B0604020202020204" pitchFamily="34" charset="0"/>
              </a:rPr>
              <a:t> </a:t>
            </a:r>
            <a:r>
              <a:rPr lang="en-US" sz="3600" b="1" kern="10" dirty="0" err="1">
                <a:ln w="9525">
                  <a:round/>
                  <a:headEnd/>
                  <a:tailEnd/>
                </a:ln>
                <a:pattFill prst="horzBrick">
                  <a:fgClr>
                    <a:srgbClr val="990000"/>
                  </a:fgClr>
                  <a:bgClr>
                    <a:srgbClr val="CC6600"/>
                  </a:bgClr>
                </a:pattFill>
                <a:cs typeface="Arial" panose="020B0604020202020204" pitchFamily="34" charset="0"/>
              </a:rPr>
              <a:t>thành</a:t>
            </a:r>
            <a:r>
              <a:rPr lang="en-US" sz="3600" b="1" kern="10" dirty="0">
                <a:ln w="9525">
                  <a:round/>
                  <a:headEnd/>
                  <a:tailEnd/>
                </a:ln>
                <a:pattFill prst="horzBrick">
                  <a:fgClr>
                    <a:srgbClr val="990000"/>
                  </a:fgClr>
                  <a:bgClr>
                    <a:srgbClr val="CC6600"/>
                  </a:bgClr>
                </a:pattFill>
                <a:cs typeface="Arial" panose="020B0604020202020204" pitchFamily="34" charset="0"/>
              </a:rPr>
              <a:t> </a:t>
            </a:r>
            <a:r>
              <a:rPr lang="en-US" sz="3600" b="1" kern="10" dirty="0" err="1">
                <a:ln w="9525">
                  <a:round/>
                  <a:headEnd/>
                  <a:tailEnd/>
                </a:ln>
                <a:pattFill prst="horzBrick">
                  <a:fgClr>
                    <a:srgbClr val="990000"/>
                  </a:fgClr>
                  <a:bgClr>
                    <a:srgbClr val="CC6600"/>
                  </a:bgClr>
                </a:pattFill>
                <a:cs typeface="Arial" panose="020B0604020202020204" pitchFamily="34" charset="0"/>
              </a:rPr>
              <a:t>ngữ</a:t>
            </a:r>
            <a:endParaRPr lang="en-US" sz="3600" b="1" kern="10" dirty="0">
              <a:ln w="9525">
                <a:round/>
                <a:headEnd/>
                <a:tailEnd/>
              </a:ln>
              <a:pattFill prst="horzBrick">
                <a:fgClr>
                  <a:srgbClr val="990000"/>
                </a:fgClr>
                <a:bgClr>
                  <a:srgbClr val="CC6600"/>
                </a:bgClr>
              </a:pattFill>
              <a:cs typeface="Arial" panose="020B0604020202020204" pitchFamily="34" charset="0"/>
            </a:endParaRPr>
          </a:p>
        </p:txBody>
      </p:sp>
      <p:pic>
        <p:nvPicPr>
          <p:cNvPr id="34825" name="Picture 13" descr="12275291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524000"/>
            <a:ext cx="15382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6" descr="1111d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600201"/>
            <a:ext cx="20320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3" name="Text Box 19"/>
          <p:cNvSpPr txBox="1">
            <a:spLocks noChangeArrowheads="1"/>
          </p:cNvSpPr>
          <p:nvPr/>
        </p:nvSpPr>
        <p:spPr bwMode="auto">
          <a:xfrm>
            <a:off x="3048000" y="2286000"/>
            <a:ext cx="685800" cy="400110"/>
          </a:xfrm>
          <a:prstGeom prst="rect">
            <a:avLst/>
          </a:prstGeom>
          <a:solidFill>
            <a:srgbClr val="CCFF99"/>
          </a:solidFill>
          <a:ln w="28575">
            <a:solidFill>
              <a:schemeClr val="tx1"/>
            </a:solidFill>
            <a:miter lim="800000"/>
            <a:headEnd/>
            <a:tailEnd/>
          </a:ln>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sz="2000" b="1">
                <a:solidFill>
                  <a:srgbClr val="FF0000"/>
                </a:solidFill>
                <a:latin typeface="Times New Roman" panose="02020603050405020304" pitchFamily="18" charset="0"/>
              </a:rPr>
              <a:t>tròn</a:t>
            </a:r>
          </a:p>
        </p:txBody>
      </p:sp>
      <p:sp>
        <p:nvSpPr>
          <p:cNvPr id="62484" name="Text Box 20"/>
          <p:cNvSpPr txBox="1">
            <a:spLocks noChangeArrowheads="1"/>
          </p:cNvSpPr>
          <p:nvPr/>
        </p:nvSpPr>
        <p:spPr bwMode="auto">
          <a:xfrm>
            <a:off x="6400800" y="1371600"/>
            <a:ext cx="990600" cy="400110"/>
          </a:xfrm>
          <a:prstGeom prst="rect">
            <a:avLst/>
          </a:prstGeom>
          <a:solidFill>
            <a:srgbClr val="CCFF99"/>
          </a:solidFill>
          <a:ln w="28575">
            <a:solidFill>
              <a:schemeClr val="tx1"/>
            </a:solidFill>
            <a:miter lim="800000"/>
            <a:headEnd/>
            <a:tailEnd/>
          </a:ln>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sz="2000" b="1">
                <a:solidFill>
                  <a:srgbClr val="FF0000"/>
                </a:solidFill>
                <a:latin typeface="Times New Roman" panose="02020603050405020304" pitchFamily="18" charset="0"/>
              </a:rPr>
              <a:t>vuông</a:t>
            </a:r>
          </a:p>
        </p:txBody>
      </p:sp>
      <p:sp>
        <p:nvSpPr>
          <p:cNvPr id="2" name="Text Box 20"/>
          <p:cNvSpPr txBox="1">
            <a:spLocks noChangeArrowheads="1"/>
          </p:cNvSpPr>
          <p:nvPr/>
        </p:nvSpPr>
        <p:spPr bwMode="auto">
          <a:xfrm>
            <a:off x="4343400" y="4724400"/>
            <a:ext cx="3200400" cy="400110"/>
          </a:xfrm>
          <a:prstGeom prst="rect">
            <a:avLst/>
          </a:prstGeom>
          <a:solidFill>
            <a:schemeClr val="bg1"/>
          </a:solidFill>
          <a:ln w="38100">
            <a:solidFill>
              <a:srgbClr val="3333FF"/>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defRPr/>
            </a:pPr>
            <a:r>
              <a:rPr lang="en-US" sz="2000" b="1">
                <a:solidFill>
                  <a:srgbClr val="FF0000"/>
                </a:solidFill>
                <a:effectLst>
                  <a:outerShdw blurRad="38100" dist="38100" dir="2700000" algn="tl">
                    <a:srgbClr val="C0C0C0"/>
                  </a:outerShdw>
                </a:effectLst>
                <a:latin typeface="Arial" charset="0"/>
              </a:rPr>
              <a:t>     Mẹ tròn con vuông</a:t>
            </a:r>
          </a:p>
        </p:txBody>
      </p:sp>
      <p:pic>
        <p:nvPicPr>
          <p:cNvPr id="58412" name="Picture 44" descr="dem con bo ch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914400"/>
            <a:ext cx="830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0"/>
          <p:cNvSpPr txBox="1">
            <a:spLocks noChangeArrowheads="1"/>
          </p:cNvSpPr>
          <p:nvPr/>
        </p:nvSpPr>
        <p:spPr bwMode="auto">
          <a:xfrm>
            <a:off x="4343400" y="5029201"/>
            <a:ext cx="3200400" cy="430887"/>
          </a:xfrm>
          <a:prstGeom prst="rect">
            <a:avLst/>
          </a:prstGeom>
          <a:solidFill>
            <a:schemeClr val="bg1"/>
          </a:solidFill>
          <a:ln w="38100">
            <a:solidFill>
              <a:srgbClr val="3333FF"/>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defRPr/>
            </a:pPr>
            <a:r>
              <a:rPr lang="en-US" sz="2000" b="1">
                <a:solidFill>
                  <a:srgbClr val="FF0000"/>
                </a:solidFill>
                <a:effectLst>
                  <a:outerShdw blurRad="38100" dist="38100" dir="2700000" algn="tl">
                    <a:srgbClr val="C0C0C0"/>
                  </a:outerShdw>
                </a:effectLst>
                <a:latin typeface="Arial" charset="0"/>
              </a:rPr>
              <a:t>     </a:t>
            </a:r>
            <a:r>
              <a:rPr lang="en-US" sz="2200" b="1">
                <a:solidFill>
                  <a:srgbClr val="FF0000"/>
                </a:solidFill>
                <a:effectLst>
                  <a:outerShdw blurRad="38100" dist="38100" dir="2700000" algn="tl">
                    <a:srgbClr val="C0C0C0"/>
                  </a:outerShdw>
                </a:effectLst>
                <a:latin typeface="Arial" charset="0"/>
              </a:rPr>
              <a:t>Đem con bỏ chợ</a:t>
            </a:r>
          </a:p>
        </p:txBody>
      </p:sp>
      <p:sp>
        <p:nvSpPr>
          <p:cNvPr id="58387" name="AutoShape 19"/>
          <p:cNvSpPr>
            <a:spLocks noChangeArrowheads="1"/>
          </p:cNvSpPr>
          <p:nvPr/>
        </p:nvSpPr>
        <p:spPr bwMode="auto">
          <a:xfrm>
            <a:off x="1524000" y="6019800"/>
            <a:ext cx="9448800" cy="609600"/>
          </a:xfrm>
          <a:prstGeom prst="flowChartAlternateProcess">
            <a:avLst/>
          </a:prstGeom>
          <a:solidFill>
            <a:schemeClr val="bg1"/>
          </a:solidFill>
          <a:ln w="9525">
            <a:solidFill>
              <a:schemeClr val="bg1"/>
            </a:solidFill>
            <a:miter lim="800000"/>
            <a:headEnd/>
            <a:tailEnd/>
          </a:ln>
        </p:spPr>
        <p:txBody>
          <a:bodyPr wrap="none" anchor="ctr"/>
          <a:lstStyle/>
          <a:p>
            <a:pPr algn="just">
              <a:defRPr/>
            </a:pPr>
            <a:r>
              <a:rPr lang="en-US" b="1" i="1">
                <a:latin typeface="Arial" charset="0"/>
                <a:sym typeface="Wingdings" pitchFamily="2" charset="2"/>
              </a:rPr>
              <a:t></a:t>
            </a:r>
            <a:r>
              <a:rPr lang="en-US">
                <a:latin typeface="Arial" charset="0"/>
              </a:rPr>
              <a:t> </a:t>
            </a:r>
            <a:r>
              <a:rPr lang="en-US" sz="2200" b="1">
                <a:effectLst>
                  <a:outerShdw blurRad="38100" dist="38100" dir="2700000" algn="tl">
                    <a:srgbClr val="C0C0C0"/>
                  </a:outerShdw>
                </a:effectLst>
                <a:latin typeface="Arial" charset="0"/>
              </a:rPr>
              <a:t>Nói về những kẻ vô trách nhiệm trước những việc làm của mình</a:t>
            </a:r>
          </a:p>
        </p:txBody>
      </p:sp>
    </p:spTree>
    <p:extLst>
      <p:ext uri="{BB962C8B-B14F-4D97-AF65-F5344CB8AC3E}">
        <p14:creationId xmlns:p14="http://schemas.microsoft.com/office/powerpoint/2010/main" val="4934757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4000" fill="hold" grpId="0" nodeType="withEffect">
                                  <p:stCondLst>
                                    <p:cond delay="0"/>
                                  </p:stCondLst>
                                  <p:childTnLst>
                                    <p:animRot by="21600000">
                                      <p:cBhvr>
                                        <p:cTn id="6" dur="500" fill="hold"/>
                                        <p:tgtEl>
                                          <p:spTgt spid="62467"/>
                                        </p:tgtEl>
                                        <p:attrNameLst>
                                          <p:attrName>r</p:attrName>
                                        </p:attrNameLst>
                                      </p:cBhvr>
                                    </p:animRot>
                                  </p:childTnLst>
                                </p:cTn>
                              </p:par>
                              <p:par>
                                <p:cTn id="7" presetID="2" presetClass="entr" presetSubtype="4" fill="hold" grpId="0" nodeType="withEffect">
                                  <p:stCondLst>
                                    <p:cond delay="0"/>
                                  </p:stCondLst>
                                  <p:childTnLst>
                                    <p:set>
                                      <p:cBhvr>
                                        <p:cTn id="8" dur="1" fill="hold">
                                          <p:stCondLst>
                                            <p:cond delay="0"/>
                                          </p:stCondLst>
                                        </p:cTn>
                                        <p:tgtEl>
                                          <p:spTgt spid="62483"/>
                                        </p:tgtEl>
                                        <p:attrNameLst>
                                          <p:attrName>style.visibility</p:attrName>
                                        </p:attrNameLst>
                                      </p:cBhvr>
                                      <p:to>
                                        <p:strVal val="visible"/>
                                      </p:to>
                                    </p:set>
                                    <p:anim calcmode="lin" valueType="num">
                                      <p:cBhvr additive="base">
                                        <p:cTn id="9" dur="500" fill="hold"/>
                                        <p:tgtEl>
                                          <p:spTgt spid="62483"/>
                                        </p:tgtEl>
                                        <p:attrNameLst>
                                          <p:attrName>ppt_x</p:attrName>
                                        </p:attrNameLst>
                                      </p:cBhvr>
                                      <p:tavLst>
                                        <p:tav tm="0">
                                          <p:val>
                                            <p:strVal val="#ppt_x"/>
                                          </p:val>
                                        </p:tav>
                                        <p:tav tm="100000">
                                          <p:val>
                                            <p:strVal val="#ppt_x"/>
                                          </p:val>
                                        </p:tav>
                                      </p:tavLst>
                                    </p:anim>
                                    <p:anim calcmode="lin" valueType="num">
                                      <p:cBhvr additive="base">
                                        <p:cTn id="10" dur="500" fill="hold"/>
                                        <p:tgtEl>
                                          <p:spTgt spid="62483"/>
                                        </p:tgtEl>
                                        <p:attrNameLst>
                                          <p:attrName>ppt_y</p:attrName>
                                        </p:attrNameLst>
                                      </p:cBhvr>
                                      <p:tavLst>
                                        <p:tav tm="0">
                                          <p:val>
                                            <p:strVal val="1+#ppt_h/2"/>
                                          </p:val>
                                        </p:tav>
                                        <p:tav tm="100000">
                                          <p:val>
                                            <p:strVal val="#ppt_y"/>
                                          </p:val>
                                        </p:tav>
                                      </p:tavLst>
                                    </p:anim>
                                  </p:childTnLst>
                                </p:cTn>
                              </p:par>
                              <p:par>
                                <p:cTn id="11" presetID="6" presetClass="emph" presetSubtype="0" fill="hold" grpId="0" nodeType="withEffect">
                                  <p:stCondLst>
                                    <p:cond delay="0"/>
                                  </p:stCondLst>
                                  <p:childTnLst>
                                    <p:animScale>
                                      <p:cBhvr>
                                        <p:cTn id="12" dur="2000" fill="hold"/>
                                        <p:tgtEl>
                                          <p:spTgt spid="62466"/>
                                        </p:tgtEl>
                                      </p:cBhvr>
                                      <p:by x="150000" y="150000"/>
                                    </p:animScale>
                                  </p:childTnLst>
                                </p:cTn>
                              </p:par>
                            </p:childTnLst>
                          </p:cTn>
                        </p:par>
                        <p:par>
                          <p:cTn id="13" fill="hold" nodeType="afterGroup">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62484"/>
                                        </p:tgtEl>
                                        <p:attrNameLst>
                                          <p:attrName>style.visibility</p:attrName>
                                        </p:attrNameLst>
                                      </p:cBhvr>
                                      <p:to>
                                        <p:strVal val="visible"/>
                                      </p:to>
                                    </p:set>
                                    <p:anim calcmode="lin" valueType="num">
                                      <p:cBhvr additive="base">
                                        <p:cTn id="16" dur="500" fill="hold"/>
                                        <p:tgtEl>
                                          <p:spTgt spid="62484"/>
                                        </p:tgtEl>
                                        <p:attrNameLst>
                                          <p:attrName>ppt_x</p:attrName>
                                        </p:attrNameLst>
                                      </p:cBhvr>
                                      <p:tavLst>
                                        <p:tav tm="0">
                                          <p:val>
                                            <p:strVal val="#ppt_x"/>
                                          </p:val>
                                        </p:tav>
                                        <p:tav tm="100000">
                                          <p:val>
                                            <p:strVal val="#ppt_x"/>
                                          </p:val>
                                        </p:tav>
                                      </p:tavLst>
                                    </p:anim>
                                    <p:anim calcmode="lin" valueType="num">
                                      <p:cBhvr additive="base">
                                        <p:cTn id="17" dur="500" fill="hold"/>
                                        <p:tgtEl>
                                          <p:spTgt spid="62484"/>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62471"/>
                                        </p:tgtEl>
                                        <p:attrNameLst>
                                          <p:attrName>style.visibility</p:attrName>
                                        </p:attrNameLst>
                                      </p:cBhvr>
                                      <p:to>
                                        <p:strVal val="visible"/>
                                      </p:to>
                                    </p:set>
                                    <p:animEffect transition="in" filter="checkerboard(across)">
                                      <p:cBhvr>
                                        <p:cTn id="28" dur="500"/>
                                        <p:tgtEl>
                                          <p:spTgt spid="6247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6" fill="hold" nodeType="clickEffect">
                                  <p:stCondLst>
                                    <p:cond delay="0"/>
                                  </p:stCondLst>
                                  <p:childTnLst>
                                    <p:set>
                                      <p:cBhvr>
                                        <p:cTn id="32" dur="1" fill="hold">
                                          <p:stCondLst>
                                            <p:cond delay="0"/>
                                          </p:stCondLst>
                                        </p:cTn>
                                        <p:tgtEl>
                                          <p:spTgt spid="58412"/>
                                        </p:tgtEl>
                                        <p:attrNameLst>
                                          <p:attrName>style.visibility</p:attrName>
                                        </p:attrNameLst>
                                      </p:cBhvr>
                                      <p:to>
                                        <p:strVal val="visible"/>
                                      </p:to>
                                    </p:set>
                                    <p:animEffect transition="in" filter="barn(inHorizontal)">
                                      <p:cBhvr>
                                        <p:cTn id="33" dur="500"/>
                                        <p:tgtEl>
                                          <p:spTgt spid="58412"/>
                                        </p:tgtEl>
                                      </p:cBhvr>
                                    </p:animEffect>
                                  </p:childTnLst>
                                </p:cTn>
                              </p:par>
                              <p:par>
                                <p:cTn id="34" presetID="8" presetClass="exit" presetSubtype="16" fill="hold" grpId="1" nodeType="withEffect">
                                  <p:stCondLst>
                                    <p:cond delay="0"/>
                                  </p:stCondLst>
                                  <p:childTnLst>
                                    <p:animEffect transition="out" filter="diamond(in)">
                                      <p:cBhvr>
                                        <p:cTn id="35" dur="2000"/>
                                        <p:tgtEl>
                                          <p:spTgt spid="2"/>
                                        </p:tgtEl>
                                      </p:cBhvr>
                                    </p:animEffect>
                                    <p:set>
                                      <p:cBhvr>
                                        <p:cTn id="36" dur="1" fill="hold">
                                          <p:stCondLst>
                                            <p:cond delay="1999"/>
                                          </p:stCondLst>
                                        </p:cTn>
                                        <p:tgtEl>
                                          <p:spTgt spid="2"/>
                                        </p:tgtEl>
                                        <p:attrNameLst>
                                          <p:attrName>style.visibility</p:attrName>
                                        </p:attrNameLst>
                                      </p:cBhvr>
                                      <p:to>
                                        <p:strVal val="hidden"/>
                                      </p:to>
                                    </p:set>
                                  </p:childTnLst>
                                </p:cTn>
                              </p:par>
                              <p:par>
                                <p:cTn id="37" presetID="4" presetClass="exit" presetSubtype="16" fill="hold" grpId="1" nodeType="withEffect">
                                  <p:stCondLst>
                                    <p:cond delay="0"/>
                                  </p:stCondLst>
                                  <p:childTnLst>
                                    <p:animEffect transition="out" filter="box(in)">
                                      <p:cBhvr>
                                        <p:cTn id="38" dur="500"/>
                                        <p:tgtEl>
                                          <p:spTgt spid="62471"/>
                                        </p:tgtEl>
                                      </p:cBhvr>
                                    </p:animEffect>
                                    <p:set>
                                      <p:cBhvr>
                                        <p:cTn id="39" dur="1" fill="hold">
                                          <p:stCondLst>
                                            <p:cond delay="499"/>
                                          </p:stCondLst>
                                        </p:cTn>
                                        <p:tgtEl>
                                          <p:spTgt spid="62471"/>
                                        </p:tgtEl>
                                        <p:attrNameLst>
                                          <p:attrName>style.visibility</p:attrName>
                                        </p:attrNameLst>
                                      </p:cBhvr>
                                      <p:to>
                                        <p:strVal val="hidden"/>
                                      </p:to>
                                    </p:set>
                                  </p:childTnLst>
                                </p:cTn>
                              </p:par>
                              <p:par>
                                <p:cTn id="40" presetID="24" presetClass="exit" presetSubtype="0" fill="hold" grpId="1" nodeType="withEffect">
                                  <p:stCondLst>
                                    <p:cond delay="0"/>
                                  </p:stCondLst>
                                  <p:childTnLst>
                                    <p:anim to="" calcmode="lin" valueType="num">
                                      <p:cBhvr>
                                        <p:cTn id="41" dur="1"/>
                                        <p:tgtEl>
                                          <p:spTgt spid="62467"/>
                                        </p:tgtEl>
                                        <p:attrNameLst>
                                          <p:attrName/>
                                        </p:attrNameLst>
                                      </p:cBhvr>
                                    </p:anim>
                                    <p:set>
                                      <p:cBhvr>
                                        <p:cTn id="42" dur="1" fill="hold">
                                          <p:stCondLst>
                                            <p:cond delay="0"/>
                                          </p:stCondLst>
                                        </p:cTn>
                                        <p:tgtEl>
                                          <p:spTgt spid="62467"/>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62483"/>
                                        </p:tgtEl>
                                        <p:attrNameLst>
                                          <p:attrName>ppt_x</p:attrName>
                                        </p:attrNameLst>
                                      </p:cBhvr>
                                      <p:tavLst>
                                        <p:tav tm="0">
                                          <p:val>
                                            <p:strVal val="ppt_x"/>
                                          </p:val>
                                        </p:tav>
                                        <p:tav tm="100000">
                                          <p:val>
                                            <p:strVal val="ppt_x"/>
                                          </p:val>
                                        </p:tav>
                                      </p:tavLst>
                                    </p:anim>
                                    <p:anim calcmode="lin" valueType="num">
                                      <p:cBhvr additive="base">
                                        <p:cTn id="45" dur="500"/>
                                        <p:tgtEl>
                                          <p:spTgt spid="62483"/>
                                        </p:tgtEl>
                                        <p:attrNameLst>
                                          <p:attrName>ppt_y</p:attrName>
                                        </p:attrNameLst>
                                      </p:cBhvr>
                                      <p:tavLst>
                                        <p:tav tm="0">
                                          <p:val>
                                            <p:strVal val="ppt_y"/>
                                          </p:val>
                                        </p:tav>
                                        <p:tav tm="100000">
                                          <p:val>
                                            <p:strVal val="1+ppt_h/2"/>
                                          </p:val>
                                        </p:tav>
                                      </p:tavLst>
                                    </p:anim>
                                    <p:set>
                                      <p:cBhvr>
                                        <p:cTn id="46" dur="1" fill="hold">
                                          <p:stCondLst>
                                            <p:cond delay="499"/>
                                          </p:stCondLst>
                                        </p:cTn>
                                        <p:tgtEl>
                                          <p:spTgt spid="62483"/>
                                        </p:tgtEl>
                                        <p:attrNameLst>
                                          <p:attrName>style.visibility</p:attrName>
                                        </p:attrNameLst>
                                      </p:cBhvr>
                                      <p:to>
                                        <p:strVal val="hidden"/>
                                      </p:to>
                                    </p:set>
                                  </p:childTnLst>
                                </p:cTn>
                              </p:par>
                              <p:par>
                                <p:cTn id="47" presetID="2" presetClass="exit" presetSubtype="4" fill="hold" nodeType="withEffect">
                                  <p:stCondLst>
                                    <p:cond delay="0"/>
                                  </p:stCondLst>
                                  <p:childTnLst>
                                    <p:anim calcmode="lin" valueType="num">
                                      <p:cBhvr additive="base">
                                        <p:cTn id="48" dur="500"/>
                                        <p:tgtEl>
                                          <p:spTgt spid="34826"/>
                                        </p:tgtEl>
                                        <p:attrNameLst>
                                          <p:attrName>ppt_x</p:attrName>
                                        </p:attrNameLst>
                                      </p:cBhvr>
                                      <p:tavLst>
                                        <p:tav tm="0">
                                          <p:val>
                                            <p:strVal val="ppt_x"/>
                                          </p:val>
                                        </p:tav>
                                        <p:tav tm="100000">
                                          <p:val>
                                            <p:strVal val="ppt_x"/>
                                          </p:val>
                                        </p:tav>
                                      </p:tavLst>
                                    </p:anim>
                                    <p:anim calcmode="lin" valueType="num">
                                      <p:cBhvr additive="base">
                                        <p:cTn id="49" dur="500"/>
                                        <p:tgtEl>
                                          <p:spTgt spid="34826"/>
                                        </p:tgtEl>
                                        <p:attrNameLst>
                                          <p:attrName>ppt_y</p:attrName>
                                        </p:attrNameLst>
                                      </p:cBhvr>
                                      <p:tavLst>
                                        <p:tav tm="0">
                                          <p:val>
                                            <p:strVal val="ppt_y"/>
                                          </p:val>
                                        </p:tav>
                                        <p:tav tm="100000">
                                          <p:val>
                                            <p:strVal val="1+ppt_h/2"/>
                                          </p:val>
                                        </p:tav>
                                      </p:tavLst>
                                    </p:anim>
                                    <p:set>
                                      <p:cBhvr>
                                        <p:cTn id="50" dur="1" fill="hold">
                                          <p:stCondLst>
                                            <p:cond delay="499"/>
                                          </p:stCondLst>
                                        </p:cTn>
                                        <p:tgtEl>
                                          <p:spTgt spid="34826"/>
                                        </p:tgtEl>
                                        <p:attrNameLst>
                                          <p:attrName>style.visibility</p:attrName>
                                        </p:attrNameLst>
                                      </p:cBhvr>
                                      <p:to>
                                        <p:strVal val="hidden"/>
                                      </p:to>
                                    </p:set>
                                  </p:childTnLst>
                                </p:cTn>
                              </p:par>
                              <p:par>
                                <p:cTn id="51" presetID="2" presetClass="exit" presetSubtype="4" fill="hold" nodeType="withEffect">
                                  <p:stCondLst>
                                    <p:cond delay="0"/>
                                  </p:stCondLst>
                                  <p:childTnLst>
                                    <p:anim calcmode="lin" valueType="num">
                                      <p:cBhvr additive="base">
                                        <p:cTn id="52" dur="500"/>
                                        <p:tgtEl>
                                          <p:spTgt spid="34825"/>
                                        </p:tgtEl>
                                        <p:attrNameLst>
                                          <p:attrName>ppt_x</p:attrName>
                                        </p:attrNameLst>
                                      </p:cBhvr>
                                      <p:tavLst>
                                        <p:tav tm="0">
                                          <p:val>
                                            <p:strVal val="ppt_x"/>
                                          </p:val>
                                        </p:tav>
                                        <p:tav tm="100000">
                                          <p:val>
                                            <p:strVal val="ppt_x"/>
                                          </p:val>
                                        </p:tav>
                                      </p:tavLst>
                                    </p:anim>
                                    <p:anim calcmode="lin" valueType="num">
                                      <p:cBhvr additive="base">
                                        <p:cTn id="53" dur="500"/>
                                        <p:tgtEl>
                                          <p:spTgt spid="34825"/>
                                        </p:tgtEl>
                                        <p:attrNameLst>
                                          <p:attrName>ppt_y</p:attrName>
                                        </p:attrNameLst>
                                      </p:cBhvr>
                                      <p:tavLst>
                                        <p:tav tm="0">
                                          <p:val>
                                            <p:strVal val="ppt_y"/>
                                          </p:val>
                                        </p:tav>
                                        <p:tav tm="100000">
                                          <p:val>
                                            <p:strVal val="1+ppt_h/2"/>
                                          </p:val>
                                        </p:tav>
                                      </p:tavLst>
                                    </p:anim>
                                    <p:set>
                                      <p:cBhvr>
                                        <p:cTn id="54" dur="1" fill="hold">
                                          <p:stCondLst>
                                            <p:cond delay="499"/>
                                          </p:stCondLst>
                                        </p:cTn>
                                        <p:tgtEl>
                                          <p:spTgt spid="34825"/>
                                        </p:tgtEl>
                                        <p:attrNameLst>
                                          <p:attrName>style.visibility</p:attrName>
                                        </p:attrNameLst>
                                      </p:cBhvr>
                                      <p:to>
                                        <p:strVal val="hidden"/>
                                      </p:to>
                                    </p:set>
                                  </p:childTnLst>
                                </p:cTn>
                              </p:par>
                              <p:par>
                                <p:cTn id="55" presetID="8" presetClass="exit" presetSubtype="16" fill="hold" grpId="1" nodeType="withEffect">
                                  <p:stCondLst>
                                    <p:cond delay="0"/>
                                  </p:stCondLst>
                                  <p:childTnLst>
                                    <p:animEffect transition="out" filter="diamond(in)">
                                      <p:cBhvr>
                                        <p:cTn id="56" dur="2000"/>
                                        <p:tgtEl>
                                          <p:spTgt spid="62466"/>
                                        </p:tgtEl>
                                      </p:cBhvr>
                                    </p:animEffect>
                                    <p:set>
                                      <p:cBhvr>
                                        <p:cTn id="57" dur="1" fill="hold">
                                          <p:stCondLst>
                                            <p:cond delay="1999"/>
                                          </p:stCondLst>
                                        </p:cTn>
                                        <p:tgtEl>
                                          <p:spTgt spid="62466"/>
                                        </p:tgtEl>
                                        <p:attrNameLst>
                                          <p:attrName>style.visibility</p:attrName>
                                        </p:attrNameLst>
                                      </p:cBhvr>
                                      <p:to>
                                        <p:strVal val="hidden"/>
                                      </p:to>
                                    </p:set>
                                  </p:childTnLst>
                                </p:cTn>
                              </p:par>
                              <p:par>
                                <p:cTn id="58" presetID="4" presetClass="exit" presetSubtype="16" fill="hold" grpId="1" nodeType="withEffect">
                                  <p:stCondLst>
                                    <p:cond delay="0"/>
                                  </p:stCondLst>
                                  <p:childTnLst>
                                    <p:animEffect transition="out" filter="box(in)">
                                      <p:cBhvr>
                                        <p:cTn id="59" dur="500"/>
                                        <p:tgtEl>
                                          <p:spTgt spid="62484"/>
                                        </p:tgtEl>
                                      </p:cBhvr>
                                    </p:animEffect>
                                    <p:set>
                                      <p:cBhvr>
                                        <p:cTn id="60" dur="1" fill="hold">
                                          <p:stCondLst>
                                            <p:cond delay="499"/>
                                          </p:stCondLst>
                                        </p:cTn>
                                        <p:tgtEl>
                                          <p:spTgt spid="62484"/>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52"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Scale>
                                      <p:cBhvr>
                                        <p:cTn id="65"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3"/>
                                        </p:tgtEl>
                                        <p:attrNameLst>
                                          <p:attrName>ppt_x</p:attrName>
                                          <p:attrName>ppt_y</p:attrName>
                                        </p:attrNameLst>
                                      </p:cBhvr>
                                    </p:animMotion>
                                    <p:animEffect transition="in" filter="fade">
                                      <p:cBhvr>
                                        <p:cTn id="67" dur="1000"/>
                                        <p:tgtEl>
                                          <p:spTgt spid="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58387">
                                            <p:txEl>
                                              <p:pRg st="0" end="0"/>
                                            </p:txEl>
                                          </p:spTgt>
                                        </p:tgtEl>
                                        <p:attrNameLst>
                                          <p:attrName>style.visibility</p:attrName>
                                        </p:attrNameLst>
                                      </p:cBhvr>
                                      <p:to>
                                        <p:strVal val="visible"/>
                                      </p:to>
                                    </p:set>
                                    <p:anim calcmode="lin" valueType="num">
                                      <p:cBhvr additive="base">
                                        <p:cTn id="72" dur="500" fill="hold"/>
                                        <p:tgtEl>
                                          <p:spTgt spid="58387">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83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66" grpId="1" animBg="1"/>
      <p:bldP spid="62467" grpId="0" animBg="1"/>
      <p:bldP spid="62467" grpId="1" animBg="1"/>
      <p:bldP spid="62471" grpId="0"/>
      <p:bldP spid="62471" grpId="1"/>
      <p:bldP spid="62483" grpId="0" animBg="1"/>
      <p:bldP spid="62483" grpId="1" animBg="1"/>
      <p:bldP spid="62484" grpId="0" animBg="1"/>
      <p:bldP spid="62484" grpId="1" animBg="1"/>
      <p:bldP spid="2" grpId="0" animBg="1"/>
      <p:bldP spid="2" grpId="1"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tiê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838200"/>
            <a:ext cx="28575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5" descr="v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124201"/>
            <a:ext cx="28956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6" descr="Bouquet"/>
          <p:cNvSpPr>
            <a:spLocks noChangeArrowheads="1"/>
          </p:cNvSpPr>
          <p:nvPr/>
        </p:nvSpPr>
        <p:spPr bwMode="auto">
          <a:xfrm>
            <a:off x="1524000" y="5181600"/>
            <a:ext cx="4191000" cy="1676400"/>
          </a:xfrm>
          <a:prstGeom prst="rect">
            <a:avLst/>
          </a:prstGeom>
          <a:blipFill dpi="0" rotWithShape="1">
            <a:blip r:embed="rId6"/>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endParaRPr lang="vi-VN" altLang="en-US">
              <a:latin typeface="Times New Roman" panose="02020603050405020304" pitchFamily="18" charset="0"/>
            </a:endParaRPr>
          </a:p>
        </p:txBody>
      </p:sp>
      <p:sp>
        <p:nvSpPr>
          <p:cNvPr id="21509" name="Rectangle 9" descr="Bouquet"/>
          <p:cNvSpPr>
            <a:spLocks noChangeArrowheads="1"/>
          </p:cNvSpPr>
          <p:nvPr/>
        </p:nvSpPr>
        <p:spPr bwMode="auto">
          <a:xfrm>
            <a:off x="5181600" y="3581400"/>
            <a:ext cx="4419600" cy="3276600"/>
          </a:xfrm>
          <a:prstGeom prst="rect">
            <a:avLst/>
          </a:prstGeom>
          <a:blipFill dpi="0" rotWithShape="1">
            <a:blip r:embed="rId6"/>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endParaRPr lang="vi-VN" altLang="en-US">
              <a:latin typeface="Times New Roman" panose="02020603050405020304" pitchFamily="18" charset="0"/>
            </a:endParaRPr>
          </a:p>
        </p:txBody>
      </p:sp>
      <p:sp>
        <p:nvSpPr>
          <p:cNvPr id="21510" name="Rectangle 8" descr="Bouquet"/>
          <p:cNvSpPr>
            <a:spLocks noChangeArrowheads="1"/>
          </p:cNvSpPr>
          <p:nvPr/>
        </p:nvSpPr>
        <p:spPr bwMode="auto">
          <a:xfrm>
            <a:off x="8991600" y="1524000"/>
            <a:ext cx="1676400" cy="5334000"/>
          </a:xfrm>
          <a:prstGeom prst="rect">
            <a:avLst/>
          </a:prstGeom>
          <a:blipFill dpi="0" rotWithShape="1">
            <a:blip r:embed="rId6"/>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endParaRPr lang="vi-VN" altLang="en-US">
              <a:latin typeface="Times New Roman" panose="02020603050405020304" pitchFamily="18" charset="0"/>
            </a:endParaRPr>
          </a:p>
        </p:txBody>
      </p:sp>
      <p:sp>
        <p:nvSpPr>
          <p:cNvPr id="86032" name="WordArt 16"/>
          <p:cNvSpPr>
            <a:spLocks noChangeArrowheads="1" noChangeShapeType="1" noTextEdit="1"/>
          </p:cNvSpPr>
          <p:nvPr/>
        </p:nvSpPr>
        <p:spPr bwMode="auto">
          <a:xfrm>
            <a:off x="5486400" y="4114800"/>
            <a:ext cx="3276600" cy="381000"/>
          </a:xfrm>
          <a:prstGeom prst="rect">
            <a:avLst/>
          </a:prstGeom>
        </p:spPr>
        <p:txBody>
          <a:bodyPr wrap="none" fromWordArt="1">
            <a:prstTxWarp prst="textPlain">
              <a:avLst>
                <a:gd name="adj" fmla="val 50000"/>
              </a:avLst>
            </a:prstTxWarp>
          </a:bodyPr>
          <a:lstStyle/>
          <a:p>
            <a:pPr algn="ctr"/>
            <a:r>
              <a:rPr lang="vi-VN" sz="2400" b="1" kern="10">
                <a:ln w="9525">
                  <a:solidFill>
                    <a:srgbClr val="000000"/>
                  </a:solidFill>
                  <a:round/>
                  <a:headEnd/>
                  <a:tailEnd/>
                </a:ln>
                <a:solidFill>
                  <a:srgbClr val="FF0000"/>
                </a:solidFill>
                <a:latin typeface="Times New Roman" panose="02020603050405020304" pitchFamily="18" charset="0"/>
              </a:rPr>
              <a:t>Được voi đòi tiên</a:t>
            </a:r>
            <a:endParaRPr lang="en-US" sz="2400" b="1" kern="10">
              <a:ln w="9525">
                <a:solidFill>
                  <a:srgbClr val="000000"/>
                </a:solidFill>
                <a:round/>
                <a:headEnd/>
                <a:tailEnd/>
              </a:ln>
              <a:solidFill>
                <a:srgbClr val="FF0000"/>
              </a:solidFill>
              <a:latin typeface="Times New Roman" panose="02020603050405020304" pitchFamily="18" charset="0"/>
            </a:endParaRPr>
          </a:p>
        </p:txBody>
      </p:sp>
      <p:sp>
        <p:nvSpPr>
          <p:cNvPr id="86033" name="Text Box 17"/>
          <p:cNvSpPr txBox="1">
            <a:spLocks noChangeArrowheads="1"/>
          </p:cNvSpPr>
          <p:nvPr/>
        </p:nvSpPr>
        <p:spPr bwMode="auto">
          <a:xfrm>
            <a:off x="1981200" y="5791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sz="2400" b="1">
                <a:sym typeface="Wingdings" panose="05000000000000000000" pitchFamily="2" charset="2"/>
              </a:rPr>
              <a:t> Lòng tham không có giới hạn, ngày càng quá đáng</a:t>
            </a:r>
          </a:p>
        </p:txBody>
      </p:sp>
      <p:sp>
        <p:nvSpPr>
          <p:cNvPr id="86036" name="Text Box 20"/>
          <p:cNvSpPr txBox="1">
            <a:spLocks noChangeArrowheads="1"/>
          </p:cNvSpPr>
          <p:nvPr/>
        </p:nvSpPr>
        <p:spPr bwMode="auto">
          <a:xfrm>
            <a:off x="2209800" y="2209800"/>
            <a:ext cx="1066800" cy="476250"/>
          </a:xfrm>
          <a:prstGeom prst="rect">
            <a:avLst/>
          </a:prstGeom>
          <a:solidFill>
            <a:schemeClr val="bg1"/>
          </a:solidFill>
          <a:ln w="19050">
            <a:solidFill>
              <a:srgbClr val="0000FF"/>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defRPr/>
            </a:pPr>
            <a:r>
              <a:rPr lang="en-US" sz="2400" b="1">
                <a:solidFill>
                  <a:srgbClr val="FF0000"/>
                </a:solidFill>
                <a:effectLst>
                  <a:outerShdw blurRad="38100" dist="38100" dir="2700000" algn="tl">
                    <a:srgbClr val="C0C0C0"/>
                  </a:outerShdw>
                </a:effectLst>
                <a:latin typeface="Arial" charset="0"/>
              </a:rPr>
              <a:t>được</a:t>
            </a:r>
          </a:p>
        </p:txBody>
      </p:sp>
      <p:sp>
        <p:nvSpPr>
          <p:cNvPr id="86037" name="Text Box 21"/>
          <p:cNvSpPr txBox="1">
            <a:spLocks noChangeArrowheads="1"/>
          </p:cNvSpPr>
          <p:nvPr/>
        </p:nvSpPr>
        <p:spPr bwMode="auto">
          <a:xfrm>
            <a:off x="5181600" y="1752600"/>
            <a:ext cx="838200" cy="476250"/>
          </a:xfrm>
          <a:prstGeom prst="rect">
            <a:avLst/>
          </a:prstGeom>
          <a:solidFill>
            <a:schemeClr val="bg1"/>
          </a:solidFill>
          <a:ln w="19050">
            <a:solidFill>
              <a:srgbClr val="0000FF"/>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defRPr/>
            </a:pPr>
            <a:r>
              <a:rPr lang="en-US" sz="2400" b="1">
                <a:solidFill>
                  <a:srgbClr val="FF0000"/>
                </a:solidFill>
                <a:effectLst>
                  <a:outerShdw blurRad="38100" dist="38100" dir="2700000" algn="tl">
                    <a:srgbClr val="C0C0C0"/>
                  </a:outerShdw>
                </a:effectLst>
                <a:latin typeface="Arial" charset="0"/>
              </a:rPr>
              <a:t>đòi</a:t>
            </a:r>
          </a:p>
        </p:txBody>
      </p:sp>
    </p:spTree>
    <p:extLst>
      <p:ext uri="{BB962C8B-B14F-4D97-AF65-F5344CB8AC3E}">
        <p14:creationId xmlns:p14="http://schemas.microsoft.com/office/powerpoint/2010/main" val="27094773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86021"/>
                                        </p:tgtEl>
                                        <p:attrNameLst>
                                          <p:attrName>style.visibility</p:attrName>
                                        </p:attrNameLst>
                                      </p:cBhvr>
                                      <p:to>
                                        <p:strVal val="visible"/>
                                      </p:to>
                                    </p:set>
                                    <p:animEffect transition="in" filter="slide(fromBottom)">
                                      <p:cBhvr>
                                        <p:cTn id="7" dur="500"/>
                                        <p:tgtEl>
                                          <p:spTgt spid="86021"/>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86020"/>
                                        </p:tgtEl>
                                        <p:attrNameLst>
                                          <p:attrName>style.visibility</p:attrName>
                                        </p:attrNameLst>
                                      </p:cBhvr>
                                      <p:to>
                                        <p:strVal val="visible"/>
                                      </p:to>
                                    </p:set>
                                    <p:anim calcmode="lin" valueType="num">
                                      <p:cBhvr additive="base">
                                        <p:cTn id="12" dur="500" fill="hold"/>
                                        <p:tgtEl>
                                          <p:spTgt spid="86020"/>
                                        </p:tgtEl>
                                        <p:attrNameLst>
                                          <p:attrName>ppt_x</p:attrName>
                                        </p:attrNameLst>
                                      </p:cBhvr>
                                      <p:tavLst>
                                        <p:tav tm="0">
                                          <p:val>
                                            <p:strVal val="#ppt_x"/>
                                          </p:val>
                                        </p:tav>
                                        <p:tav tm="100000">
                                          <p:val>
                                            <p:strVal val="#ppt_x"/>
                                          </p:val>
                                        </p:tav>
                                      </p:tavLst>
                                    </p:anim>
                                    <p:anim calcmode="lin" valueType="num">
                                      <p:cBhvr additive="base">
                                        <p:cTn id="13" dur="500" fill="hold"/>
                                        <p:tgtEl>
                                          <p:spTgt spid="8602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6036"/>
                                        </p:tgtEl>
                                        <p:attrNameLst>
                                          <p:attrName>style.visibility</p:attrName>
                                        </p:attrNameLst>
                                      </p:cBhvr>
                                      <p:to>
                                        <p:strVal val="visible"/>
                                      </p:to>
                                    </p:set>
                                    <p:animEffect transition="in" filter="circle(in)">
                                      <p:cBhvr>
                                        <p:cTn id="18" dur="500"/>
                                        <p:tgtEl>
                                          <p:spTgt spid="8603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6037"/>
                                        </p:tgtEl>
                                        <p:attrNameLst>
                                          <p:attrName>style.visibility</p:attrName>
                                        </p:attrNameLst>
                                      </p:cBhvr>
                                      <p:to>
                                        <p:strVal val="visible"/>
                                      </p:to>
                                    </p:set>
                                    <p:animEffect transition="in" filter="circle(in)">
                                      <p:cBhvr>
                                        <p:cTn id="23" dur="500"/>
                                        <p:tgtEl>
                                          <p:spTgt spid="8603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nodeType="clickEffect">
                                  <p:stCondLst>
                                    <p:cond delay="0"/>
                                  </p:stCondLst>
                                  <p:childTnLst>
                                    <p:set>
                                      <p:cBhvr>
                                        <p:cTn id="27" dur="1" fill="hold">
                                          <p:stCondLst>
                                            <p:cond delay="0"/>
                                          </p:stCondLst>
                                        </p:cTn>
                                        <p:tgtEl>
                                          <p:spTgt spid="86032"/>
                                        </p:tgtEl>
                                        <p:attrNameLst>
                                          <p:attrName>style.visibility</p:attrName>
                                        </p:attrNameLst>
                                      </p:cBhvr>
                                      <p:to>
                                        <p:strVal val="visible"/>
                                      </p:to>
                                    </p:set>
                                    <p:animEffect transition="in" filter="circle(in)">
                                      <p:cBhvr>
                                        <p:cTn id="28" dur="500"/>
                                        <p:tgtEl>
                                          <p:spTgt spid="8603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86033"/>
                                        </p:tgtEl>
                                        <p:attrNameLst>
                                          <p:attrName>style.visibility</p:attrName>
                                        </p:attrNameLst>
                                      </p:cBhvr>
                                      <p:to>
                                        <p:strVal val="visible"/>
                                      </p:to>
                                    </p:set>
                                    <p:animEffect transition="in" filter="checkerboard(across)">
                                      <p:cBhvr>
                                        <p:cTn id="33" dur="500"/>
                                        <p:tgtEl>
                                          <p:spTgt spid="86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3" grpId="0"/>
      <p:bldP spid="86036" grpId="0" animBg="1"/>
      <p:bldP spid="860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p:nvPr/>
        </p:nvSpPr>
        <p:spPr>
          <a:xfrm>
            <a:off x="459804" y="457720"/>
            <a:ext cx="11261141" cy="5943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p>
        </p:txBody>
      </p:sp>
      <p:sp>
        <p:nvSpPr>
          <p:cNvPr id="58370" name="AutoShape 2"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So_6.jpg"/>
          <p:cNvPicPr>
            <a:picLocks noChangeAspect="1"/>
          </p:cNvPicPr>
          <p:nvPr/>
        </p:nvPicPr>
        <p:blipFill>
          <a:blip r:embed="rId3"/>
          <a:srcRect/>
          <a:stretch>
            <a:fillRect/>
          </a:stretch>
        </p:blipFill>
        <p:spPr bwMode="auto">
          <a:xfrm>
            <a:off x="987189" y="1045191"/>
            <a:ext cx="4857751" cy="3729568"/>
          </a:xfrm>
          <a:prstGeom prst="rect">
            <a:avLst/>
          </a:prstGeom>
          <a:noFill/>
          <a:ln w="9525">
            <a:noFill/>
            <a:miter lim="800000"/>
            <a:headEnd/>
            <a:tailEnd/>
          </a:ln>
        </p:spPr>
      </p:pic>
      <p:pic>
        <p:nvPicPr>
          <p:cNvPr id="10" name="Picture 9" descr="11106082-elephant_4.jpg"/>
          <p:cNvPicPr>
            <a:picLocks noChangeAspect="1"/>
          </p:cNvPicPr>
          <p:nvPr/>
        </p:nvPicPr>
        <p:blipFill>
          <a:blip r:embed="rId4"/>
          <a:srcRect/>
          <a:stretch>
            <a:fillRect/>
          </a:stretch>
        </p:blipFill>
        <p:spPr bwMode="auto">
          <a:xfrm>
            <a:off x="6449325" y="1058838"/>
            <a:ext cx="4775200" cy="3745173"/>
          </a:xfrm>
          <a:prstGeom prst="rect">
            <a:avLst/>
          </a:prstGeom>
          <a:noFill/>
          <a:ln w="9525">
            <a:noFill/>
            <a:miter lim="800000"/>
            <a:headEnd/>
            <a:tailEnd/>
          </a:ln>
        </p:spPr>
      </p:pic>
      <p:sp>
        <p:nvSpPr>
          <p:cNvPr id="11" name="Rounded Rectangle 10"/>
          <p:cNvSpPr/>
          <p:nvPr/>
        </p:nvSpPr>
        <p:spPr bwMode="auto">
          <a:xfrm>
            <a:off x="4419304" y="5282531"/>
            <a:ext cx="3755705" cy="670560"/>
          </a:xfrm>
          <a:prstGeom prst="roundRect">
            <a:avLst/>
          </a:prstGeom>
          <a:solidFill>
            <a:srgbClr val="00B0F0"/>
          </a:solidFill>
          <a:ln w="9525" cap="flat" cmpd="sng" algn="ctr">
            <a:noFill/>
            <a:prstDash val="solid"/>
            <a:round/>
            <a:headEnd type="none" w="med" len="med"/>
            <a:tailEnd type="none" w="med" len="med"/>
          </a:ln>
          <a:effectLst/>
        </p:spPr>
        <p:txBody>
          <a:bodyPr anchor="ctr"/>
          <a:lstStyle/>
          <a:p>
            <a:pPr algn="ctr" eaLnBrk="0" hangingPunct="0">
              <a:defRPr/>
            </a:pPr>
            <a:r>
              <a:rPr lang="en-US" sz="3400" dirty="0">
                <a:solidFill>
                  <a:srgbClr val="FFFFFF"/>
                </a:solidFill>
                <a:latin typeface="Times New Roman" pitchFamily="18" charset="0"/>
                <a:cs typeface="Times New Roman" pitchFamily="18" charset="0"/>
              </a:rPr>
              <a:t>KHỎE NHƯ VOI</a:t>
            </a:r>
          </a:p>
        </p:txBody>
      </p:sp>
    </p:spTree>
    <p:extLst>
      <p:ext uri="{BB962C8B-B14F-4D97-AF65-F5344CB8AC3E}">
        <p14:creationId xmlns:p14="http://schemas.microsoft.com/office/powerpoint/2010/main" val="428903039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p:nvPr/>
        </p:nvSpPr>
        <p:spPr>
          <a:xfrm>
            <a:off x="459804" y="457720"/>
            <a:ext cx="11261141" cy="5943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p>
        </p:txBody>
      </p:sp>
      <p:sp>
        <p:nvSpPr>
          <p:cNvPr id="58370" name="AutoShape 2"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ounded Rectangle 8"/>
          <p:cNvSpPr/>
          <p:nvPr/>
        </p:nvSpPr>
        <p:spPr bwMode="auto">
          <a:xfrm>
            <a:off x="3575713" y="5187000"/>
            <a:ext cx="6026405" cy="763425"/>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anchor="ctr"/>
          <a:lstStyle/>
          <a:p>
            <a:pPr algn="ctr" eaLnBrk="0" hangingPunct="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ĐEN NHƯ CỘT NHÀ CHÁY</a:t>
            </a:r>
          </a:p>
        </p:txBody>
      </p:sp>
      <p:pic>
        <p:nvPicPr>
          <p:cNvPr id="12" name="Picture 11" descr="chaynha.jpg"/>
          <p:cNvPicPr>
            <a:picLocks noChangeAspect="1"/>
          </p:cNvPicPr>
          <p:nvPr/>
        </p:nvPicPr>
        <p:blipFill>
          <a:blip r:embed="rId3"/>
          <a:srcRect/>
          <a:stretch>
            <a:fillRect/>
          </a:stretch>
        </p:blipFill>
        <p:spPr bwMode="auto">
          <a:xfrm>
            <a:off x="6332561" y="973540"/>
            <a:ext cx="4849504" cy="3639404"/>
          </a:xfrm>
          <a:prstGeom prst="rect">
            <a:avLst/>
          </a:prstGeom>
          <a:noFill/>
          <a:ln w="9525">
            <a:noFill/>
            <a:miter lim="800000"/>
            <a:headEnd/>
            <a:tailEnd/>
          </a:ln>
        </p:spPr>
      </p:pic>
      <p:pic>
        <p:nvPicPr>
          <p:cNvPr id="13" name="Picture 2" descr="thumb_9fa9"/>
          <p:cNvPicPr>
            <a:picLocks noChangeAspect="1" noChangeArrowheads="1"/>
          </p:cNvPicPr>
          <p:nvPr/>
        </p:nvPicPr>
        <p:blipFill>
          <a:blip r:embed="rId4"/>
          <a:srcRect/>
          <a:stretch>
            <a:fillRect/>
          </a:stretch>
        </p:blipFill>
        <p:spPr bwMode="auto">
          <a:xfrm>
            <a:off x="962928" y="943971"/>
            <a:ext cx="4673600" cy="3716022"/>
          </a:xfrm>
          <a:prstGeom prst="rect">
            <a:avLst/>
          </a:prstGeom>
          <a:noFill/>
          <a:ln w="9525">
            <a:noFill/>
            <a:miter lim="800000"/>
            <a:headEnd/>
            <a:tailEnd/>
          </a:ln>
        </p:spPr>
      </p:pic>
    </p:spTree>
    <p:extLst>
      <p:ext uri="{BB962C8B-B14F-4D97-AF65-F5344CB8AC3E}">
        <p14:creationId xmlns:p14="http://schemas.microsoft.com/office/powerpoint/2010/main" val="222113011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p:nvPr/>
        </p:nvSpPr>
        <p:spPr>
          <a:xfrm>
            <a:off x="459804" y="457720"/>
            <a:ext cx="11261141" cy="5943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p>
        </p:txBody>
      </p:sp>
      <p:sp>
        <p:nvSpPr>
          <p:cNvPr id="58370" name="AutoShape 2"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ounded Rectangle 3"/>
          <p:cNvSpPr/>
          <p:nvPr/>
        </p:nvSpPr>
        <p:spPr bwMode="auto">
          <a:xfrm>
            <a:off x="3665644" y="5216519"/>
            <a:ext cx="5205401" cy="670559"/>
          </a:xfrm>
          <a:prstGeom prst="roundRect">
            <a:avLst/>
          </a:prstGeom>
          <a:solidFill>
            <a:srgbClr val="0070C0"/>
          </a:solidFill>
          <a:ln w="9525" cap="flat" cmpd="sng" algn="ctr">
            <a:noFill/>
            <a:prstDash val="solid"/>
            <a:round/>
            <a:headEnd type="none" w="med" len="med"/>
            <a:tailEnd type="none" w="med" len="med"/>
          </a:ln>
          <a:effectLst/>
        </p:spPr>
        <p:txBody>
          <a:bodyPr anchor="ctr"/>
          <a:lstStyle/>
          <a:p>
            <a:pPr algn="ctr" eaLnBrk="0" hangingPunct="0">
              <a:defRPr/>
            </a:pPr>
            <a:r>
              <a:rPr lang="en-US" sz="3600" dirty="0">
                <a:solidFill>
                  <a:srgbClr val="FFFFFF"/>
                </a:solidFill>
                <a:latin typeface="Times New Roman" pitchFamily="18" charset="0"/>
                <a:cs typeface="Times New Roman" pitchFamily="18" charset="0"/>
              </a:rPr>
              <a:t>NHANH NHƯ CHỚP</a:t>
            </a:r>
          </a:p>
        </p:txBody>
      </p:sp>
      <p:pic>
        <p:nvPicPr>
          <p:cNvPr id="5" name="Picture 4" descr="123.jpg"/>
          <p:cNvPicPr>
            <a:picLocks noChangeAspect="1"/>
          </p:cNvPicPr>
          <p:nvPr/>
        </p:nvPicPr>
        <p:blipFill>
          <a:blip r:embed="rId3"/>
          <a:srcRect/>
          <a:stretch>
            <a:fillRect/>
          </a:stretch>
        </p:blipFill>
        <p:spPr bwMode="auto">
          <a:xfrm>
            <a:off x="891654" y="984915"/>
            <a:ext cx="4676633" cy="3518846"/>
          </a:xfrm>
          <a:prstGeom prst="rect">
            <a:avLst/>
          </a:prstGeom>
          <a:noFill/>
          <a:ln w="9525">
            <a:noFill/>
            <a:miter lim="800000"/>
            <a:headEnd/>
            <a:tailEnd/>
          </a:ln>
        </p:spPr>
      </p:pic>
      <p:grpSp>
        <p:nvGrpSpPr>
          <p:cNvPr id="6" name="Group 9"/>
          <p:cNvGrpSpPr>
            <a:grpSpLocks/>
          </p:cNvGrpSpPr>
          <p:nvPr/>
        </p:nvGrpSpPr>
        <p:grpSpPr bwMode="auto">
          <a:xfrm>
            <a:off x="6373504" y="998563"/>
            <a:ext cx="4960204" cy="3518846"/>
            <a:chOff x="480" y="192"/>
            <a:chExt cx="4896" cy="3000"/>
          </a:xfrm>
        </p:grpSpPr>
        <p:pic>
          <p:nvPicPr>
            <p:cNvPr id="8" name="Picture 10" descr="Storm-01-june[1]"/>
            <p:cNvPicPr>
              <a:picLocks noChangeAspect="1" noChangeArrowheads="1"/>
            </p:cNvPicPr>
            <p:nvPr/>
          </p:nvPicPr>
          <p:blipFill>
            <a:blip r:embed="rId4"/>
            <a:srcRect/>
            <a:stretch>
              <a:fillRect/>
            </a:stretch>
          </p:blipFill>
          <p:spPr bwMode="auto">
            <a:xfrm>
              <a:off x="480" y="192"/>
              <a:ext cx="4896" cy="3000"/>
            </a:xfrm>
            <a:prstGeom prst="rect">
              <a:avLst/>
            </a:prstGeom>
            <a:noFill/>
            <a:ln w="9525">
              <a:noFill/>
              <a:miter lim="800000"/>
              <a:headEnd/>
              <a:tailEnd/>
            </a:ln>
          </p:spPr>
        </p:pic>
        <p:pic>
          <p:nvPicPr>
            <p:cNvPr id="9" name="Picture 11" descr="Storm-03-june[1]"/>
            <p:cNvPicPr>
              <a:picLocks noChangeAspect="1" noChangeArrowheads="1" noCrop="1"/>
            </p:cNvPicPr>
            <p:nvPr/>
          </p:nvPicPr>
          <p:blipFill>
            <a:blip r:embed="rId5"/>
            <a:srcRect/>
            <a:stretch>
              <a:fillRect/>
            </a:stretch>
          </p:blipFill>
          <p:spPr bwMode="auto">
            <a:xfrm>
              <a:off x="3501" y="768"/>
              <a:ext cx="833" cy="1152"/>
            </a:xfrm>
            <a:prstGeom prst="rect">
              <a:avLst/>
            </a:prstGeom>
            <a:noFill/>
            <a:ln w="9525">
              <a:noFill/>
              <a:miter lim="800000"/>
              <a:headEnd/>
              <a:tailEnd/>
            </a:ln>
          </p:spPr>
        </p:pic>
      </p:grpSp>
    </p:spTree>
    <p:extLst>
      <p:ext uri="{BB962C8B-B14F-4D97-AF65-F5344CB8AC3E}">
        <p14:creationId xmlns:p14="http://schemas.microsoft.com/office/powerpoint/2010/main" val="135805266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p:nvPr/>
        </p:nvSpPr>
        <p:spPr>
          <a:xfrm>
            <a:off x="459804" y="457720"/>
            <a:ext cx="11261141" cy="5943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p>
        </p:txBody>
      </p:sp>
      <p:sp>
        <p:nvSpPr>
          <p:cNvPr id="58370" name="AutoShape 2"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ounded Rectangle 3"/>
          <p:cNvSpPr/>
          <p:nvPr/>
        </p:nvSpPr>
        <p:spPr bwMode="auto">
          <a:xfrm>
            <a:off x="3659578" y="5243822"/>
            <a:ext cx="4378950" cy="670559"/>
          </a:xfrm>
          <a:prstGeom prst="roundRect">
            <a:avLst/>
          </a:prstGeom>
          <a:solidFill>
            <a:srgbClr val="7030A0"/>
          </a:solidFill>
          <a:ln w="9525" cap="flat" cmpd="sng" algn="ctr">
            <a:noFill/>
            <a:prstDash val="solid"/>
            <a:round/>
            <a:headEnd type="none" w="med" len="med"/>
            <a:tailEnd type="none" w="med" len="med"/>
          </a:ln>
          <a:effectLst/>
        </p:spPr>
        <p:txBody>
          <a:bodyPr anchor="ctr"/>
          <a:lstStyle/>
          <a:p>
            <a:pPr algn="ctr" eaLnBrk="0" hangingPunct="0">
              <a:defRPr/>
            </a:pPr>
            <a:r>
              <a:rPr lang="en-US" sz="3200" dirty="0">
                <a:solidFill>
                  <a:srgbClr val="FFFFFF"/>
                </a:solidFill>
                <a:latin typeface="Times New Roman" pitchFamily="18" charset="0"/>
                <a:cs typeface="Times New Roman" pitchFamily="18" charset="0"/>
              </a:rPr>
              <a:t>GẦY NHƯ QUE CỦI</a:t>
            </a:r>
          </a:p>
        </p:txBody>
      </p:sp>
      <p:pic>
        <p:nvPicPr>
          <p:cNvPr id="5" name="Picture 4" descr="model%201.jpg"/>
          <p:cNvPicPr>
            <a:picLocks noChangeAspect="1"/>
          </p:cNvPicPr>
          <p:nvPr/>
        </p:nvPicPr>
        <p:blipFill>
          <a:blip r:embed="rId3"/>
          <a:srcRect/>
          <a:stretch>
            <a:fillRect/>
          </a:stretch>
        </p:blipFill>
        <p:spPr bwMode="auto">
          <a:xfrm>
            <a:off x="938664" y="1048607"/>
            <a:ext cx="4798484" cy="3663308"/>
          </a:xfrm>
          <a:prstGeom prst="rect">
            <a:avLst/>
          </a:prstGeom>
          <a:noFill/>
          <a:ln w="9525">
            <a:noFill/>
            <a:miter lim="800000"/>
            <a:headEnd/>
            <a:tailEnd/>
          </a:ln>
        </p:spPr>
      </p:pic>
      <p:pic>
        <p:nvPicPr>
          <p:cNvPr id="6" name="Picture 5" descr="imagesCAGQWVK0.jpg"/>
          <p:cNvPicPr>
            <a:picLocks noChangeAspect="1"/>
          </p:cNvPicPr>
          <p:nvPr/>
        </p:nvPicPr>
        <p:blipFill>
          <a:blip r:embed="rId4"/>
          <a:srcRect/>
          <a:stretch>
            <a:fillRect/>
          </a:stretch>
        </p:blipFill>
        <p:spPr bwMode="auto">
          <a:xfrm>
            <a:off x="6382603" y="1070215"/>
            <a:ext cx="4876800" cy="3583671"/>
          </a:xfrm>
          <a:prstGeom prst="rect">
            <a:avLst/>
          </a:prstGeom>
          <a:noFill/>
          <a:ln w="9525">
            <a:noFill/>
            <a:miter lim="800000"/>
            <a:headEnd/>
            <a:tailEnd/>
          </a:ln>
        </p:spPr>
      </p:pic>
    </p:spTree>
    <p:extLst>
      <p:ext uri="{BB962C8B-B14F-4D97-AF65-F5344CB8AC3E}">
        <p14:creationId xmlns:p14="http://schemas.microsoft.com/office/powerpoint/2010/main" val="168138613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
          <p:cNvSpPr/>
          <p:nvPr/>
        </p:nvSpPr>
        <p:spPr>
          <a:xfrm>
            <a:off x="459804" y="457720"/>
            <a:ext cx="11261141" cy="5943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p>
        </p:txBody>
      </p:sp>
      <p:sp>
        <p:nvSpPr>
          <p:cNvPr id="58370" name="AutoShape 2"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2" descr="Window-01-june[1]"/>
          <p:cNvPicPr>
            <a:picLocks noChangeAspect="1" noChangeArrowheads="1" noCrop="1"/>
          </p:cNvPicPr>
          <p:nvPr/>
        </p:nvPicPr>
        <p:blipFill>
          <a:blip r:embed="rId3"/>
          <a:srcRect/>
          <a:stretch>
            <a:fillRect/>
          </a:stretch>
        </p:blipFill>
        <p:spPr bwMode="auto">
          <a:xfrm>
            <a:off x="2468729" y="644383"/>
            <a:ext cx="6908800" cy="4718050"/>
          </a:xfrm>
          <a:prstGeom prst="rect">
            <a:avLst/>
          </a:prstGeom>
          <a:noFill/>
          <a:ln w="9525">
            <a:noFill/>
            <a:miter lim="800000"/>
            <a:headEnd/>
            <a:tailEnd/>
          </a:ln>
        </p:spPr>
      </p:pic>
      <p:grpSp>
        <p:nvGrpSpPr>
          <p:cNvPr id="5" name="Group 3"/>
          <p:cNvGrpSpPr>
            <a:grpSpLocks/>
          </p:cNvGrpSpPr>
          <p:nvPr/>
        </p:nvGrpSpPr>
        <p:grpSpPr bwMode="auto">
          <a:xfrm>
            <a:off x="4782246" y="1854062"/>
            <a:ext cx="1930400" cy="1156845"/>
            <a:chOff x="3408" y="3120"/>
            <a:chExt cx="912" cy="576"/>
          </a:xfrm>
        </p:grpSpPr>
        <p:sp>
          <p:nvSpPr>
            <p:cNvPr id="6" name="AutoShape 4"/>
            <p:cNvSpPr>
              <a:spLocks noChangeArrowheads="1"/>
            </p:cNvSpPr>
            <p:nvPr/>
          </p:nvSpPr>
          <p:spPr bwMode="auto">
            <a:xfrm>
              <a:off x="3408" y="3120"/>
              <a:ext cx="912" cy="576"/>
            </a:xfrm>
            <a:prstGeom prst="wave">
              <a:avLst>
                <a:gd name="adj1" fmla="val 8681"/>
                <a:gd name="adj2" fmla="val 0"/>
              </a:avLst>
            </a:prstGeom>
            <a:solidFill>
              <a:schemeClr val="accent1"/>
            </a:solidFill>
            <a:ln w="76200" cmpd="tri">
              <a:solidFill>
                <a:srgbClr val="000000"/>
              </a:solidFill>
              <a:round/>
              <a:headEnd/>
              <a:tailEnd/>
            </a:ln>
          </p:spPr>
          <p:txBody>
            <a:bodyPr wrap="none" anchor="ctr"/>
            <a:lstStyle/>
            <a:p>
              <a:pPr eaLnBrk="0" hangingPunct="0"/>
              <a:endParaRPr lang="vi-VN" sz="3600">
                <a:latin typeface="VNI-Thufap3" pitchFamily="18" charset="0"/>
              </a:endParaRPr>
            </a:p>
          </p:txBody>
        </p:sp>
        <p:sp>
          <p:nvSpPr>
            <p:cNvPr id="8" name="Text Box 5"/>
            <p:cNvSpPr txBox="1">
              <a:spLocks noChangeArrowheads="1"/>
            </p:cNvSpPr>
            <p:nvPr/>
          </p:nvSpPr>
          <p:spPr bwMode="auto">
            <a:xfrm>
              <a:off x="3600" y="3225"/>
              <a:ext cx="672" cy="446"/>
            </a:xfrm>
            <a:prstGeom prst="rect">
              <a:avLst/>
            </a:prstGeom>
            <a:noFill/>
            <a:ln w="9525">
              <a:noFill/>
              <a:miter lim="800000"/>
              <a:headEnd/>
              <a:tailEnd/>
            </a:ln>
          </p:spPr>
          <p:txBody>
            <a:bodyPr>
              <a:spAutoFit/>
            </a:bodyPr>
            <a:lstStyle/>
            <a:p>
              <a:pPr>
                <a:spcBef>
                  <a:spcPct val="50000"/>
                </a:spcBef>
              </a:pPr>
              <a:r>
                <a:rPr lang="en-US" sz="4000" dirty="0" err="1">
                  <a:solidFill>
                    <a:srgbClr val="FFFFFF"/>
                  </a:solidFill>
                  <a:latin typeface="Times New Roman" pitchFamily="18" charset="0"/>
                  <a:cs typeface="Times New Roman" pitchFamily="18" charset="0"/>
                </a:rPr>
                <a:t>Tiền</a:t>
              </a:r>
              <a:endParaRPr lang="en-US" sz="4000" dirty="0">
                <a:solidFill>
                  <a:srgbClr val="FFFFFF"/>
                </a:solidFill>
                <a:latin typeface="Times New Roman" pitchFamily="18" charset="0"/>
                <a:cs typeface="Times New Roman" pitchFamily="18" charset="0"/>
              </a:endParaRPr>
            </a:p>
          </p:txBody>
        </p:sp>
      </p:grpSp>
      <p:sp>
        <p:nvSpPr>
          <p:cNvPr id="9" name="Text Box 6"/>
          <p:cNvSpPr txBox="1">
            <a:spLocks noChangeArrowheads="1"/>
          </p:cNvSpPr>
          <p:nvPr/>
        </p:nvSpPr>
        <p:spPr bwMode="auto">
          <a:xfrm>
            <a:off x="3712192" y="5206716"/>
            <a:ext cx="4737290" cy="641350"/>
          </a:xfrm>
          <a:prstGeom prst="rect">
            <a:avLst/>
          </a:prstGeom>
          <a:solidFill>
            <a:srgbClr val="FF9900"/>
          </a:solidFill>
          <a:ln w="9525" algn="ctr">
            <a:noFill/>
            <a:miter lim="800000"/>
            <a:headEnd/>
            <a:tailEnd/>
          </a:ln>
        </p:spPr>
        <p:txBody>
          <a:bodyPr wrap="square">
            <a:spAutoFit/>
          </a:bodyPr>
          <a:lstStyle/>
          <a:p>
            <a:pPr algn="ctr">
              <a:spcBef>
                <a:spcPct val="50000"/>
              </a:spcBef>
            </a:pPr>
            <a:r>
              <a:rPr lang="en-US" sz="3600" dirty="0" err="1">
                <a:solidFill>
                  <a:srgbClr val="FFFFFF"/>
                </a:solidFill>
                <a:latin typeface="Times New Roman" pitchFamily="18" charset="0"/>
                <a:cs typeface="Times New Roman" pitchFamily="18" charset="0"/>
              </a:rPr>
              <a:t>Ném</a:t>
            </a:r>
            <a:r>
              <a:rPr lang="en-US" sz="3600" dirty="0">
                <a:solidFill>
                  <a:srgbClr val="FFFFFF"/>
                </a:solidFill>
                <a:latin typeface="Times New Roman" pitchFamily="18" charset="0"/>
                <a:cs typeface="Times New Roman" pitchFamily="18" charset="0"/>
              </a:rPr>
              <a:t> </a:t>
            </a:r>
            <a:r>
              <a:rPr lang="en-US" sz="3600" dirty="0" err="1">
                <a:solidFill>
                  <a:srgbClr val="FFFFFF"/>
                </a:solidFill>
                <a:latin typeface="Times New Roman" pitchFamily="18" charset="0"/>
                <a:cs typeface="Times New Roman" pitchFamily="18" charset="0"/>
              </a:rPr>
              <a:t>tiền</a:t>
            </a:r>
            <a:r>
              <a:rPr lang="en-US" sz="3600" dirty="0">
                <a:solidFill>
                  <a:srgbClr val="FFFFFF"/>
                </a:solidFill>
                <a:latin typeface="Times New Roman" pitchFamily="18" charset="0"/>
                <a:cs typeface="Times New Roman" pitchFamily="18" charset="0"/>
              </a:rPr>
              <a:t> qua </a:t>
            </a:r>
            <a:r>
              <a:rPr lang="en-US" sz="3600" dirty="0" err="1">
                <a:solidFill>
                  <a:srgbClr val="FFFFFF"/>
                </a:solidFill>
                <a:latin typeface="Times New Roman" pitchFamily="18" charset="0"/>
                <a:cs typeface="Times New Roman" pitchFamily="18" charset="0"/>
              </a:rPr>
              <a:t>cửa</a:t>
            </a:r>
            <a:r>
              <a:rPr lang="en-US" sz="3600" dirty="0">
                <a:solidFill>
                  <a:srgbClr val="FFFFFF"/>
                </a:solidFill>
                <a:latin typeface="Times New Roman" pitchFamily="18" charset="0"/>
                <a:cs typeface="Times New Roman" pitchFamily="18" charset="0"/>
              </a:rPr>
              <a:t> </a:t>
            </a:r>
            <a:r>
              <a:rPr lang="en-US" sz="3600" dirty="0" err="1">
                <a:solidFill>
                  <a:srgbClr val="FFFFFF"/>
                </a:solidFill>
                <a:latin typeface="Times New Roman" pitchFamily="18" charset="0"/>
                <a:cs typeface="Times New Roman" pitchFamily="18" charset="0"/>
              </a:rPr>
              <a:t>sổ</a:t>
            </a:r>
            <a:endParaRPr lang="en-US" sz="360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396057038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0" presetClass="path" presetSubtype="0" accel="50000" decel="50000" fill="hold" nodeType="afterEffect">
                                  <p:stCondLst>
                                    <p:cond delay="0"/>
                                  </p:stCondLst>
                                  <p:childTnLst>
                                    <p:animMotion origin="layout" path="M -0.15226 -0.14305 C -0.06458 -0.15463 0.02309 -0.1662 0.02813 -0.14884 C 0.03316 -0.13148 -0.12812 -0.06921 -0.12187 -0.03866 C -0.11562 -0.0081 0.0625 0.00533 0.0651 0.0338 C 0.06771 0.06227 -0.10191 0.10417 -0.1066 0.13218 C -0.11128 0.16019 -0.03715 0.18102 0.03698 0.20185 " pathEditMode="relative" rAng="0" ptsTypes="aaaaaA">
                                      <p:cBhvr>
                                        <p:cTn id="16" dur="2000" fill="hold"/>
                                        <p:tgtEl>
                                          <p:spTgt spid="5"/>
                                        </p:tgtEl>
                                        <p:attrNameLst>
                                          <p:attrName>ppt_x</p:attrName>
                                          <p:attrName>ppt_y</p:attrName>
                                        </p:attrNameLst>
                                      </p:cBhvr>
                                      <p:rCtr x="11000" y="16100"/>
                                    </p:animMotion>
                                  </p:childTnLst>
                                </p:cTn>
                              </p:par>
                            </p:childTnLst>
                          </p:cTn>
                        </p:par>
                        <p:par>
                          <p:cTn id="17" fill="hold">
                            <p:stCondLst>
                              <p:cond delay="2500"/>
                            </p:stCondLst>
                            <p:childTnLst>
                              <p:par>
                                <p:cTn id="18" presetID="53" presetClass="exit" presetSubtype="0" fill="hold" nodeType="afterEffect">
                                  <p:stCondLst>
                                    <p:cond delay="0"/>
                                  </p:stCondLst>
                                  <p:childTnLst>
                                    <p:anim calcmode="lin" valueType="num">
                                      <p:cBhvr>
                                        <p:cTn id="19" dur="500"/>
                                        <p:tgtEl>
                                          <p:spTgt spid="5"/>
                                        </p:tgtEl>
                                        <p:attrNameLst>
                                          <p:attrName>ppt_w</p:attrName>
                                        </p:attrNameLst>
                                      </p:cBhvr>
                                      <p:tavLst>
                                        <p:tav tm="0">
                                          <p:val>
                                            <p:strVal val="ppt_w"/>
                                          </p:val>
                                        </p:tav>
                                        <p:tav tm="100000">
                                          <p:val>
                                            <p:fltVal val="0"/>
                                          </p:val>
                                        </p:tav>
                                      </p:tavLst>
                                    </p:anim>
                                    <p:anim calcmode="lin" valueType="num">
                                      <p:cBhvr>
                                        <p:cTn id="20" dur="500"/>
                                        <p:tgtEl>
                                          <p:spTgt spid="5"/>
                                        </p:tgtEl>
                                        <p:attrNameLst>
                                          <p:attrName>ppt_h</p:attrName>
                                        </p:attrNameLst>
                                      </p:cBhvr>
                                      <p:tavLst>
                                        <p:tav tm="0">
                                          <p:val>
                                            <p:strVal val="ppt_h"/>
                                          </p:val>
                                        </p:tav>
                                        <p:tav tm="100000">
                                          <p:val>
                                            <p:fltVal val="0"/>
                                          </p:val>
                                        </p:tav>
                                      </p:tavLst>
                                    </p:anim>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style.rotation</p:attrName>
                                        </p:attrNameLst>
                                      </p:cBhvr>
                                      <p:tavLst>
                                        <p:tav tm="0">
                                          <p:val>
                                            <p:fltVal val="90"/>
                                          </p:val>
                                        </p:tav>
                                        <p:tav tm="100000">
                                          <p:val>
                                            <p:fltVal val="0"/>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524000" y="685800"/>
            <a:ext cx="3429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sz="2400">
                <a:latin typeface="Times New Roman" panose="02020603050405020304" pitchFamily="18" charset="0"/>
              </a:rPr>
              <a:t>1. Mèo mả gà đồng</a:t>
            </a:r>
          </a:p>
          <a:p>
            <a:pPr>
              <a:spcBef>
                <a:spcPct val="50000"/>
              </a:spcBef>
            </a:pPr>
            <a:r>
              <a:rPr lang="en-US" altLang="en-US" sz="2400">
                <a:latin typeface="Times New Roman" panose="02020603050405020304" pitchFamily="18" charset="0"/>
              </a:rPr>
              <a:t>2. Chó treo mèo đậy</a:t>
            </a:r>
          </a:p>
          <a:p>
            <a:pPr>
              <a:spcBef>
                <a:spcPct val="50000"/>
              </a:spcBef>
            </a:pPr>
            <a:r>
              <a:rPr lang="en-US" altLang="en-US" sz="2400">
                <a:latin typeface="Times New Roman" panose="02020603050405020304" pitchFamily="18" charset="0"/>
              </a:rPr>
              <a:t>3. Mèo lành ai nỡ cắt tai</a:t>
            </a:r>
          </a:p>
          <a:p>
            <a:pPr>
              <a:spcBef>
                <a:spcPct val="50000"/>
              </a:spcBef>
            </a:pPr>
            <a:r>
              <a:rPr lang="en-US" altLang="en-US" sz="2400">
                <a:latin typeface="Times New Roman" panose="02020603050405020304" pitchFamily="18" charset="0"/>
              </a:rPr>
              <a:t>4. Mèo già khóc chuột</a:t>
            </a:r>
          </a:p>
          <a:p>
            <a:pPr>
              <a:spcBef>
                <a:spcPct val="50000"/>
              </a:spcBef>
            </a:pPr>
            <a:r>
              <a:rPr lang="en-US" altLang="en-US" sz="2400">
                <a:latin typeface="Times New Roman" panose="02020603050405020304" pitchFamily="18" charset="0"/>
              </a:rPr>
              <a:t>5. Mỡ để miệng mèo</a:t>
            </a:r>
          </a:p>
        </p:txBody>
      </p:sp>
      <p:sp>
        <p:nvSpPr>
          <p:cNvPr id="22531" name="Text Box 3"/>
          <p:cNvSpPr txBox="1">
            <a:spLocks noChangeArrowheads="1"/>
          </p:cNvSpPr>
          <p:nvPr/>
        </p:nvSpPr>
        <p:spPr bwMode="auto">
          <a:xfrm>
            <a:off x="1524000" y="3733800"/>
            <a:ext cx="3505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sz="2400">
                <a:latin typeface="Times New Roman" panose="02020603050405020304" pitchFamily="18" charset="0"/>
              </a:rPr>
              <a:t>1. Nhìn gà hoá cuốc</a:t>
            </a:r>
          </a:p>
          <a:p>
            <a:pPr>
              <a:spcBef>
                <a:spcPct val="50000"/>
              </a:spcBef>
            </a:pPr>
            <a:r>
              <a:rPr lang="en-US" altLang="en-US" sz="2400">
                <a:latin typeface="Times New Roman" panose="02020603050405020304" pitchFamily="18" charset="0"/>
              </a:rPr>
              <a:t>2. Gà phải cáo</a:t>
            </a:r>
          </a:p>
          <a:p>
            <a:pPr>
              <a:spcBef>
                <a:spcPct val="50000"/>
              </a:spcBef>
            </a:pPr>
            <a:r>
              <a:rPr lang="en-US" altLang="en-US" sz="2400">
                <a:latin typeface="Times New Roman" panose="02020603050405020304" pitchFamily="18" charset="0"/>
              </a:rPr>
              <a:t>3. Gà nhà lại bới bếp nhà</a:t>
            </a:r>
          </a:p>
          <a:p>
            <a:pPr>
              <a:spcBef>
                <a:spcPct val="50000"/>
              </a:spcBef>
            </a:pPr>
            <a:r>
              <a:rPr lang="en-US" altLang="en-US" sz="2400">
                <a:latin typeface="Times New Roman" panose="02020603050405020304" pitchFamily="18" charset="0"/>
              </a:rPr>
              <a:t>4. Quẹt mỏ như gà</a:t>
            </a:r>
          </a:p>
          <a:p>
            <a:pPr>
              <a:spcBef>
                <a:spcPct val="50000"/>
              </a:spcBef>
            </a:pPr>
            <a:r>
              <a:rPr lang="en-US" altLang="en-US" sz="2400">
                <a:latin typeface="Times New Roman" panose="02020603050405020304" pitchFamily="18" charset="0"/>
              </a:rPr>
              <a:t>5. Gà què ăn quẩn cối xay</a:t>
            </a:r>
          </a:p>
        </p:txBody>
      </p:sp>
      <p:sp>
        <p:nvSpPr>
          <p:cNvPr id="22532" name="Text Box 4"/>
          <p:cNvSpPr txBox="1">
            <a:spLocks noChangeArrowheads="1"/>
          </p:cNvSpPr>
          <p:nvPr/>
        </p:nvSpPr>
        <p:spPr bwMode="auto">
          <a:xfrm>
            <a:off x="2057400" y="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sz="2400" b="1" dirty="0" err="1">
                <a:solidFill>
                  <a:srgbClr val="0000FF"/>
                </a:solidFill>
                <a:latin typeface="Times New Roman" panose="02020603050405020304" pitchFamily="18" charset="0"/>
              </a:rPr>
              <a:t>Trò</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chơi</a:t>
            </a:r>
            <a:r>
              <a:rPr lang="en-US" altLang="en-US" sz="2400" b="1" dirty="0">
                <a:solidFill>
                  <a:srgbClr val="0000FF"/>
                </a:solidFill>
                <a:latin typeface="Times New Roman" panose="02020603050405020304" pitchFamily="18" charset="0"/>
              </a:rPr>
              <a: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tìm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thành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ngữ</a:t>
            </a:r>
            <a:endParaRPr lang="en-US" altLang="en-US" sz="2400" b="1" dirty="0">
              <a:latin typeface="Times New Roman" panose="02020603050405020304" pitchFamily="18" charset="0"/>
            </a:endParaRPr>
          </a:p>
        </p:txBody>
      </p:sp>
      <p:sp>
        <p:nvSpPr>
          <p:cNvPr id="22533" name="Text Box 5"/>
          <p:cNvSpPr txBox="1">
            <a:spLocks noChangeArrowheads="1"/>
          </p:cNvSpPr>
          <p:nvPr/>
        </p:nvSpPr>
        <p:spPr bwMode="auto">
          <a:xfrm>
            <a:off x="6553200" y="609600"/>
            <a:ext cx="4114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spcBef>
                <a:spcPct val="50000"/>
              </a:spcBef>
              <a:buFontTx/>
              <a:buAutoNum type="arabicPeriod"/>
            </a:pPr>
            <a:r>
              <a:rPr lang="en-US" altLang="en-US" sz="2400">
                <a:latin typeface="Times New Roman" panose="02020603050405020304" pitchFamily="18" charset="0"/>
              </a:rPr>
              <a:t>Chó có váy lĩnh</a:t>
            </a:r>
          </a:p>
          <a:p>
            <a:pPr>
              <a:spcBef>
                <a:spcPct val="50000"/>
              </a:spcBef>
              <a:buFontTx/>
              <a:buAutoNum type="arabicPeriod"/>
            </a:pPr>
            <a:r>
              <a:rPr lang="en-US" altLang="en-US" sz="2400">
                <a:latin typeface="Times New Roman" panose="02020603050405020304" pitchFamily="18" charset="0"/>
              </a:rPr>
              <a:t>Chó cậy gần nhà</a:t>
            </a:r>
          </a:p>
          <a:p>
            <a:pPr>
              <a:spcBef>
                <a:spcPct val="50000"/>
              </a:spcBef>
              <a:buFontTx/>
              <a:buAutoNum type="arabicPeriod"/>
            </a:pPr>
            <a:r>
              <a:rPr lang="en-US" altLang="en-US" sz="2400">
                <a:latin typeface="Times New Roman" panose="02020603050405020304" pitchFamily="18" charset="0"/>
              </a:rPr>
              <a:t>Chó ăn đá gà ăn sỏi</a:t>
            </a:r>
          </a:p>
          <a:p>
            <a:pPr>
              <a:spcBef>
                <a:spcPct val="50000"/>
              </a:spcBef>
              <a:buFontTx/>
              <a:buAutoNum type="arabicPeriod"/>
            </a:pPr>
            <a:r>
              <a:rPr lang="en-US" altLang="en-US" sz="2400">
                <a:latin typeface="Times New Roman" panose="02020603050405020304" pitchFamily="18" charset="0"/>
              </a:rPr>
              <a:t>Chó chê mèo lắm lông</a:t>
            </a:r>
          </a:p>
          <a:p>
            <a:pPr>
              <a:spcBef>
                <a:spcPct val="50000"/>
              </a:spcBef>
              <a:buFontTx/>
              <a:buAutoNum type="arabicPeriod"/>
            </a:pPr>
            <a:r>
              <a:rPr lang="en-US" altLang="en-US" sz="2400">
                <a:latin typeface="Times New Roman" panose="02020603050405020304" pitchFamily="18" charset="0"/>
              </a:rPr>
              <a:t>Chó cắn áo rách</a:t>
            </a:r>
          </a:p>
        </p:txBody>
      </p:sp>
      <p:sp>
        <p:nvSpPr>
          <p:cNvPr id="22534" name="Text Box 6"/>
          <p:cNvSpPr txBox="1">
            <a:spLocks noChangeArrowheads="1"/>
          </p:cNvSpPr>
          <p:nvPr/>
        </p:nvSpPr>
        <p:spPr bwMode="auto">
          <a:xfrm>
            <a:off x="6553200" y="3657600"/>
            <a:ext cx="3886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sz="2400">
                <a:latin typeface="Times New Roman" panose="02020603050405020304" pitchFamily="18" charset="0"/>
              </a:rPr>
              <a:t>1. Khoẻ như voi</a:t>
            </a:r>
          </a:p>
          <a:p>
            <a:pPr>
              <a:spcBef>
                <a:spcPct val="50000"/>
              </a:spcBef>
            </a:pPr>
            <a:r>
              <a:rPr lang="en-US" altLang="en-US" sz="2400">
                <a:latin typeface="Times New Roman" panose="02020603050405020304" pitchFamily="18" charset="0"/>
              </a:rPr>
              <a:t>2. Được voi đòi tiên</a:t>
            </a:r>
          </a:p>
          <a:p>
            <a:pPr>
              <a:spcBef>
                <a:spcPct val="50000"/>
              </a:spcBef>
            </a:pPr>
            <a:r>
              <a:rPr lang="en-US" altLang="en-US" sz="2400">
                <a:latin typeface="Times New Roman" panose="02020603050405020304" pitchFamily="18" charset="0"/>
              </a:rPr>
              <a:t>3. Lên voi xuống chó</a:t>
            </a:r>
          </a:p>
          <a:p>
            <a:pPr>
              <a:spcBef>
                <a:spcPct val="50000"/>
              </a:spcBef>
            </a:pPr>
            <a:r>
              <a:rPr lang="en-US" altLang="en-US" sz="2400">
                <a:latin typeface="Times New Roman" panose="02020603050405020304" pitchFamily="18" charset="0"/>
              </a:rPr>
              <a:t>4. Đầu voi đuôi chuột</a:t>
            </a:r>
          </a:p>
          <a:p>
            <a:pPr>
              <a:spcBef>
                <a:spcPct val="50000"/>
              </a:spcBef>
            </a:pPr>
            <a:r>
              <a:rPr lang="en-US" altLang="en-US" sz="2400">
                <a:latin typeface="Times New Roman" panose="02020603050405020304" pitchFamily="18" charset="0"/>
              </a:rPr>
              <a:t>5. Voi giày ngựa xéo</a:t>
            </a:r>
          </a:p>
        </p:txBody>
      </p:sp>
      <p:sp>
        <p:nvSpPr>
          <p:cNvPr id="120839" name="Oval 7"/>
          <p:cNvSpPr>
            <a:spLocks noChangeArrowheads="1"/>
          </p:cNvSpPr>
          <p:nvPr/>
        </p:nvSpPr>
        <p:spPr bwMode="auto">
          <a:xfrm>
            <a:off x="5257800" y="914400"/>
            <a:ext cx="666750" cy="666750"/>
          </a:xfrm>
          <a:prstGeom prst="ellipse">
            <a:avLst/>
          </a:prstGeom>
          <a:gradFill rotWithShape="1">
            <a:gsLst>
              <a:gs pos="0">
                <a:srgbClr val="630044"/>
              </a:gs>
              <a:gs pos="100000">
                <a:srgbClr val="D60093"/>
              </a:gs>
            </a:gsLst>
            <a:path path="shape">
              <a:fillToRect l="50000" t="50000" r="50000" b="50000"/>
            </a:path>
          </a:gradFill>
          <a:ln w="9525">
            <a:solidFill>
              <a:schemeClr val="tx1"/>
            </a:solidFill>
            <a:round/>
            <a:headEnd/>
            <a:tailEnd/>
          </a:ln>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a:r>
              <a:rPr lang="en-US" altLang="en-US" sz="2000" b="1">
                <a:solidFill>
                  <a:srgbClr val="FFFF99"/>
                </a:solidFill>
                <a:latin typeface="Times New Roman" panose="02020603050405020304" pitchFamily="18" charset="0"/>
              </a:rPr>
              <a:t>Mèo</a:t>
            </a:r>
          </a:p>
        </p:txBody>
      </p:sp>
      <p:sp>
        <p:nvSpPr>
          <p:cNvPr id="120840" name="Oval 8"/>
          <p:cNvSpPr>
            <a:spLocks noChangeArrowheads="1"/>
          </p:cNvSpPr>
          <p:nvPr/>
        </p:nvSpPr>
        <p:spPr bwMode="auto">
          <a:xfrm>
            <a:off x="5334000" y="3886200"/>
            <a:ext cx="666750" cy="666750"/>
          </a:xfrm>
          <a:prstGeom prst="ellipse">
            <a:avLst/>
          </a:prstGeom>
          <a:gradFill rotWithShape="1">
            <a:gsLst>
              <a:gs pos="0">
                <a:srgbClr val="630044"/>
              </a:gs>
              <a:gs pos="100000">
                <a:srgbClr val="D60093"/>
              </a:gs>
            </a:gsLst>
            <a:path path="shape">
              <a:fillToRect l="50000" t="50000" r="50000" b="50000"/>
            </a:path>
          </a:gradFill>
          <a:ln w="9525">
            <a:solidFill>
              <a:schemeClr val="tx1"/>
            </a:solidFill>
            <a:round/>
            <a:headEnd/>
            <a:tailEnd/>
          </a:ln>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a:r>
              <a:rPr lang="en-US" altLang="en-US" sz="2000" b="1">
                <a:solidFill>
                  <a:srgbClr val="FFFF00"/>
                </a:solidFill>
                <a:latin typeface="Times New Roman" panose="02020603050405020304" pitchFamily="18" charset="0"/>
              </a:rPr>
              <a:t>G</a:t>
            </a:r>
            <a:r>
              <a:rPr lang="en-US" altLang="en-US" b="1">
                <a:solidFill>
                  <a:srgbClr val="FFFF00"/>
                </a:solidFill>
                <a:latin typeface="Times New Roman" panose="02020603050405020304" pitchFamily="18" charset="0"/>
              </a:rPr>
              <a:t>à</a:t>
            </a:r>
          </a:p>
        </p:txBody>
      </p:sp>
      <p:sp>
        <p:nvSpPr>
          <p:cNvPr id="120841" name="Oval 9"/>
          <p:cNvSpPr>
            <a:spLocks noChangeArrowheads="1"/>
          </p:cNvSpPr>
          <p:nvPr/>
        </p:nvSpPr>
        <p:spPr bwMode="auto">
          <a:xfrm>
            <a:off x="5257800" y="2209800"/>
            <a:ext cx="666750" cy="666750"/>
          </a:xfrm>
          <a:prstGeom prst="ellipse">
            <a:avLst/>
          </a:prstGeom>
          <a:gradFill rotWithShape="1">
            <a:gsLst>
              <a:gs pos="0">
                <a:srgbClr val="630044"/>
              </a:gs>
              <a:gs pos="100000">
                <a:srgbClr val="D60093"/>
              </a:gs>
            </a:gsLst>
            <a:path path="shape">
              <a:fillToRect l="50000" t="50000" r="50000" b="50000"/>
            </a:path>
          </a:gradFill>
          <a:ln w="9525">
            <a:solidFill>
              <a:schemeClr val="tx1"/>
            </a:solidFill>
            <a:round/>
            <a:headEnd/>
            <a:tailEnd/>
          </a:ln>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a:r>
              <a:rPr lang="en-US" altLang="en-US" sz="2000" b="1">
                <a:solidFill>
                  <a:srgbClr val="FFFF00"/>
                </a:solidFill>
                <a:latin typeface="Times New Roman" panose="02020603050405020304" pitchFamily="18" charset="0"/>
              </a:rPr>
              <a:t>Chó</a:t>
            </a:r>
            <a:endParaRPr lang="en-US" altLang="en-US" b="1">
              <a:solidFill>
                <a:srgbClr val="FFFF00"/>
              </a:solidFill>
              <a:latin typeface="Times New Roman" panose="02020603050405020304" pitchFamily="18" charset="0"/>
            </a:endParaRPr>
          </a:p>
        </p:txBody>
      </p:sp>
      <p:sp>
        <p:nvSpPr>
          <p:cNvPr id="120842" name="Oval 10"/>
          <p:cNvSpPr>
            <a:spLocks noChangeArrowheads="1"/>
          </p:cNvSpPr>
          <p:nvPr/>
        </p:nvSpPr>
        <p:spPr bwMode="auto">
          <a:xfrm>
            <a:off x="5410200" y="5257800"/>
            <a:ext cx="666750" cy="666750"/>
          </a:xfrm>
          <a:prstGeom prst="ellipse">
            <a:avLst/>
          </a:prstGeom>
          <a:gradFill rotWithShape="1">
            <a:gsLst>
              <a:gs pos="0">
                <a:srgbClr val="630044"/>
              </a:gs>
              <a:gs pos="100000">
                <a:srgbClr val="D60093"/>
              </a:gs>
            </a:gsLst>
            <a:path path="shape">
              <a:fillToRect l="50000" t="50000" r="50000" b="50000"/>
            </a:path>
          </a:gradFill>
          <a:ln w="9525">
            <a:solidFill>
              <a:schemeClr val="tx1"/>
            </a:solidFill>
            <a:round/>
            <a:headEnd/>
            <a:tailEnd/>
          </a:ln>
        </p:spPr>
        <p:txBody>
          <a:bodyPr wrap="none" anchor="ct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a:r>
              <a:rPr lang="en-US" altLang="en-US" sz="2000" b="1">
                <a:solidFill>
                  <a:srgbClr val="FFFF99"/>
                </a:solidFill>
                <a:latin typeface="Times New Roman" panose="02020603050405020304" pitchFamily="18" charset="0"/>
              </a:rPr>
              <a:t>Voi</a:t>
            </a:r>
            <a:endParaRPr lang="en-US" altLang="en-US" b="1">
              <a:latin typeface="Times New Roman" panose="02020603050405020304" pitchFamily="18" charset="0"/>
            </a:endParaRPr>
          </a:p>
        </p:txBody>
      </p:sp>
      <p:pic>
        <p:nvPicPr>
          <p:cNvPr id="120843" name="Picture 11"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4" name="Picture 12" descr="elephant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5052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5" name="Picture 13" descr="hbjt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505200"/>
            <a:ext cx="3429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Text Box 14"/>
          <p:cNvSpPr txBox="1">
            <a:spLocks noChangeArrowheads="1"/>
          </p:cNvSpPr>
          <p:nvPr/>
        </p:nvSpPr>
        <p:spPr bwMode="auto">
          <a:xfrm>
            <a:off x="6324600" y="457201"/>
            <a:ext cx="373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spcBef>
                <a:spcPct val="50000"/>
              </a:spcBef>
            </a:pPr>
            <a:endParaRPr lang="en-US" altLang="en-US">
              <a:latin typeface="Garamond" panose="02020404030301010803" pitchFamily="18" charset="0"/>
            </a:endParaRPr>
          </a:p>
        </p:txBody>
      </p:sp>
      <p:pic>
        <p:nvPicPr>
          <p:cNvPr id="120847" name="Picture 15" descr="dfhf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609601"/>
            <a:ext cx="39624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43795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20839"/>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20843"/>
                                        </p:tgtEl>
                                      </p:cBhvr>
                                    </p:animEffect>
                                    <p:set>
                                      <p:cBhvr>
                                        <p:cTn id="7" dur="1" fill="hold">
                                          <p:stCondLst>
                                            <p:cond delay="499"/>
                                          </p:stCondLst>
                                        </p:cTn>
                                        <p:tgtEl>
                                          <p:spTgt spid="120843"/>
                                        </p:tgtEl>
                                        <p:attrNameLst>
                                          <p:attrName>style.visibility</p:attrName>
                                        </p:attrNameLst>
                                      </p:cBhvr>
                                      <p:to>
                                        <p:strVal val="hidden"/>
                                      </p:to>
                                    </p:set>
                                  </p:childTnLst>
                                </p:cTn>
                              </p:par>
                            </p:childTnLst>
                          </p:cTn>
                        </p:par>
                      </p:childTnLst>
                    </p:cTn>
                  </p:par>
                </p:childTnLst>
              </p:cTn>
              <p:nextCondLst>
                <p:cond evt="onClick" delay="0">
                  <p:tgtEl>
                    <p:spTgt spid="120839"/>
                  </p:tgtEl>
                </p:cond>
              </p:nextCondLst>
            </p:seq>
            <p:seq concurrent="1" nextAc="seek">
              <p:cTn id="8" restart="whenNotActive" fill="hold" evtFilter="cancelBubble" nodeType="interactiveSeq">
                <p:stCondLst>
                  <p:cond evt="onClick" delay="0">
                    <p:tgtEl>
                      <p:spTgt spid="12084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nodeType="clickEffect">
                                  <p:stCondLst>
                                    <p:cond delay="0"/>
                                  </p:stCondLst>
                                  <p:childTnLst>
                                    <p:animEffect transition="out" filter="fade">
                                      <p:cBhvr>
                                        <p:cTn id="12" dur="500"/>
                                        <p:tgtEl>
                                          <p:spTgt spid="120847"/>
                                        </p:tgtEl>
                                      </p:cBhvr>
                                    </p:animEffect>
                                    <p:set>
                                      <p:cBhvr>
                                        <p:cTn id="13" dur="1" fill="hold">
                                          <p:stCondLst>
                                            <p:cond delay="499"/>
                                          </p:stCondLst>
                                        </p:cTn>
                                        <p:tgtEl>
                                          <p:spTgt spid="120847"/>
                                        </p:tgtEl>
                                        <p:attrNameLst>
                                          <p:attrName>style.visibility</p:attrName>
                                        </p:attrNameLst>
                                      </p:cBhvr>
                                      <p:to>
                                        <p:strVal val="hidden"/>
                                      </p:to>
                                    </p:set>
                                  </p:childTnLst>
                                </p:cTn>
                              </p:par>
                            </p:childTnLst>
                          </p:cTn>
                        </p:par>
                      </p:childTnLst>
                    </p:cTn>
                  </p:par>
                </p:childTnLst>
              </p:cTn>
              <p:nextCondLst>
                <p:cond evt="onClick" delay="0">
                  <p:tgtEl>
                    <p:spTgt spid="120841"/>
                  </p:tgtEl>
                </p:cond>
              </p:nextCondLst>
            </p:seq>
            <p:seq concurrent="1" nextAc="seek">
              <p:cTn id="14" restart="whenNotActive" fill="hold" evtFilter="cancelBubble" nodeType="interactiveSeq">
                <p:stCondLst>
                  <p:cond evt="onClick" delay="0">
                    <p:tgtEl>
                      <p:spTgt spid="120840"/>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120845"/>
                                        </p:tgtEl>
                                      </p:cBhvr>
                                    </p:animEffect>
                                    <p:set>
                                      <p:cBhvr>
                                        <p:cTn id="19" dur="1" fill="hold">
                                          <p:stCondLst>
                                            <p:cond delay="499"/>
                                          </p:stCondLst>
                                        </p:cTn>
                                        <p:tgtEl>
                                          <p:spTgt spid="120845"/>
                                        </p:tgtEl>
                                        <p:attrNameLst>
                                          <p:attrName>style.visibility</p:attrName>
                                        </p:attrNameLst>
                                      </p:cBhvr>
                                      <p:to>
                                        <p:strVal val="hidden"/>
                                      </p:to>
                                    </p:set>
                                  </p:childTnLst>
                                </p:cTn>
                              </p:par>
                            </p:childTnLst>
                          </p:cTn>
                        </p:par>
                      </p:childTnLst>
                    </p:cTn>
                  </p:par>
                </p:childTnLst>
              </p:cTn>
              <p:nextCondLst>
                <p:cond evt="onClick" delay="0">
                  <p:tgtEl>
                    <p:spTgt spid="120840"/>
                  </p:tgtEl>
                </p:cond>
              </p:nextCondLst>
            </p:seq>
            <p:seq concurrent="1" nextAc="seek">
              <p:cTn id="20" restart="whenNotActive" fill="hold" evtFilter="cancelBubble" nodeType="interactiveSeq">
                <p:stCondLst>
                  <p:cond evt="onClick" delay="0">
                    <p:tgtEl>
                      <p:spTgt spid="12084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 presetClass="exit" presetSubtype="8" fill="hold" nodeType="clickEffect">
                                  <p:stCondLst>
                                    <p:cond delay="0"/>
                                  </p:stCondLst>
                                  <p:childTnLst>
                                    <p:anim calcmode="lin" valueType="num">
                                      <p:cBhvr additive="base">
                                        <p:cTn id="24" dur="500"/>
                                        <p:tgtEl>
                                          <p:spTgt spid="120844"/>
                                        </p:tgtEl>
                                        <p:attrNameLst>
                                          <p:attrName>ppt_x</p:attrName>
                                        </p:attrNameLst>
                                      </p:cBhvr>
                                      <p:tavLst>
                                        <p:tav tm="0">
                                          <p:val>
                                            <p:strVal val="ppt_x"/>
                                          </p:val>
                                        </p:tav>
                                        <p:tav tm="100000">
                                          <p:val>
                                            <p:strVal val="0-ppt_w/2"/>
                                          </p:val>
                                        </p:tav>
                                      </p:tavLst>
                                    </p:anim>
                                    <p:anim calcmode="lin" valueType="num">
                                      <p:cBhvr additive="base">
                                        <p:cTn id="25" dur="500"/>
                                        <p:tgtEl>
                                          <p:spTgt spid="120844"/>
                                        </p:tgtEl>
                                        <p:attrNameLst>
                                          <p:attrName>ppt_y</p:attrName>
                                        </p:attrNameLst>
                                      </p:cBhvr>
                                      <p:tavLst>
                                        <p:tav tm="0">
                                          <p:val>
                                            <p:strVal val="ppt_y"/>
                                          </p:val>
                                        </p:tav>
                                        <p:tav tm="100000">
                                          <p:val>
                                            <p:strVal val="ppt_y"/>
                                          </p:val>
                                        </p:tav>
                                      </p:tavLst>
                                    </p:anim>
                                    <p:set>
                                      <p:cBhvr>
                                        <p:cTn id="26" dur="1" fill="hold">
                                          <p:stCondLst>
                                            <p:cond delay="499"/>
                                          </p:stCondLst>
                                        </p:cTn>
                                        <p:tgtEl>
                                          <p:spTgt spid="120844"/>
                                        </p:tgtEl>
                                        <p:attrNameLst>
                                          <p:attrName>style.visibility</p:attrName>
                                        </p:attrNameLst>
                                      </p:cBhvr>
                                      <p:to>
                                        <p:strVal val="hidden"/>
                                      </p:to>
                                    </p:set>
                                  </p:childTnLst>
                                </p:cTn>
                              </p:par>
                            </p:childTnLst>
                          </p:cTn>
                        </p:par>
                      </p:childTnLst>
                    </p:cTn>
                  </p:par>
                </p:childTnLst>
              </p:cTn>
              <p:nextCondLst>
                <p:cond evt="onClick" delay="0">
                  <p:tgtEl>
                    <p:spTgt spid="12084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62CD6-964B-4DFB-B098-F89F8A4089B4}"/>
              </a:ext>
            </a:extLst>
          </p:cNvPr>
          <p:cNvSpPr>
            <a:spLocks noGrp="1"/>
          </p:cNvSpPr>
          <p:nvPr>
            <p:ph type="title"/>
          </p:nvPr>
        </p:nvSpPr>
        <p:spPr/>
        <p:txBody>
          <a:bodyPr>
            <a:normAutofit/>
          </a:bodyPr>
          <a:lstStyle/>
          <a:p>
            <a:r>
              <a:rPr lang="en-US" sz="3000" dirty="0" err="1"/>
              <a:t>Ví</a:t>
            </a:r>
            <a:r>
              <a:rPr lang="en-US" sz="3000" dirty="0"/>
              <a:t> </a:t>
            </a:r>
            <a:r>
              <a:rPr lang="en-US" sz="3000" dirty="0" err="1"/>
              <a:t>dụ</a:t>
            </a:r>
            <a:r>
              <a:rPr lang="en-US" sz="3000" dirty="0"/>
              <a:t> b: </a:t>
            </a:r>
          </a:p>
        </p:txBody>
      </p:sp>
      <p:sp>
        <p:nvSpPr>
          <p:cNvPr id="3" name="Content Placeholder 2">
            <a:extLst>
              <a:ext uri="{FF2B5EF4-FFF2-40B4-BE49-F238E27FC236}">
                <a16:creationId xmlns:a16="http://schemas.microsoft.com/office/drawing/2014/main" id="{3B413EFB-E217-449E-B409-04C29C3E1F77}"/>
              </a:ext>
            </a:extLst>
          </p:cNvPr>
          <p:cNvSpPr>
            <a:spLocks noGrp="1"/>
          </p:cNvSpPr>
          <p:nvPr>
            <p:ph idx="1"/>
          </p:nvPr>
        </p:nvSpPr>
        <p:spPr>
          <a:xfrm>
            <a:off x="639417" y="460651"/>
            <a:ext cx="10515600" cy="4351338"/>
          </a:xfrm>
        </p:spPr>
        <p:txBody>
          <a:bodyPr>
            <a:normAutofit/>
          </a:bodyPr>
          <a:lstStyle/>
          <a:p>
            <a:pPr marL="0" indent="0" algn="ctr">
              <a:buNone/>
            </a:pPr>
            <a:r>
              <a:rPr lang="en-US" sz="3000" dirty="0" err="1">
                <a:latin typeface="Times New Roman" panose="02020603050405020304" pitchFamily="18" charset="0"/>
                <a:cs typeface="Times New Roman" panose="02020603050405020304" pitchFamily="18" charset="0"/>
              </a:rPr>
              <a:t>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xanh</a:t>
            </a:r>
            <a:r>
              <a:rPr lang="en-US" sz="3000" dirty="0">
                <a:latin typeface="Times New Roman" panose="02020603050405020304" pitchFamily="18" charset="0"/>
                <a:cs typeface="Times New Roman" panose="02020603050405020304" pitchFamily="18" charset="0"/>
              </a:rPr>
              <a:t> </a:t>
            </a:r>
          </a:p>
          <a:p>
            <a:pPr marL="0" indent="0" algn="ctr">
              <a:buNone/>
            </a:pPr>
            <a:r>
              <a:rPr lang="en-US" sz="3000" dirty="0" err="1">
                <a:latin typeface="Times New Roman" panose="02020603050405020304" pitchFamily="18" charset="0"/>
                <a:cs typeface="Times New Roman" panose="02020603050405020304" pitchFamily="18" charset="0"/>
              </a:rPr>
              <a:t>Nông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thôn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đứng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18103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FE922DF-02F6-4111-B8EA-297FCA52F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56" y="587056"/>
            <a:ext cx="9795641" cy="6044216"/>
          </a:xfrm>
          <a:prstGeom prst="rect">
            <a:avLst/>
          </a:prstGeom>
        </p:spPr>
      </p:pic>
      <p:sp>
        <p:nvSpPr>
          <p:cNvPr id="4" name="Rectangle 3"/>
          <p:cNvSpPr/>
          <p:nvPr/>
        </p:nvSpPr>
        <p:spPr>
          <a:xfrm>
            <a:off x="5530292" y="812770"/>
            <a:ext cx="6114174" cy="1261884"/>
          </a:xfrm>
          <a:prstGeom prst="rect">
            <a:avLst/>
          </a:prstGeom>
        </p:spPr>
        <p:txBody>
          <a:bodyPr wrap="none">
            <a:spAutoFit/>
          </a:bodyPr>
          <a:lstStyle/>
          <a:p>
            <a:pPr algn="ctr">
              <a:defRPr/>
            </a:pPr>
            <a:r>
              <a:rPr lang="en-US" altLang="zh-CN" sz="3800" b="1" spc="300" dirty="0" err="1">
                <a:solidFill>
                  <a:srgbClr val="FF000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HƯỚNG</a:t>
            </a:r>
            <a:r>
              <a:rPr lang="en-US" altLang="zh-CN" sz="3800" b="1" spc="300" dirty="0">
                <a:solidFill>
                  <a:srgbClr val="FF000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 </a:t>
            </a:r>
            <a:r>
              <a:rPr lang="en-US" altLang="zh-CN" sz="3800" b="1" spc="300" dirty="0" err="1">
                <a:solidFill>
                  <a:srgbClr val="FF000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DẪN</a:t>
            </a:r>
            <a:r>
              <a:rPr lang="en-US" altLang="zh-CN" sz="3800" b="1" spc="300" dirty="0">
                <a:solidFill>
                  <a:srgbClr val="FF000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 </a:t>
            </a:r>
            <a:r>
              <a:rPr lang="en-US" altLang="zh-CN" sz="3800" b="1" spc="300" dirty="0" err="1">
                <a:solidFill>
                  <a:srgbClr val="FF000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HỌC</a:t>
            </a:r>
            <a:r>
              <a:rPr lang="en-US" altLang="zh-CN" sz="3800" b="1" spc="300" dirty="0">
                <a:solidFill>
                  <a:srgbClr val="FF000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 </a:t>
            </a:r>
            <a:r>
              <a:rPr lang="en-US" altLang="zh-CN" sz="3800" b="1" spc="300" dirty="0" err="1">
                <a:solidFill>
                  <a:srgbClr val="FF000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BÀI</a:t>
            </a:r>
            <a:endParaRPr lang="en-US" altLang="zh-CN" sz="3800" b="1" spc="300" dirty="0">
              <a:solidFill>
                <a:srgbClr val="FF000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endParaRPr>
          </a:p>
          <a:p>
            <a:pPr algn="ctr">
              <a:defRPr/>
            </a:pPr>
            <a:endParaRPr lang="en-US" altLang="zh-CN" sz="3800" b="1" spc="300" dirty="0">
              <a:solidFill>
                <a:srgbClr val="FF000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endParaRPr>
          </a:p>
        </p:txBody>
      </p:sp>
      <p:sp>
        <p:nvSpPr>
          <p:cNvPr id="2" name="TextBox 1"/>
          <p:cNvSpPr txBox="1"/>
          <p:nvPr/>
        </p:nvSpPr>
        <p:spPr>
          <a:xfrm>
            <a:off x="6495393" y="2074653"/>
            <a:ext cx="4887310" cy="923330"/>
          </a:xfrm>
          <a:prstGeom prst="rect">
            <a:avLst/>
          </a:prstGeom>
          <a:noFill/>
        </p:spPr>
        <p:txBody>
          <a:bodyPr wrap="square" rtlCol="0">
            <a:spAutoFit/>
          </a:bodyPr>
          <a:lstStyle/>
          <a:p>
            <a:pPr marL="342900" indent="-342900">
              <a:buAutoNum type="arabicPeriod"/>
            </a:pPr>
            <a:r>
              <a:rPr lang="en-US" dirty="0" err="1"/>
              <a:t>Ôn</a:t>
            </a:r>
            <a:r>
              <a:rPr lang="en-US" dirty="0"/>
              <a:t> </a:t>
            </a:r>
            <a:r>
              <a:rPr lang="en-US" dirty="0" err="1"/>
              <a:t>lại</a:t>
            </a:r>
            <a:r>
              <a:rPr lang="en-US" dirty="0"/>
              <a:t> </a:t>
            </a:r>
            <a:r>
              <a:rPr lang="en-US" dirty="0" err="1"/>
              <a:t>kiến</a:t>
            </a:r>
            <a:r>
              <a:rPr lang="en-US" dirty="0"/>
              <a:t> </a:t>
            </a:r>
            <a:r>
              <a:rPr lang="en-US" dirty="0" err="1"/>
              <a:t>thức</a:t>
            </a:r>
            <a:r>
              <a:rPr lang="en-US" dirty="0"/>
              <a:t> </a:t>
            </a:r>
            <a:r>
              <a:rPr lang="en-US" dirty="0" err="1"/>
              <a:t>về</a:t>
            </a:r>
            <a:r>
              <a:rPr lang="en-US" dirty="0"/>
              <a:t> </a:t>
            </a:r>
            <a:r>
              <a:rPr lang="en-US" dirty="0" err="1"/>
              <a:t>hoán</a:t>
            </a:r>
            <a:r>
              <a:rPr lang="en-US" dirty="0"/>
              <a:t> </a:t>
            </a:r>
            <a:r>
              <a:rPr lang="en-US" dirty="0" err="1"/>
              <a:t>dụ</a:t>
            </a:r>
            <a:r>
              <a:rPr lang="en-US" dirty="0"/>
              <a:t>, </a:t>
            </a:r>
            <a:r>
              <a:rPr lang="en-US" dirty="0" err="1"/>
              <a:t>thành</a:t>
            </a:r>
            <a:r>
              <a:rPr lang="en-US" dirty="0"/>
              <a:t> </a:t>
            </a:r>
            <a:r>
              <a:rPr lang="en-US" dirty="0" err="1"/>
              <a:t>ngữ</a:t>
            </a:r>
            <a:r>
              <a:rPr lang="en-US" dirty="0"/>
              <a:t>.</a:t>
            </a:r>
          </a:p>
          <a:p>
            <a:r>
              <a:rPr lang="en-US" dirty="0" err="1"/>
              <a:t>2.Tìm</a:t>
            </a:r>
            <a:r>
              <a:rPr lang="en-US" dirty="0"/>
              <a:t> </a:t>
            </a:r>
            <a:r>
              <a:rPr lang="en-US" dirty="0" err="1"/>
              <a:t>các</a:t>
            </a:r>
            <a:r>
              <a:rPr lang="en-US" dirty="0"/>
              <a:t> </a:t>
            </a:r>
            <a:r>
              <a:rPr lang="en-US" dirty="0" err="1"/>
              <a:t>thành</a:t>
            </a:r>
            <a:r>
              <a:rPr lang="en-US" dirty="0"/>
              <a:t> </a:t>
            </a:r>
            <a:r>
              <a:rPr lang="en-US" dirty="0" err="1"/>
              <a:t>ngữ</a:t>
            </a:r>
            <a:endParaRPr lang="en-US" dirty="0"/>
          </a:p>
          <a:p>
            <a:r>
              <a:rPr lang="en-US" dirty="0" err="1"/>
              <a:t>3.Chuẩn</a:t>
            </a:r>
            <a:r>
              <a:rPr lang="en-US" dirty="0"/>
              <a:t> </a:t>
            </a:r>
            <a:r>
              <a:rPr lang="en-US" dirty="0" err="1"/>
              <a:t>bị</a:t>
            </a:r>
            <a:r>
              <a:rPr lang="en-US" dirty="0"/>
              <a:t> </a:t>
            </a:r>
            <a:r>
              <a:rPr lang="en-US" dirty="0" err="1"/>
              <a:t>bài</a:t>
            </a:r>
            <a:r>
              <a:rPr lang="en-US" dirty="0"/>
              <a:t>: </a:t>
            </a:r>
            <a:r>
              <a:rPr lang="en-US" dirty="0" err="1"/>
              <a:t>tập</a:t>
            </a:r>
            <a:r>
              <a:rPr lang="en-US" dirty="0"/>
              <a:t> </a:t>
            </a:r>
            <a:r>
              <a:rPr lang="en-US" dirty="0" err="1"/>
              <a:t>làm</a:t>
            </a:r>
            <a:r>
              <a:rPr lang="en-US" dirty="0"/>
              <a:t> </a:t>
            </a:r>
            <a:r>
              <a:rPr lang="en-US" dirty="0" err="1"/>
              <a:t>một</a:t>
            </a:r>
            <a:r>
              <a:rPr lang="en-US" dirty="0"/>
              <a:t> </a:t>
            </a:r>
            <a:r>
              <a:rPr lang="en-US" dirty="0" err="1"/>
              <a:t>bài</a:t>
            </a:r>
            <a:r>
              <a:rPr lang="en-US" dirty="0"/>
              <a:t> </a:t>
            </a:r>
            <a:r>
              <a:rPr lang="en-US" dirty="0" err="1"/>
              <a:t>thơ</a:t>
            </a:r>
            <a:r>
              <a:rPr lang="en-US" dirty="0"/>
              <a:t> </a:t>
            </a:r>
            <a:r>
              <a:rPr lang="en-US" dirty="0" err="1"/>
              <a:t>lục</a:t>
            </a:r>
            <a:r>
              <a:rPr lang="en-US" dirty="0"/>
              <a:t> </a:t>
            </a:r>
            <a:r>
              <a:rPr lang="en-US" dirty="0" err="1"/>
              <a:t>bát</a:t>
            </a:r>
            <a:r>
              <a:rPr lang="en-US" dirty="0"/>
              <a:t>.</a:t>
            </a:r>
          </a:p>
        </p:txBody>
      </p:sp>
    </p:spTree>
    <p:extLst>
      <p:ext uri="{BB962C8B-B14F-4D97-AF65-F5344CB8AC3E}">
        <p14:creationId xmlns:p14="http://schemas.microsoft.com/office/powerpoint/2010/main" val="160820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3662"/>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1379108" y="1912379"/>
            <a:ext cx="8406024" cy="2246769"/>
          </a:xfrm>
          <a:prstGeom prst="rect">
            <a:avLst/>
          </a:prstGeom>
        </p:spPr>
        <p:txBody>
          <a:bodyPr wrap="square">
            <a:spAutoFit/>
          </a:bodyPr>
          <a:lstStyle/>
          <a:p>
            <a:pPr algn="just">
              <a:tabLst>
                <a:tab pos="90170" algn="l"/>
                <a:tab pos="180340" algn="l"/>
              </a:tabLst>
            </a:pPr>
            <a:r>
              <a:rPr lang="en-US" sz="2800" b="1" dirty="0" err="1">
                <a:solidFill>
                  <a:srgbClr val="000000"/>
                </a:solidFill>
                <a:latin typeface="Times New Roman" panose="02020603050405020304" pitchFamily="18" charset="0"/>
                <a:ea typeface="Calibri" panose="020F0502020204030204" pitchFamily="34" charset="0"/>
              </a:rPr>
              <a:t>2.Kết</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luận</a:t>
            </a:r>
            <a:r>
              <a:rPr lang="en-US" sz="2800" b="1"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algn="just">
              <a:tabLst>
                <a:tab pos="90170" algn="l"/>
                <a:tab pos="180340" algn="l"/>
              </a:tabLst>
            </a:pP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Hoán</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dụ</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là</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biện</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pháp</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tu</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từ</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dùng</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từ</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ngữ</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vốn</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chỉ</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sự</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vật</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hiện</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tượng</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này</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để</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gọi</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tên</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sự</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vật</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hiện</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tượng</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khác</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có</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mối</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quan</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hệ</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tương</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cận</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gần</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gũi</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với</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nó</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nhằm</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tăng</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khả</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năng</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gợi</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hình</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gợi</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cảm</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cho</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sự</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diễn</a:t>
            </a:r>
            <a:r>
              <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rPr>
              <a:t> </a:t>
            </a:r>
            <a:r>
              <a:rPr lang="en-US" altLang="zh-CN" sz="2800" dirty="0" err="1">
                <a:latin typeface="Times New Roman" panose="02020603050405020304" pitchFamily="18" charset="0"/>
                <a:ea typeface="字魂49号-逍遥行书" panose="00000500000000000000" pitchFamily="2" charset="-122"/>
                <a:cs typeface="Times New Roman" panose="02020603050405020304" pitchFamily="18" charset="0"/>
              </a:rPr>
              <a:t>đạt</a:t>
            </a:r>
            <a:endPar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8693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3662"/>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1389618" y="598586"/>
            <a:ext cx="8406024" cy="954107"/>
          </a:xfrm>
          <a:prstGeom prst="rect">
            <a:avLst/>
          </a:prstGeom>
        </p:spPr>
        <p:txBody>
          <a:bodyPr wrap="square">
            <a:spAutoFit/>
          </a:bodyPr>
          <a:lstStyle/>
          <a:p>
            <a:pPr algn="just">
              <a:tabLst>
                <a:tab pos="90170" algn="l"/>
                <a:tab pos="180340" algn="l"/>
              </a:tabLst>
            </a:pPr>
            <a:r>
              <a:rPr lang="en-US" altLang="zh-CN" sz="2800" b="1" dirty="0">
                <a:solidFill>
                  <a:srgbClr val="000000"/>
                </a:solidFill>
                <a:latin typeface="Times New Roman" panose="02020603050405020304" pitchFamily="18" charset="0"/>
                <a:ea typeface="字魂49号-逍遥行书" panose="00000500000000000000" pitchFamily="2" charset="-122"/>
              </a:rPr>
              <a:t>II. </a:t>
            </a:r>
            <a:r>
              <a:rPr lang="en-US" altLang="zh-CN" sz="2800" b="1" dirty="0" err="1">
                <a:solidFill>
                  <a:srgbClr val="000000"/>
                </a:solidFill>
                <a:latin typeface="Times New Roman" panose="02020603050405020304" pitchFamily="18" charset="0"/>
                <a:ea typeface="字魂49号-逍遥行书" panose="00000500000000000000" pitchFamily="2" charset="-122"/>
              </a:rPr>
              <a:t>Các</a:t>
            </a:r>
            <a:r>
              <a:rPr lang="en-US" altLang="zh-CN" sz="2800" b="1" dirty="0">
                <a:solidFill>
                  <a:srgbClr val="000000"/>
                </a:solidFill>
                <a:latin typeface="Times New Roman" panose="02020603050405020304" pitchFamily="18" charset="0"/>
                <a:ea typeface="字魂49号-逍遥行书" panose="00000500000000000000" pitchFamily="2" charset="-122"/>
              </a:rPr>
              <a:t> </a:t>
            </a:r>
            <a:r>
              <a:rPr lang="en-US" altLang="zh-CN" sz="2800" b="1" dirty="0" err="1">
                <a:solidFill>
                  <a:srgbClr val="000000"/>
                </a:solidFill>
                <a:latin typeface="Times New Roman" panose="02020603050405020304" pitchFamily="18" charset="0"/>
                <a:ea typeface="字魂49号-逍遥行书" panose="00000500000000000000" pitchFamily="2" charset="-122"/>
              </a:rPr>
              <a:t>kiểu</a:t>
            </a:r>
            <a:r>
              <a:rPr lang="en-US" altLang="zh-CN" sz="2800" b="1" dirty="0">
                <a:solidFill>
                  <a:srgbClr val="000000"/>
                </a:solidFill>
                <a:latin typeface="Times New Roman" panose="02020603050405020304" pitchFamily="18" charset="0"/>
                <a:ea typeface="字魂49号-逍遥行书" panose="00000500000000000000" pitchFamily="2" charset="-122"/>
              </a:rPr>
              <a:t> </a:t>
            </a:r>
            <a:r>
              <a:rPr lang="en-US" altLang="zh-CN" sz="2800" b="1" dirty="0" err="1">
                <a:solidFill>
                  <a:srgbClr val="000000"/>
                </a:solidFill>
                <a:latin typeface="Times New Roman" panose="02020603050405020304" pitchFamily="18" charset="0"/>
                <a:ea typeface="字魂49号-逍遥行书" panose="00000500000000000000" pitchFamily="2" charset="-122"/>
              </a:rPr>
              <a:t>hoán</a:t>
            </a:r>
            <a:r>
              <a:rPr lang="en-US" altLang="zh-CN" sz="2800" b="1" dirty="0">
                <a:solidFill>
                  <a:srgbClr val="000000"/>
                </a:solidFill>
                <a:latin typeface="Times New Roman" panose="02020603050405020304" pitchFamily="18" charset="0"/>
                <a:ea typeface="字魂49号-逍遥行书" panose="00000500000000000000" pitchFamily="2" charset="-122"/>
              </a:rPr>
              <a:t> </a:t>
            </a:r>
            <a:r>
              <a:rPr lang="en-US" altLang="zh-CN" sz="2800" b="1" dirty="0" err="1">
                <a:solidFill>
                  <a:srgbClr val="000000"/>
                </a:solidFill>
                <a:latin typeface="Times New Roman" panose="02020603050405020304" pitchFamily="18" charset="0"/>
                <a:ea typeface="字魂49号-逍遥行书" panose="00000500000000000000" pitchFamily="2" charset="-122"/>
              </a:rPr>
              <a:t>dụ</a:t>
            </a:r>
            <a:r>
              <a:rPr lang="en-US" altLang="zh-CN" sz="2800" b="1" dirty="0">
                <a:solidFill>
                  <a:srgbClr val="000000"/>
                </a:solidFill>
                <a:latin typeface="Times New Roman" panose="02020603050405020304" pitchFamily="18" charset="0"/>
                <a:ea typeface="字魂49号-逍遥行书" panose="00000500000000000000" pitchFamily="2" charset="-122"/>
              </a:rPr>
              <a:t> :</a:t>
            </a:r>
          </a:p>
          <a:p>
            <a:pPr algn="just">
              <a:tabLst>
                <a:tab pos="90170" algn="l"/>
                <a:tab pos="180340" algn="l"/>
              </a:tabLst>
            </a:pPr>
            <a:r>
              <a:rPr lang="en-US" altLang="zh-CN" sz="2800" b="1" dirty="0">
                <a:solidFill>
                  <a:srgbClr val="000000"/>
                </a:solidFill>
                <a:latin typeface="Times New Roman" panose="02020603050405020304" pitchFamily="18" charset="0"/>
                <a:ea typeface="字魂49号-逍遥行书" panose="00000500000000000000" pitchFamily="2" charset="-122"/>
              </a:rPr>
              <a:t>1. </a:t>
            </a:r>
            <a:r>
              <a:rPr lang="en-US" altLang="zh-CN" sz="2800" b="1" dirty="0" err="1">
                <a:solidFill>
                  <a:srgbClr val="000000"/>
                </a:solidFill>
                <a:latin typeface="Times New Roman" panose="02020603050405020304" pitchFamily="18" charset="0"/>
                <a:ea typeface="字魂49号-逍遥行书" panose="00000500000000000000" pitchFamily="2" charset="-122"/>
              </a:rPr>
              <a:t>Xét</a:t>
            </a:r>
            <a:r>
              <a:rPr lang="en-US" altLang="zh-CN" sz="2800" b="1" dirty="0">
                <a:solidFill>
                  <a:srgbClr val="000000"/>
                </a:solidFill>
                <a:latin typeface="Times New Roman" panose="02020603050405020304" pitchFamily="18" charset="0"/>
                <a:ea typeface="字魂49号-逍遥行书" panose="00000500000000000000" pitchFamily="2" charset="-122"/>
              </a:rPr>
              <a:t> </a:t>
            </a:r>
            <a:r>
              <a:rPr lang="en-US" altLang="zh-CN" sz="2800" b="1" dirty="0" err="1">
                <a:solidFill>
                  <a:srgbClr val="000000"/>
                </a:solidFill>
                <a:latin typeface="Times New Roman" panose="02020603050405020304" pitchFamily="18" charset="0"/>
                <a:ea typeface="字魂49号-逍遥行书" panose="00000500000000000000" pitchFamily="2" charset="-122"/>
              </a:rPr>
              <a:t>ví</a:t>
            </a:r>
            <a:r>
              <a:rPr lang="en-US" altLang="zh-CN" sz="2800" b="1" dirty="0">
                <a:solidFill>
                  <a:srgbClr val="000000"/>
                </a:solidFill>
                <a:latin typeface="Times New Roman" panose="02020603050405020304" pitchFamily="18" charset="0"/>
                <a:ea typeface="字魂49号-逍遥行书" panose="00000500000000000000" pitchFamily="2" charset="-122"/>
              </a:rPr>
              <a:t> du:  </a:t>
            </a:r>
            <a:endParaRPr lang="en-US" altLang="zh-CN" sz="2800" dirty="0">
              <a:latin typeface="Times New Roman" panose="02020603050405020304" pitchFamily="18" charset="0"/>
              <a:ea typeface="字魂49号-逍遥行书" panose="00000500000000000000" pitchFamily="2" charset="-122"/>
              <a:cs typeface="Times New Roman" panose="02020603050405020304" pitchFamily="18" charset="0"/>
            </a:endParaRPr>
          </a:p>
        </p:txBody>
      </p:sp>
      <p:sp>
        <p:nvSpPr>
          <p:cNvPr id="2" name="TextBox 1"/>
          <p:cNvSpPr txBox="1"/>
          <p:nvPr/>
        </p:nvSpPr>
        <p:spPr>
          <a:xfrm>
            <a:off x="737977" y="1552693"/>
            <a:ext cx="11056458" cy="4062651"/>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solidFill>
                  <a:srgbClr val="FF0000"/>
                </a:solidFill>
                <a:latin typeface="Times New Roman" panose="02020603050405020304" pitchFamily="18" charset="0"/>
                <a:cs typeface="Times New Roman" panose="02020603050405020304" pitchFamily="18" charset="0"/>
              </a:rPr>
              <a:t>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chàm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buổi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li</a:t>
            </a:r>
          </a:p>
          <a:p>
            <a:r>
              <a:rPr lang="en-US" sz="2400" b="1" dirty="0" err="1">
                <a:latin typeface="Times New Roman" panose="02020603050405020304" pitchFamily="18" charset="0"/>
                <a:cs typeface="Times New Roman" panose="02020603050405020304" pitchFamily="18" charset="0"/>
              </a:rPr>
              <a:t>Cầm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hôm</a:t>
            </a:r>
            <a:r>
              <a:rPr lang="en-US" sz="2400" b="1" dirty="0">
                <a:latin typeface="Times New Roman" panose="02020603050405020304" pitchFamily="18" charset="0"/>
                <a:cs typeface="Times New Roman" panose="02020603050405020304" pitchFamily="18" charset="0"/>
              </a:rPr>
              <a:t> nay.</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b.  Quang </a:t>
            </a:r>
            <a:r>
              <a:rPr lang="en-US" sz="2400" b="1" dirty="0" err="1">
                <a:latin typeface="Times New Roman" panose="02020603050405020304" pitchFamily="18" charset="0"/>
                <a:cs typeface="Times New Roman" panose="02020603050405020304" pitchFamily="18" charset="0"/>
              </a:rPr>
              <a:t>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sút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tuyển</a:t>
            </a:r>
            <a:r>
              <a:rPr lang="en-US" sz="2400" b="1" dirty="0">
                <a:latin typeface="Times New Roman" panose="02020603050405020304" pitchFamily="18" charset="0"/>
                <a:cs typeface="Times New Roman" panose="02020603050405020304" pitchFamily="18" charset="0"/>
              </a:rPr>
              <a:t> U22 </a:t>
            </a:r>
            <a:r>
              <a:rPr lang="en-US" sz="2400" b="1" dirty="0" err="1">
                <a:latin typeface="Times New Roman" panose="02020603050405020304" pitchFamily="18" charset="0"/>
                <a:cs typeface="Times New Roman" panose="02020603050405020304" pitchFamily="18" charset="0"/>
              </a:rPr>
              <a:t>Việt</a:t>
            </a:r>
            <a:r>
              <a:rPr lang="en-US" sz="2400" b="1" dirty="0">
                <a:latin typeface="Times New Roman" panose="02020603050405020304" pitchFamily="18" charset="0"/>
                <a:cs typeface="Times New Roman" panose="02020603050405020304" pitchFamily="18" charset="0"/>
              </a:rPr>
              <a:t> Nam.</a:t>
            </a:r>
          </a:p>
          <a:p>
            <a:endParaRPr lang="en-US" sz="24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6682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3AA65D-2036-4EFC-B710-5427CE039729}"/>
              </a:ext>
            </a:extLst>
          </p:cNvPr>
          <p:cNvSpPr>
            <a:spLocks noGrp="1"/>
          </p:cNvSpPr>
          <p:nvPr>
            <p:ph idx="1"/>
          </p:nvPr>
        </p:nvSpPr>
        <p:spPr>
          <a:xfrm>
            <a:off x="838200" y="212035"/>
            <a:ext cx="10515600" cy="5964928"/>
          </a:xfrm>
        </p:spPr>
        <p:txBody>
          <a:bodyPr/>
          <a:lstStyle/>
          <a:p>
            <a:pPr marL="0" indent="0">
              <a:buNone/>
            </a:pPr>
            <a:r>
              <a:rPr lang="en-US" sz="2800" b="1" dirty="0">
                <a:latin typeface="Times New Roman" panose="02020603050405020304" pitchFamily="18" charset="0"/>
                <a:ea typeface="Cambria" panose="02040503050406030204" pitchFamily="18" charset="0"/>
                <a:cs typeface="Times New Roman" panose="02020603050405020304" pitchFamily="18" charset="0"/>
              </a:rPr>
              <a:t>c.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Vì</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sao</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trái</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đất</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nặng</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ân</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tình</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p>
          <a:p>
            <a:pPr marL="0" indent="0">
              <a:lnSpc>
                <a:spcPct val="150000"/>
              </a:lnSpc>
              <a:buNone/>
            </a:pPr>
            <a:r>
              <a:rPr lang="en-US" sz="2800" b="1" dirty="0" err="1">
                <a:latin typeface="Times New Roman" panose="02020603050405020304" pitchFamily="18" charset="0"/>
                <a:ea typeface="Cambria" panose="02040503050406030204" pitchFamily="18" charset="0"/>
                <a:cs typeface="Times New Roman" panose="02020603050405020304" pitchFamily="18" charset="0"/>
              </a:rPr>
              <a:t>Nhắc</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mãi</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tên</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Hồ</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Chí</a:t>
            </a:r>
            <a:r>
              <a:rPr lang="en-US" sz="2800" b="1" dirty="0">
                <a:latin typeface="Times New Roman" panose="02020603050405020304" pitchFamily="18" charset="0"/>
                <a:ea typeface="Cambria" panose="02040503050406030204" pitchFamily="18" charset="0"/>
                <a:cs typeface="Times New Roman" panose="02020603050405020304" pitchFamily="18" charset="0"/>
              </a:rPr>
              <a:t> Minh</a:t>
            </a:r>
          </a:p>
          <a:p>
            <a:pPr algn="ctr">
              <a:lnSpc>
                <a:spcPct val="150000"/>
              </a:lnSpc>
            </a:pPr>
            <a:endParaRPr lang="en-US" sz="2800" b="1" dirty="0">
              <a:latin typeface="Times New Roman" panose="02020603050405020304" pitchFamily="18" charset="0"/>
              <a:ea typeface="Cambria" panose="02040503050406030204" pitchFamily="18" charset="0"/>
              <a:cs typeface="Times New Roman" panose="02020603050405020304" pitchFamily="18" charset="0"/>
            </a:endParaRPr>
          </a:p>
          <a:p>
            <a:pPr marL="0" indent="0">
              <a:buNone/>
            </a:pPr>
            <a:endPar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p>
            <a:pPr marL="0" indent="0">
              <a:buNone/>
            </a:pPr>
            <a:endParaRPr lang="en-US"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p>
            <a:pPr marL="0" indent="0">
              <a:buNone/>
            </a:pPr>
            <a:endPar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p>
            <a:pPr marL="0" indent="0">
              <a:buNone/>
            </a:pPr>
            <a:endParaRPr lang="en-US"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p>
            <a:pPr marL="0" indent="0">
              <a:buNone/>
            </a:pPr>
            <a:r>
              <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d. </a:t>
            </a:r>
            <a:r>
              <a:rPr lang="en-US" sz="28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Một</a:t>
            </a:r>
            <a:r>
              <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cây</a:t>
            </a:r>
            <a:r>
              <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làm</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chẳng</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nên</a:t>
            </a:r>
            <a:r>
              <a:rPr lang="en-US" sz="2800" b="1" dirty="0">
                <a:latin typeface="Times New Roman" panose="02020603050405020304" pitchFamily="18" charset="0"/>
                <a:ea typeface="Cambria" panose="02040503050406030204" pitchFamily="18" charset="0"/>
                <a:cs typeface="Times New Roman" panose="02020603050405020304" pitchFamily="18" charset="0"/>
              </a:rPr>
              <a:t> non</a:t>
            </a:r>
          </a:p>
          <a:p>
            <a:pPr marL="0" indent="0">
              <a:buNone/>
            </a:pPr>
            <a:r>
              <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Ba </a:t>
            </a:r>
            <a:r>
              <a:rPr lang="en-US" sz="28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cây</a:t>
            </a:r>
            <a:r>
              <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chụm</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lại</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lên</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hòn</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núi</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cao</a:t>
            </a:r>
            <a:endParaRPr lang="en-US" sz="2800" b="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endParaRPr lang="en-US" b="1" dirty="0">
              <a:latin typeface="Cambria" panose="02040503050406030204" pitchFamily="18" charset="0"/>
              <a:ea typeface="Cambria" panose="02040503050406030204" pitchFamily="18" charset="0"/>
            </a:endParaRPr>
          </a:p>
          <a:p>
            <a:pPr marL="0" indent="0">
              <a:buNone/>
            </a:pPr>
            <a:endParaRPr lang="en-US" dirty="0"/>
          </a:p>
        </p:txBody>
      </p:sp>
    </p:spTree>
    <p:extLst>
      <p:ext uri="{BB962C8B-B14F-4D97-AF65-F5344CB8AC3E}">
        <p14:creationId xmlns:p14="http://schemas.microsoft.com/office/powerpoint/2010/main" val="223649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71507613"/>
              </p:ext>
            </p:extLst>
          </p:nvPr>
        </p:nvGraphicFramePr>
        <p:xfrm>
          <a:off x="142724" y="407227"/>
          <a:ext cx="11872663" cy="6258615"/>
        </p:xfrm>
        <a:graphic>
          <a:graphicData uri="http://schemas.openxmlformats.org/drawingml/2006/table">
            <a:tbl>
              <a:tblPr firstRow="1" bandRow="1">
                <a:tableStyleId>{00A15C55-8517-42AA-B614-E9B94910E393}</a:tableStyleId>
              </a:tblPr>
              <a:tblGrid>
                <a:gridCol w="4626225">
                  <a:extLst>
                    <a:ext uri="{9D8B030D-6E8A-4147-A177-3AD203B41FA5}">
                      <a16:colId xmlns:a16="http://schemas.microsoft.com/office/drawing/2014/main" val="20000"/>
                    </a:ext>
                  </a:extLst>
                </a:gridCol>
                <a:gridCol w="1688123">
                  <a:extLst>
                    <a:ext uri="{9D8B030D-6E8A-4147-A177-3AD203B41FA5}">
                      <a16:colId xmlns:a16="http://schemas.microsoft.com/office/drawing/2014/main" val="20001"/>
                    </a:ext>
                  </a:extLst>
                </a:gridCol>
                <a:gridCol w="5558315">
                  <a:extLst>
                    <a:ext uri="{9D8B030D-6E8A-4147-A177-3AD203B41FA5}">
                      <a16:colId xmlns:a16="http://schemas.microsoft.com/office/drawing/2014/main" val="20002"/>
                    </a:ext>
                  </a:extLst>
                </a:gridCol>
              </a:tblGrid>
              <a:tr h="806327">
                <a:tc>
                  <a:txBody>
                    <a:bodyPr/>
                    <a:lstStyle/>
                    <a:p>
                      <a:pPr algn="ct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Sự</a:t>
                      </a:r>
                      <a:r>
                        <a:rPr lang="en-US" sz="2400" b="1" baseline="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vật A</a:t>
                      </a:r>
                      <a:endPar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Sự</a:t>
                      </a:r>
                      <a:r>
                        <a:rPr lang="en-US" sz="2400" b="1" baseline="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vật B</a:t>
                      </a:r>
                      <a:endPar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Mối</a:t>
                      </a:r>
                      <a:r>
                        <a:rPr lang="en-US" sz="2400" b="1" baseline="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quan hệ</a:t>
                      </a:r>
                      <a:endPar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1363072">
                <a:tc>
                  <a:txBody>
                    <a:bodyPr/>
                    <a:lstStyle/>
                    <a:p>
                      <a:pPr algn="ctr"/>
                      <a:endParaRPr lang="en-US" sz="2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algn="ctr"/>
                      <a:endParaRPr lang="en-US" sz="2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algn="ctr"/>
                      <a:endParaRPr lang="en-US" sz="2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val="10001"/>
                  </a:ext>
                </a:extLst>
              </a:tr>
              <a:tr h="1363072">
                <a:tc>
                  <a:txBody>
                    <a:bodyPr/>
                    <a:lstStyle/>
                    <a:p>
                      <a:pPr algn="ctr">
                        <a:lnSpc>
                          <a:spcPct val="150000"/>
                        </a:lnSpc>
                      </a:pPr>
                      <a:endParaRPr lang="en-US" sz="20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endParaRPr lang="en-US" sz="20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endParaRPr lang="en-US" sz="20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1363072">
                <a:tc>
                  <a:txBody>
                    <a:bodyPr/>
                    <a:lstStyle/>
                    <a:p>
                      <a:pPr algn="ctr">
                        <a:lnSpc>
                          <a:spcPct val="150000"/>
                        </a:lnSpc>
                      </a:pPr>
                      <a:endParaRPr lang="en-US" sz="20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algn="ctr">
                        <a:lnSpc>
                          <a:spcPct val="150000"/>
                        </a:lnSpc>
                      </a:pPr>
                      <a:endParaRPr lang="en-US" sz="2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algn="ctr"/>
                      <a:endParaRPr lang="en-US" sz="20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val="10003"/>
                  </a:ext>
                </a:extLst>
              </a:tr>
              <a:tr h="1363072">
                <a:tc>
                  <a:txBody>
                    <a:bodyPr/>
                    <a:lstStyle/>
                    <a:p>
                      <a:pPr algn="ctr">
                        <a:lnSpc>
                          <a:spcPct val="150000"/>
                        </a:lnSpc>
                      </a:pPr>
                      <a:endParaRPr lang="en-US" sz="20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accent2">
                        <a:lumMod val="20000"/>
                        <a:lumOff val="80000"/>
                      </a:schemeClr>
                    </a:solidFill>
                  </a:tcPr>
                </a:tc>
                <a:tc>
                  <a:txBody>
                    <a:bodyPr/>
                    <a:lstStyle/>
                    <a:p>
                      <a:pPr algn="ctr">
                        <a:lnSpc>
                          <a:spcPct val="150000"/>
                        </a:lnSpc>
                      </a:pPr>
                      <a:endParaRPr lang="en-US" sz="2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accent2">
                        <a:lumMod val="20000"/>
                        <a:lumOff val="80000"/>
                      </a:schemeClr>
                    </a:solidFill>
                  </a:tcPr>
                </a:tc>
                <a:tc>
                  <a:txBody>
                    <a:bodyPr/>
                    <a:lstStyle/>
                    <a:p>
                      <a:pPr algn="ctr"/>
                      <a:endParaRPr lang="en-US" sz="20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
        <p:nvSpPr>
          <p:cNvPr id="3" name="Rectangle 2"/>
          <p:cNvSpPr/>
          <p:nvPr/>
        </p:nvSpPr>
        <p:spPr>
          <a:xfrm>
            <a:off x="318017" y="1169538"/>
            <a:ext cx="2964466" cy="461665"/>
          </a:xfrm>
          <a:prstGeom prst="rect">
            <a:avLst/>
          </a:prstGeom>
        </p:spPr>
        <p:txBody>
          <a:bodyPr wrap="none">
            <a:spAutoFit/>
          </a:bodyPr>
          <a:lstStyle/>
          <a:p>
            <a:pPr algn="ctr"/>
            <a:r>
              <a:rPr lang="en-US" sz="2400" b="1" dirty="0">
                <a:latin typeface="Cambria" panose="02040503050406030204" pitchFamily="18" charset="0"/>
                <a:ea typeface="Cambria" panose="02040503050406030204" pitchFamily="18" charset="0"/>
              </a:rPr>
              <a:t>Người mặc áo chàm</a:t>
            </a:r>
          </a:p>
        </p:txBody>
      </p:sp>
      <p:sp>
        <p:nvSpPr>
          <p:cNvPr id="4" name="Rectangle 3"/>
          <p:cNvSpPr/>
          <p:nvPr/>
        </p:nvSpPr>
        <p:spPr>
          <a:xfrm>
            <a:off x="4836500" y="1142905"/>
            <a:ext cx="1391022" cy="461665"/>
          </a:xfrm>
          <a:prstGeom prst="rect">
            <a:avLst/>
          </a:prstGeom>
        </p:spPr>
        <p:txBody>
          <a:bodyPr wrap="none">
            <a:spAutoFit/>
          </a:bodyPr>
          <a:lstStyle/>
          <a:p>
            <a:pPr algn="ctr"/>
            <a:r>
              <a:rPr lang="en-US" sz="2400" b="1" dirty="0">
                <a:latin typeface="Cambria" panose="02040503050406030204" pitchFamily="18" charset="0"/>
                <a:ea typeface="Cambria" panose="02040503050406030204" pitchFamily="18" charset="0"/>
              </a:rPr>
              <a:t>Áo chàm</a:t>
            </a:r>
          </a:p>
        </p:txBody>
      </p:sp>
      <p:sp>
        <p:nvSpPr>
          <p:cNvPr id="5" name="Rectangle 4"/>
          <p:cNvSpPr/>
          <p:nvPr/>
        </p:nvSpPr>
        <p:spPr>
          <a:xfrm>
            <a:off x="6433017" y="1142906"/>
            <a:ext cx="5297733" cy="461665"/>
          </a:xfrm>
          <a:prstGeom prst="rect">
            <a:avLst/>
          </a:prstGeom>
        </p:spPr>
        <p:txBody>
          <a:bodyPr wrap="none">
            <a:spAutoFit/>
          </a:bodyPr>
          <a:lstStyle/>
          <a:p>
            <a:pPr algn="ctr"/>
            <a:r>
              <a:rPr lang="en-US" sz="2400" b="1" dirty="0">
                <a:latin typeface="Cambria" panose="02040503050406030204" pitchFamily="18" charset="0"/>
                <a:ea typeface="Cambria" panose="02040503050406030204" pitchFamily="18" charset="0"/>
              </a:rPr>
              <a:t>Lấy dấu hiệu của sự vật để gọi sự vật</a:t>
            </a:r>
          </a:p>
        </p:txBody>
      </p:sp>
      <p:sp>
        <p:nvSpPr>
          <p:cNvPr id="6" name="Rectangle 5"/>
          <p:cNvSpPr/>
          <p:nvPr/>
        </p:nvSpPr>
        <p:spPr>
          <a:xfrm>
            <a:off x="442262" y="1903696"/>
            <a:ext cx="2446504" cy="646331"/>
          </a:xfrm>
          <a:prstGeom prst="rect">
            <a:avLst/>
          </a:prstGeom>
        </p:spPr>
        <p:txBody>
          <a:bodyPr wrap="none">
            <a:spAutoFit/>
          </a:bodyPr>
          <a:lstStyle/>
          <a:p>
            <a:pPr algn="ctr">
              <a:lnSpc>
                <a:spcPct val="150000"/>
              </a:lnSpc>
            </a:pPr>
            <a:r>
              <a:rPr lang="en-US" sz="2400" b="1" dirty="0">
                <a:solidFill>
                  <a:srgbClr val="C00000"/>
                </a:solidFill>
                <a:latin typeface="Cambria" panose="02040503050406030204" pitchFamily="18" charset="0"/>
                <a:ea typeface="Cambria" panose="02040503050406030204" pitchFamily="18" charset="0"/>
              </a:rPr>
              <a:t>Cầu thủ đá bóng</a:t>
            </a:r>
          </a:p>
        </p:txBody>
      </p:sp>
      <p:sp>
        <p:nvSpPr>
          <p:cNvPr id="7" name="Rectangle 6"/>
          <p:cNvSpPr/>
          <p:nvPr/>
        </p:nvSpPr>
        <p:spPr>
          <a:xfrm>
            <a:off x="4826176" y="2060282"/>
            <a:ext cx="1401346" cy="461665"/>
          </a:xfrm>
          <a:prstGeom prst="rect">
            <a:avLst/>
          </a:prstGeom>
        </p:spPr>
        <p:txBody>
          <a:bodyPr wrap="none">
            <a:spAutoFit/>
          </a:bodyPr>
          <a:lstStyle/>
          <a:p>
            <a:pPr algn="ctr"/>
            <a:r>
              <a:rPr lang="en-US" sz="2400" b="1" dirty="0">
                <a:solidFill>
                  <a:srgbClr val="C00000"/>
                </a:solidFill>
                <a:latin typeface="Cambria" panose="02040503050406030204" pitchFamily="18" charset="0"/>
                <a:ea typeface="Cambria" panose="02040503050406030204" pitchFamily="18" charset="0"/>
              </a:rPr>
              <a:t>Chân sút</a:t>
            </a:r>
          </a:p>
        </p:txBody>
      </p:sp>
      <p:sp>
        <p:nvSpPr>
          <p:cNvPr id="8" name="Rectangle 7"/>
          <p:cNvSpPr/>
          <p:nvPr/>
        </p:nvSpPr>
        <p:spPr>
          <a:xfrm>
            <a:off x="6463676" y="2088362"/>
            <a:ext cx="4651081" cy="461665"/>
          </a:xfrm>
          <a:prstGeom prst="rect">
            <a:avLst/>
          </a:prstGeom>
        </p:spPr>
        <p:txBody>
          <a:bodyPr wrap="none">
            <a:spAutoFit/>
          </a:bodyPr>
          <a:lstStyle/>
          <a:p>
            <a:pPr algn="ctr"/>
            <a:r>
              <a:rPr lang="en-US" sz="2400" b="1" dirty="0">
                <a:solidFill>
                  <a:srgbClr val="C00000"/>
                </a:solidFill>
                <a:latin typeface="Cambria" panose="02040503050406030204" pitchFamily="18" charset="0"/>
                <a:ea typeface="Cambria" panose="02040503050406030204" pitchFamily="18" charset="0"/>
              </a:rPr>
              <a:t>Lấy một bộ phận để gọi tổng thể</a:t>
            </a:r>
          </a:p>
        </p:txBody>
      </p:sp>
      <p:sp>
        <p:nvSpPr>
          <p:cNvPr id="10" name="Rectangle 9"/>
          <p:cNvSpPr/>
          <p:nvPr/>
        </p:nvSpPr>
        <p:spPr>
          <a:xfrm>
            <a:off x="-233602" y="2551858"/>
            <a:ext cx="5305748" cy="1131785"/>
          </a:xfrm>
          <a:prstGeom prst="rect">
            <a:avLst/>
          </a:prstGeom>
        </p:spPr>
        <p:txBody>
          <a:bodyPr wrap="square">
            <a:spAutoFit/>
          </a:bodyPr>
          <a:lstStyle/>
          <a:p>
            <a:pPr algn="ctr">
              <a:lnSpc>
                <a:spcPct val="150000"/>
              </a:lnSpc>
            </a:pPr>
            <a:r>
              <a:rPr lang="en-US" sz="2400" b="1" dirty="0" err="1">
                <a:latin typeface="Cambria" panose="02040503050406030204" pitchFamily="18" charset="0"/>
                <a:ea typeface="Cambria" panose="02040503050406030204" pitchFamily="18" charset="0"/>
              </a:rPr>
              <a:t>Vì</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sao</a:t>
            </a:r>
            <a:r>
              <a:rPr lang="en-US" sz="2400" b="1" dirty="0">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trái</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đất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nặng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ân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tình</a:t>
            </a:r>
            <a:r>
              <a:rPr lang="en-US" sz="2400" b="1" dirty="0">
                <a:latin typeface="Cambria" panose="02040503050406030204" pitchFamily="18" charset="0"/>
                <a:ea typeface="Cambria" panose="02040503050406030204" pitchFamily="18" charset="0"/>
              </a:rPr>
              <a:t> </a:t>
            </a:r>
          </a:p>
          <a:p>
            <a:pPr algn="ctr">
              <a:lnSpc>
                <a:spcPct val="150000"/>
              </a:lnSpc>
            </a:pPr>
            <a:r>
              <a:rPr lang="en-US" sz="2400" b="1" dirty="0" err="1">
                <a:latin typeface="Cambria" panose="02040503050406030204" pitchFamily="18" charset="0"/>
                <a:ea typeface="Cambria" panose="02040503050406030204" pitchFamily="18" charset="0"/>
              </a:rPr>
              <a:t>Nhắc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mãi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người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Hồ</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Chí</a:t>
            </a:r>
            <a:r>
              <a:rPr lang="en-US" sz="2400" b="1" dirty="0">
                <a:latin typeface="Cambria" panose="02040503050406030204" pitchFamily="18" charset="0"/>
                <a:ea typeface="Cambria" panose="02040503050406030204" pitchFamily="18" charset="0"/>
              </a:rPr>
              <a:t> Minh</a:t>
            </a:r>
          </a:p>
        </p:txBody>
      </p:sp>
      <p:sp>
        <p:nvSpPr>
          <p:cNvPr id="13" name="Rectangle 12"/>
          <p:cNvSpPr/>
          <p:nvPr/>
        </p:nvSpPr>
        <p:spPr>
          <a:xfrm>
            <a:off x="4836499" y="2595679"/>
            <a:ext cx="1512231" cy="1569660"/>
          </a:xfrm>
          <a:prstGeom prst="rect">
            <a:avLst/>
          </a:prstGeom>
        </p:spPr>
        <p:txBody>
          <a:bodyPr wrap="square">
            <a:spAutoFit/>
          </a:bodyPr>
          <a:lstStyle/>
          <a:p>
            <a:pPr algn="ctr"/>
            <a:r>
              <a:rPr lang="en-US" sz="2400" b="1" dirty="0" err="1">
                <a:solidFill>
                  <a:srgbClr val="002060"/>
                </a:solidFill>
                <a:latin typeface="Cambria" panose="02040503050406030204" pitchFamily="18" charset="0"/>
                <a:ea typeface="Cambria" panose="02040503050406030204" pitchFamily="18" charset="0"/>
              </a:rPr>
              <a:t>Những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người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sống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trên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Trái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đất</a:t>
            </a:r>
            <a:endParaRPr lang="en-US" sz="2400" b="1" dirty="0">
              <a:solidFill>
                <a:srgbClr val="002060"/>
              </a:solidFill>
              <a:latin typeface="Cambria" panose="02040503050406030204" pitchFamily="18" charset="0"/>
              <a:ea typeface="Cambria" panose="02040503050406030204" pitchFamily="18" charset="0"/>
            </a:endParaRPr>
          </a:p>
        </p:txBody>
      </p:sp>
      <p:sp>
        <p:nvSpPr>
          <p:cNvPr id="14" name="Rectangle 13"/>
          <p:cNvSpPr/>
          <p:nvPr/>
        </p:nvSpPr>
        <p:spPr>
          <a:xfrm>
            <a:off x="6433017" y="3055437"/>
            <a:ext cx="5305748" cy="461665"/>
          </a:xfrm>
          <a:prstGeom prst="rect">
            <a:avLst/>
          </a:prstGeom>
        </p:spPr>
        <p:txBody>
          <a:bodyPr wrap="none">
            <a:spAutoFit/>
          </a:bodyPr>
          <a:lstStyle/>
          <a:p>
            <a:pPr algn="ctr"/>
            <a:r>
              <a:rPr lang="en-US" sz="2400" b="1" dirty="0">
                <a:latin typeface="Cambria" panose="02040503050406030204" pitchFamily="18" charset="0"/>
                <a:ea typeface="Cambria" panose="02040503050406030204" pitchFamily="18" charset="0"/>
              </a:rPr>
              <a:t>Lấy vật chứa đựng để gọi vật bị chứa</a:t>
            </a:r>
          </a:p>
        </p:txBody>
      </p:sp>
      <p:sp>
        <p:nvSpPr>
          <p:cNvPr id="15" name="Rectangle 14"/>
          <p:cNvSpPr/>
          <p:nvPr/>
        </p:nvSpPr>
        <p:spPr>
          <a:xfrm>
            <a:off x="0" y="4210844"/>
            <a:ext cx="4747079" cy="830997"/>
          </a:xfrm>
          <a:prstGeom prst="rect">
            <a:avLst/>
          </a:prstGeom>
        </p:spPr>
        <p:txBody>
          <a:bodyPr wrap="square">
            <a:spAutoFit/>
          </a:bodyPr>
          <a:lstStyle/>
          <a:p>
            <a:pPr algn="ctr"/>
            <a:r>
              <a:rPr lang="en-US" sz="2400" b="1" dirty="0" err="1">
                <a:solidFill>
                  <a:srgbClr val="C00000"/>
                </a:solidFill>
                <a:latin typeface="Cambria" panose="02040503050406030204" pitchFamily="18" charset="0"/>
                <a:ea typeface="Cambria" panose="02040503050406030204" pitchFamily="18" charset="0"/>
              </a:rPr>
              <a:t>Một</a:t>
            </a:r>
            <a:r>
              <a:rPr lang="en-US" sz="2400" b="1" dirty="0">
                <a:solidFill>
                  <a:srgbClr val="C00000"/>
                </a:solidFill>
                <a:latin typeface="Cambria" panose="02040503050406030204" pitchFamily="18" charset="0"/>
                <a:ea typeface="Cambria" panose="02040503050406030204" pitchFamily="18" charset="0"/>
              </a:rPr>
              <a:t> </a:t>
            </a:r>
            <a:r>
              <a:rPr lang="en-US" sz="2400" b="1" dirty="0" err="1">
                <a:solidFill>
                  <a:srgbClr val="C00000"/>
                </a:solidFill>
                <a:latin typeface="Cambria" panose="02040503050406030204" pitchFamily="18" charset="0"/>
                <a:ea typeface="Cambria" panose="02040503050406030204" pitchFamily="18" charset="0"/>
              </a:rPr>
              <a:t>cây</a:t>
            </a:r>
            <a:r>
              <a:rPr lang="en-US" sz="2400" b="1" dirty="0">
                <a:solidFill>
                  <a:srgbClr val="C00000"/>
                </a:solidFill>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làm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chẳng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nên</a:t>
            </a:r>
            <a:r>
              <a:rPr lang="en-US" sz="2400" b="1" dirty="0">
                <a:latin typeface="Cambria" panose="02040503050406030204" pitchFamily="18" charset="0"/>
                <a:ea typeface="Cambria" panose="02040503050406030204" pitchFamily="18" charset="0"/>
              </a:rPr>
              <a:t> non</a:t>
            </a:r>
          </a:p>
          <a:p>
            <a:pPr algn="ctr"/>
            <a:r>
              <a:rPr lang="en-US" sz="2400" b="1" dirty="0">
                <a:solidFill>
                  <a:srgbClr val="C00000"/>
                </a:solidFill>
                <a:latin typeface="Cambria" panose="02040503050406030204" pitchFamily="18" charset="0"/>
                <a:ea typeface="Cambria" panose="02040503050406030204" pitchFamily="18" charset="0"/>
              </a:rPr>
              <a:t>Ba </a:t>
            </a:r>
            <a:r>
              <a:rPr lang="en-US" sz="2400" b="1" dirty="0" err="1">
                <a:solidFill>
                  <a:srgbClr val="C00000"/>
                </a:solidFill>
                <a:latin typeface="Cambria" panose="02040503050406030204" pitchFamily="18" charset="0"/>
                <a:ea typeface="Cambria" panose="02040503050406030204" pitchFamily="18" charset="0"/>
              </a:rPr>
              <a:t>cây</a:t>
            </a:r>
            <a:r>
              <a:rPr lang="en-US" sz="2400" b="1" dirty="0">
                <a:solidFill>
                  <a:srgbClr val="C00000"/>
                </a:solidFill>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chụm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hòn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núi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cao</a:t>
            </a:r>
            <a:endParaRPr lang="en-US" sz="2400" b="1" dirty="0">
              <a:latin typeface="Cambria" panose="02040503050406030204" pitchFamily="18" charset="0"/>
              <a:ea typeface="Cambria" panose="02040503050406030204" pitchFamily="18" charset="0"/>
            </a:endParaRPr>
          </a:p>
        </p:txBody>
      </p:sp>
      <p:sp>
        <p:nvSpPr>
          <p:cNvPr id="16" name="Rectangle 15"/>
          <p:cNvSpPr/>
          <p:nvPr/>
        </p:nvSpPr>
        <p:spPr>
          <a:xfrm>
            <a:off x="4808747" y="4168643"/>
            <a:ext cx="1539984" cy="830997"/>
          </a:xfrm>
          <a:prstGeom prst="rect">
            <a:avLst/>
          </a:prstGeom>
        </p:spPr>
        <p:txBody>
          <a:bodyPr wrap="square">
            <a:spAutoFit/>
          </a:bodyPr>
          <a:lstStyle/>
          <a:p>
            <a:pPr algn="ctr"/>
            <a:r>
              <a:rPr lang="en-US" sz="2400" b="1" dirty="0">
                <a:solidFill>
                  <a:srgbClr val="002060"/>
                </a:solidFill>
                <a:latin typeface="Cambria" panose="02040503050406030204" pitchFamily="18" charset="0"/>
                <a:ea typeface="Cambria" panose="02040503050406030204" pitchFamily="18" charset="0"/>
              </a:rPr>
              <a:t>Số ít</a:t>
            </a:r>
          </a:p>
          <a:p>
            <a:pPr algn="ctr"/>
            <a:r>
              <a:rPr lang="en-US" sz="2400" b="1" dirty="0">
                <a:solidFill>
                  <a:srgbClr val="002060"/>
                </a:solidFill>
                <a:latin typeface="Cambria" panose="02040503050406030204" pitchFamily="18" charset="0"/>
                <a:ea typeface="Cambria" panose="02040503050406030204" pitchFamily="18" charset="0"/>
              </a:rPr>
              <a:t>Số nhiều</a:t>
            </a:r>
          </a:p>
        </p:txBody>
      </p:sp>
      <p:sp>
        <p:nvSpPr>
          <p:cNvPr id="17" name="Rectangle 16"/>
          <p:cNvSpPr/>
          <p:nvPr/>
        </p:nvSpPr>
        <p:spPr>
          <a:xfrm>
            <a:off x="6374095" y="4536185"/>
            <a:ext cx="5126789" cy="461665"/>
          </a:xfrm>
          <a:prstGeom prst="rect">
            <a:avLst/>
          </a:prstGeom>
        </p:spPr>
        <p:txBody>
          <a:bodyPr wrap="none">
            <a:spAutoFit/>
          </a:bodyPr>
          <a:lstStyle/>
          <a:p>
            <a:pPr algn="ctr"/>
            <a:r>
              <a:rPr lang="en-US" sz="2400" b="1" dirty="0">
                <a:solidFill>
                  <a:srgbClr val="C00000"/>
                </a:solidFill>
                <a:latin typeface="Cambria" panose="02040503050406030204" pitchFamily="18" charset="0"/>
                <a:ea typeface="Cambria" panose="02040503050406030204" pitchFamily="18" charset="0"/>
              </a:rPr>
              <a:t>Lấy cái cụ thể để gọi cái trừu tượng</a:t>
            </a:r>
          </a:p>
        </p:txBody>
      </p:sp>
    </p:spTree>
    <p:extLst>
      <p:ext uri="{BB962C8B-B14F-4D97-AF65-F5344CB8AC3E}">
        <p14:creationId xmlns:p14="http://schemas.microsoft.com/office/powerpoint/2010/main" val="295542092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arn(inVertic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xEl>
                                              <p:pRg st="0" end="0"/>
                                            </p:txEl>
                                          </p:spTgt>
                                        </p:tgtEl>
                                        <p:attrNameLst>
                                          <p:attrName>style.visibility</p:attrName>
                                        </p:attrNameLst>
                                      </p:cBhvr>
                                      <p:to>
                                        <p:strVal val="visible"/>
                                      </p:to>
                                    </p:set>
                                    <p:animEffect transition="in" filter="fade">
                                      <p:cBhvr>
                                        <p:cTn id="54" dur="500"/>
                                        <p:tgtEl>
                                          <p:spTgt spid="14">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P spid="13"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0"/>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979714" y="1500301"/>
            <a:ext cx="10763794" cy="2246769"/>
          </a:xfrm>
          <a:prstGeom prst="rect">
            <a:avLst/>
          </a:prstGeom>
        </p:spPr>
        <p:txBody>
          <a:bodyPr wrap="square">
            <a:spAutoFit/>
          </a:bodyPr>
          <a:lstStyle/>
          <a:p>
            <a:pPr algn="just">
              <a:spcAft>
                <a:spcPts val="0"/>
              </a:spcAft>
              <a:tabLst>
                <a:tab pos="90170" algn="l"/>
                <a:tab pos="180340" algn="l"/>
              </a:tabLst>
            </a:pPr>
            <a:r>
              <a:rPr lang="en-US" sz="2800" b="1" dirty="0">
                <a:latin typeface="Times New Roman" panose="02020603050405020304" pitchFamily="18" charset="0"/>
                <a:ea typeface="Times New Roman" panose="02020603050405020304" pitchFamily="18" charset="0"/>
              </a:rPr>
              <a:t>2. </a:t>
            </a:r>
            <a:r>
              <a:rPr lang="en-US" sz="2800" b="1" dirty="0" err="1">
                <a:latin typeface="Times New Roman" panose="02020603050405020304" pitchFamily="18" charset="0"/>
                <a:ea typeface="Times New Roman" panose="02020603050405020304" pitchFamily="18" charset="0"/>
              </a:rPr>
              <a:t>Kết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luận</a:t>
            </a:r>
            <a:r>
              <a:rPr lang="en-US" sz="2800" b="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4 </a:t>
            </a:r>
            <a:r>
              <a:rPr lang="en-US" sz="2800" dirty="0" err="1">
                <a:latin typeface="Times New Roman" panose="02020603050405020304" pitchFamily="18" charset="0"/>
                <a:ea typeface="Times New Roman" panose="02020603050405020304" pitchFamily="18" charset="0"/>
              </a:rPr>
              <a:t>kiểu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gặp</a:t>
            </a:r>
            <a:r>
              <a:rPr lang="en-US" sz="2800" dirty="0">
                <a:latin typeface="Times New Roman" panose="02020603050405020304" pitchFamily="18" charset="0"/>
                <a:ea typeface="Times New Roman" panose="02020603050405020304" pitchFamily="18" charset="0"/>
              </a:rPr>
              <a:t>:</a:t>
            </a:r>
          </a:p>
          <a:p>
            <a:pPr algn="just">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gọi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a:t>
            </a:r>
          </a:p>
          <a:p>
            <a:pPr algn="just">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gọi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đựng</a:t>
            </a:r>
            <a:r>
              <a:rPr lang="en-US" sz="2800" dirty="0">
                <a:latin typeface="Times New Roman" panose="02020603050405020304" pitchFamily="18" charset="0"/>
                <a:ea typeface="Times New Roman" panose="02020603050405020304" pitchFamily="18" charset="0"/>
              </a:rPr>
              <a:t>;</a:t>
            </a:r>
          </a:p>
          <a:p>
            <a:pPr algn="just">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gọi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a:t>
            </a:r>
          </a:p>
          <a:p>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gọi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trừu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1617660020"/>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43662"/>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1149046" y="1043936"/>
            <a:ext cx="9585446" cy="954107"/>
          </a:xfrm>
          <a:prstGeom prst="rect">
            <a:avLst/>
          </a:prstGeom>
        </p:spPr>
        <p:txBody>
          <a:bodyPr wrap="square">
            <a:spAutoFit/>
          </a:bodyPr>
          <a:lstStyle/>
          <a:p>
            <a:r>
              <a:rPr lang="en-US" sz="2800" b="1" dirty="0" err="1">
                <a:solidFill>
                  <a:srgbClr val="000000"/>
                </a:solidFill>
                <a:latin typeface="Times New Roman" panose="02020603050405020304" pitchFamily="18" charset="0"/>
                <a:ea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rPr>
              <a:t> 1 SGK </a:t>
            </a:r>
            <a:r>
              <a:rPr lang="en-US" sz="2800" b="1" dirty="0" err="1">
                <a:solidFill>
                  <a:srgbClr val="000000"/>
                </a:solidFill>
                <a:latin typeface="Times New Roman" panose="02020603050405020304" pitchFamily="18" charset="0"/>
                <a:ea typeface="Times New Roman" panose="02020603050405020304" pitchFamily="18" charset="0"/>
              </a:rPr>
              <a:t>trang</a:t>
            </a:r>
            <a:r>
              <a:rPr lang="en-US" sz="2800" b="1" dirty="0">
                <a:solidFill>
                  <a:srgbClr val="000000"/>
                </a:solidFill>
                <a:latin typeface="Times New Roman" panose="02020603050405020304" pitchFamily="18" charset="0"/>
                <a:ea typeface="Times New Roman" panose="02020603050405020304" pitchFamily="18" charset="0"/>
              </a:rPr>
              <a:t> 99: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in </a:t>
            </a:r>
            <a:r>
              <a:rPr lang="en-US" sz="2800" dirty="0" err="1">
                <a:latin typeface="Times New Roman" panose="02020603050405020304" pitchFamily="18" charset="0"/>
                <a:ea typeface="Calibri" panose="020F0502020204030204" pitchFamily="34" charset="0"/>
              </a:rPr>
              <a:t>đậm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những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dụ</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hãy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giải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thích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ngữ</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đó</a:t>
            </a:r>
            <a:r>
              <a:rPr lang="en-US" sz="2800" dirty="0">
                <a:latin typeface="Times New Roman" panose="02020603050405020304" pitchFamily="18" charset="0"/>
                <a:ea typeface="Calibri" panose="020F0502020204030204" pitchFamily="34" charset="0"/>
              </a:rPr>
              <a:t>? </a:t>
            </a:r>
          </a:p>
        </p:txBody>
      </p:sp>
      <p:sp>
        <p:nvSpPr>
          <p:cNvPr id="11" name="Rectangle 10"/>
          <p:cNvSpPr/>
          <p:nvPr/>
        </p:nvSpPr>
        <p:spPr>
          <a:xfrm>
            <a:off x="1097069" y="1474823"/>
            <a:ext cx="9689400" cy="523220"/>
          </a:xfrm>
          <a:prstGeom prst="rect">
            <a:avLst/>
          </a:prstGeom>
        </p:spPr>
        <p:txBody>
          <a:bodyPr wrap="square">
            <a:spAutoFit/>
          </a:bodyPr>
          <a:lstStyle/>
          <a:p>
            <a:pPr algn="just"/>
            <a:r>
              <a:rPr lang="vi-VN" sz="2800" dirty="0">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
        <p:nvSpPr>
          <p:cNvPr id="12" name="Rectangle 11"/>
          <p:cNvSpPr/>
          <p:nvPr/>
        </p:nvSpPr>
        <p:spPr>
          <a:xfrm>
            <a:off x="1405531" y="1998043"/>
            <a:ext cx="9689400" cy="3539430"/>
          </a:xfrm>
          <a:prstGeom prst="rect">
            <a:avLst/>
          </a:prstGeom>
        </p:spPr>
        <p:txBody>
          <a:bodyPr wrap="square">
            <a:spAutoFit/>
          </a:bodyPr>
          <a:lstStyle/>
          <a:p>
            <a:pPr algn="just">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rPr>
              <a:t>a. </a:t>
            </a:r>
            <a:r>
              <a:rPr lang="en-US" altLang="zh-CN" sz="2800" dirty="0" err="1">
                <a:solidFill>
                  <a:prstClr val="black"/>
                </a:solidFill>
                <a:latin typeface="Cambria" panose="02040503050406030204" pitchFamily="18" charset="0"/>
                <a:ea typeface="Cambria" panose="02040503050406030204" pitchFamily="18" charset="0"/>
              </a:rPr>
              <a:t>Suốt</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một</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đời</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người</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từ</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thuở</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lọt</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lòng</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trong</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chiếc</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nôi</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tre</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đến</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khi</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nhắm</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mắt</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xuôi</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tay</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nằm</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trên</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giường</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tre</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tre</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với</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mình</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sống</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có</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nhau</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chết</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có</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nhau</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chung</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thủy</a:t>
            </a:r>
            <a:r>
              <a:rPr lang="en-US" altLang="zh-CN" sz="2800" dirty="0">
                <a:solidFill>
                  <a:prstClr val="black"/>
                </a:solidFill>
                <a:latin typeface="Cambria" panose="02040503050406030204" pitchFamily="18" charset="0"/>
                <a:ea typeface="Cambria" panose="02040503050406030204" pitchFamily="18" charset="0"/>
              </a:rPr>
              <a:t>. </a:t>
            </a:r>
          </a:p>
          <a:p>
            <a:pPr algn="just">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rPr>
              <a:t>b. </a:t>
            </a:r>
            <a:r>
              <a:rPr lang="en-US" altLang="zh-CN" sz="2800" dirty="0">
                <a:solidFill>
                  <a:prstClr val="black"/>
                </a:solidFill>
                <a:latin typeface="Cambria" panose="02040503050406030204" pitchFamily="18" charset="0"/>
                <a:ea typeface="Cambria" panose="02040503050406030204" pitchFamily="18" charset="0"/>
              </a:rPr>
              <a:t>Tre </a:t>
            </a:r>
            <a:r>
              <a:rPr lang="en-US" altLang="zh-CN" sz="2800" dirty="0" err="1">
                <a:solidFill>
                  <a:prstClr val="black"/>
                </a:solidFill>
                <a:latin typeface="Cambria" panose="02040503050406030204" pitchFamily="18" charset="0"/>
                <a:ea typeface="Cambria" panose="02040503050406030204" pitchFamily="18" charset="0"/>
              </a:rPr>
              <a:t>giữ</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làng</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giữ</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nước</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giữ</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mái</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nhà</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tranh</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giữ</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đồng</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lúa</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chín</a:t>
            </a:r>
            <a:r>
              <a:rPr lang="en-US" altLang="zh-CN" sz="2800" dirty="0">
                <a:solidFill>
                  <a:prstClr val="black"/>
                </a:solidFill>
                <a:latin typeface="Cambria" panose="02040503050406030204" pitchFamily="18" charset="0"/>
                <a:ea typeface="Cambria" panose="02040503050406030204" pitchFamily="18" charset="0"/>
              </a:rPr>
              <a:t>. </a:t>
            </a:r>
          </a:p>
          <a:p>
            <a:pPr algn="just">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rPr>
              <a:t>c. </a:t>
            </a:r>
            <a:r>
              <a:rPr lang="en-US" altLang="zh-CN" sz="2800" dirty="0" err="1">
                <a:solidFill>
                  <a:prstClr val="black"/>
                </a:solidFill>
                <a:latin typeface="Cambria" panose="02040503050406030204" pitchFamily="18" charset="0"/>
                <a:ea typeface="Cambria" panose="02040503050406030204" pitchFamily="18" charset="0"/>
              </a:rPr>
              <a:t>Thị</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thơm</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thị</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giấu</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người</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thơm</a:t>
            </a:r>
            <a:endParaRPr lang="en-US" altLang="zh-CN" sz="2800" dirty="0">
              <a:solidFill>
                <a:prstClr val="black"/>
              </a:solidFill>
              <a:latin typeface="Cambria" panose="02040503050406030204" pitchFamily="18" charset="0"/>
              <a:ea typeface="Cambria" panose="02040503050406030204" pitchFamily="18" charset="0"/>
            </a:endParaRPr>
          </a:p>
          <a:p>
            <a:pPr algn="just">
              <a:spcAft>
                <a:spcPts val="0"/>
              </a:spcAft>
              <a:tabLst>
                <a:tab pos="90170" algn="l"/>
                <a:tab pos="180340" algn="l"/>
              </a:tabLst>
            </a:pPr>
            <a:r>
              <a:rPr lang="en-US" altLang="zh-CN" sz="2800" dirty="0" err="1">
                <a:solidFill>
                  <a:prstClr val="black"/>
                </a:solidFill>
                <a:latin typeface="Cambria" panose="02040503050406030204" pitchFamily="18" charset="0"/>
                <a:ea typeface="Cambria" panose="02040503050406030204" pitchFamily="18" charset="0"/>
              </a:rPr>
              <a:t>Chăm</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làm</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thì</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dirty="0" err="1">
                <a:solidFill>
                  <a:prstClr val="black"/>
                </a:solidFill>
                <a:latin typeface="Cambria" panose="02040503050406030204" pitchFamily="18" charset="0"/>
                <a:ea typeface="Cambria" panose="02040503050406030204" pitchFamily="18" charset="0"/>
              </a:rPr>
              <a:t>được</a:t>
            </a:r>
            <a:r>
              <a:rPr lang="en-US" altLang="zh-CN" sz="2800"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áo</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cơm</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cửa</a:t>
            </a:r>
            <a:r>
              <a:rPr lang="en-US" altLang="zh-CN" sz="2800" b="1" dirty="0">
                <a:solidFill>
                  <a:prstClr val="black"/>
                </a:solidFill>
                <a:latin typeface="Cambria" panose="02040503050406030204" pitchFamily="18" charset="0"/>
                <a:ea typeface="Cambria" panose="02040503050406030204" pitchFamily="18" charset="0"/>
              </a:rPr>
              <a:t> </a:t>
            </a:r>
            <a:r>
              <a:rPr lang="en-US" altLang="zh-CN" sz="2800" b="1" dirty="0" err="1">
                <a:solidFill>
                  <a:prstClr val="black"/>
                </a:solidFill>
                <a:latin typeface="Cambria" panose="02040503050406030204" pitchFamily="18" charset="0"/>
                <a:ea typeface="Cambria" panose="02040503050406030204" pitchFamily="18" charset="0"/>
              </a:rPr>
              <a:t>nhà</a:t>
            </a:r>
            <a:r>
              <a:rPr lang="en-US" altLang="zh-CN" sz="2800" dirty="0">
                <a:solidFill>
                  <a:prstClr val="black"/>
                </a:solidFill>
                <a:latin typeface="Cambria" panose="02040503050406030204" pitchFamily="18" charset="0"/>
                <a:ea typeface="Cambria" panose="02040503050406030204" pitchFamily="18" charset="0"/>
              </a:rPr>
              <a:t>.</a:t>
            </a:r>
          </a:p>
          <a:p>
            <a:pPr algn="just">
              <a:spcAft>
                <a:spcPts val="0"/>
              </a:spcAft>
              <a:tabLst>
                <a:tab pos="90170" algn="l"/>
                <a:tab pos="180340" algn="l"/>
              </a:tabLst>
            </a:pPr>
            <a:endParaRPr lang="en-US" sz="28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3F99677-0F6B-4ACF-A894-A85B4A918D3F}"/>
              </a:ext>
            </a:extLst>
          </p:cNvPr>
          <p:cNvSpPr txBox="1"/>
          <p:nvPr/>
        </p:nvSpPr>
        <p:spPr>
          <a:xfrm>
            <a:off x="715617" y="145774"/>
            <a:ext cx="4333461"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III. </a:t>
            </a:r>
            <a:r>
              <a:rPr lang="en-US" sz="3000" b="1" dirty="0" err="1">
                <a:latin typeface="Times New Roman" panose="02020603050405020304" pitchFamily="18" charset="0"/>
                <a:cs typeface="Times New Roman" panose="02020603050405020304" pitchFamily="18" charset="0"/>
              </a:rPr>
              <a:t>Luyện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tập</a:t>
            </a:r>
            <a:r>
              <a:rPr lang="en-US" sz="3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98204657"/>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Effect transition="in" filter="fade">
                                      <p:cBhvr>
                                        <p:cTn id="35" dur="1000"/>
                                        <p:tgtEl>
                                          <p:spTgt spid="12">
                                            <p:txEl>
                                              <p:pRg st="3" end="3"/>
                                            </p:txEl>
                                          </p:spTgt>
                                        </p:tgtEl>
                                      </p:cBhvr>
                                    </p:animEffect>
                                    <p:anim calcmode="lin" valueType="num">
                                      <p:cBhvr>
                                        <p:cTn id="36"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2-1031-7">
  <a:themeElements>
    <a:clrScheme name="自定义 1429">
      <a:dk1>
        <a:sysClr val="windowText" lastClr="000000"/>
      </a:dk1>
      <a:lt1>
        <a:sysClr val="window" lastClr="FFFFFF"/>
      </a:lt1>
      <a:dk2>
        <a:srgbClr val="44546A"/>
      </a:dk2>
      <a:lt2>
        <a:srgbClr val="E7E6E6"/>
      </a:lt2>
      <a:accent1>
        <a:srgbClr val="9AA4C1"/>
      </a:accent1>
      <a:accent2>
        <a:srgbClr val="9AA4C1"/>
      </a:accent2>
      <a:accent3>
        <a:srgbClr val="9AA4C1"/>
      </a:accent3>
      <a:accent4>
        <a:srgbClr val="9AA4C1"/>
      </a:accent4>
      <a:accent5>
        <a:srgbClr val="9AA4C1"/>
      </a:accent5>
      <a:accent6>
        <a:srgbClr val="9AA4C1"/>
      </a:accent6>
      <a:hlink>
        <a:srgbClr val="9AA4C1"/>
      </a:hlink>
      <a:folHlink>
        <a:srgbClr val="9AA4C1"/>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2-1031-7</Template>
  <TotalTime>899</TotalTime>
  <Words>1658</Words>
  <Application>Microsoft Office PowerPoint</Application>
  <PresentationFormat>Widescreen</PresentationFormat>
  <Paragraphs>177</Paragraphs>
  <Slides>30</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等线</vt:lpstr>
      <vt:lpstr>等线 Light</vt:lpstr>
      <vt:lpstr>Arial</vt:lpstr>
      <vt:lpstr>Calibri</vt:lpstr>
      <vt:lpstr>Cambria</vt:lpstr>
      <vt:lpstr>Garamond</vt:lpstr>
      <vt:lpstr>Times New Roman</vt:lpstr>
      <vt:lpstr>VNI-Thufap3</vt:lpstr>
      <vt:lpstr>Yeseva One</vt:lpstr>
      <vt:lpstr>2-1031-7</vt:lpstr>
      <vt:lpstr>Office 主题​​</vt:lpstr>
      <vt:lpstr>PowerPoint Presentation</vt:lpstr>
      <vt:lpstr>PowerPoint Presentation</vt:lpstr>
      <vt:lpstr>Ví dụ 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DIEM MY</dc:creator>
  <cp:lastModifiedBy>Lan</cp:lastModifiedBy>
  <cp:revision>116</cp:revision>
  <dcterms:created xsi:type="dcterms:W3CDTF">2018-12-13T14:11:00Z</dcterms:created>
  <dcterms:modified xsi:type="dcterms:W3CDTF">2021-12-04T02:37:45Z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0F19EC5A6A3C40128252B93579862A71</vt:lpwstr>
  </property>
  <property fmtid="{D5CDD505-2E9C-101B-9397-08002B2CF9AE}" pid="3" name="KSOProductBuildVer">
    <vt:lpwstr>2052-11.1.0.10463</vt:lpwstr>
  </property>
</Properties>
</file>