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74" r:id="rId3"/>
    <p:sldId id="256" r:id="rId4"/>
    <p:sldId id="259" r:id="rId5"/>
    <p:sldId id="260" r:id="rId6"/>
    <p:sldId id="262" r:id="rId7"/>
    <p:sldId id="263" r:id="rId8"/>
    <p:sldId id="264" r:id="rId9"/>
    <p:sldId id="271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1152207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" y="-72"/>
      </p:cViewPr>
      <p:guideLst>
        <p:guide orient="horz" pos="2160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672BD-D434-436B-9942-805F4B3A4548}" type="datetimeFigureOut">
              <a:rPr lang="vi-VN" smtClean="0"/>
              <a:t>25/11/2022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685800"/>
            <a:ext cx="57594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57ED7-4E27-47E1-A048-F74E10ADC2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332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47688" y="685800"/>
            <a:ext cx="5762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亮亮图文旗舰店</a:t>
            </a:r>
            <a:r>
              <a:rPr lang="en-US" altLang="zh-CN" smtClean="0"/>
              <a:t>https://liangliangtuwen.tmall.com</a:t>
            </a: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AE7D58-5CC7-4D48-AAB2-99EBCB0FFA0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7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7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6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7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2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7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482D-4359-4DAD-811C-7925EFB0EF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C563-CBF1-407D-81AF-8D4CB952B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541338" y="150813"/>
            <a:ext cx="10872787" cy="3695700"/>
            <a:chOff x="3664469" y="3679317"/>
            <a:chExt cx="6878674" cy="2308696"/>
          </a:xfrm>
        </p:grpSpPr>
        <p:grpSp>
          <p:nvGrpSpPr>
            <p:cNvPr id="16441" name="Group 2"/>
            <p:cNvGrpSpPr>
              <a:grpSpLocks/>
            </p:cNvGrpSpPr>
            <p:nvPr/>
          </p:nvGrpSpPr>
          <p:grpSpPr bwMode="auto">
            <a:xfrm>
              <a:off x="3814792" y="3878156"/>
              <a:ext cx="6579776" cy="1879102"/>
              <a:chOff x="1286416" y="3103418"/>
              <a:chExt cx="6579776" cy="1879102"/>
            </a:xfrm>
          </p:grpSpPr>
          <p:sp>
            <p:nvSpPr>
              <p:cNvPr id="2" name="Rounded Rectangle 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286743" y="3103912"/>
                <a:ext cx="6579383" cy="187829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22225">
                <a:solidFill>
                  <a:schemeClr val="bg1"/>
                </a:solidFill>
              </a:ln>
              <a:effectLst>
                <a:outerShdw blurRad="304800" dist="38100" dir="2700000" algn="t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217">
                  <a:defRPr/>
                </a:pPr>
                <a:endParaRPr lang="x-none">
                  <a:solidFill>
                    <a:prstClr val="white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  <p:sp>
            <p:nvSpPr>
              <p:cNvPr id="84" name="Rounded Rectangle 8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362208" y="3186403"/>
                <a:ext cx="6441660" cy="1718362"/>
              </a:xfrm>
              <a:prstGeom prst="roundRect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88900" dist="50800" dir="16200000">
                  <a:prstClr val="black">
                    <a:alpha val="38000"/>
                  </a:prstClr>
                </a:innerShdw>
              </a:effectLst>
            </p:spPr>
            <p:txBody>
              <a:bodyPr lIns="91419" tIns="45709" rIns="91419" bIns="45709"/>
              <a:lstStyle/>
              <a:p>
                <a:pPr defTabSz="914217">
                  <a:defRPr/>
                </a:pPr>
                <a:endParaRPr lang="x-none" dirty="0">
                  <a:solidFill>
                    <a:prstClr val="black"/>
                  </a:solidFill>
                  <a:latin typeface="Source Han Sans CN Medium" panose="020B0500000000000000" pitchFamily="34" charset="-128"/>
                  <a:ea typeface="Source Han Sans CN Medium" panose="020B0500000000000000" pitchFamily="34" charset="-128"/>
                </a:endParaRPr>
              </a:p>
            </p:txBody>
          </p:sp>
        </p:grpSp>
        <p:sp>
          <p:nvSpPr>
            <p:cNvPr id="86" name="Rounded Rectangle 8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664469" y="3679317"/>
              <a:ext cx="6878674" cy="2308696"/>
            </a:xfrm>
            <a:prstGeom prst="round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2453" tIns="51226" rIns="102453" bIns="51226" anchor="ctr"/>
            <a:lstStyle/>
            <a:p>
              <a:pPr algn="ctr" defTabSz="914217">
                <a:defRPr/>
              </a:pPr>
              <a:endParaRPr lang="x-none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87" name="组合 150"/>
          <p:cNvGrpSpPr>
            <a:grpSpLocks/>
          </p:cNvGrpSpPr>
          <p:nvPr/>
        </p:nvGrpSpPr>
        <p:grpSpPr bwMode="auto">
          <a:xfrm>
            <a:off x="1882775" y="2144713"/>
            <a:ext cx="407988" cy="428625"/>
            <a:chOff x="3768359" y="1725446"/>
            <a:chExt cx="1930605" cy="1930605"/>
          </a:xfrm>
        </p:grpSpPr>
        <p:sp>
          <p:nvSpPr>
            <p:cNvPr id="15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1483242" y="1951768"/>
            <a:ext cx="285372" cy="300928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89" name="组合 156"/>
          <p:cNvGrpSpPr>
            <a:grpSpLocks/>
          </p:cNvGrpSpPr>
          <p:nvPr/>
        </p:nvGrpSpPr>
        <p:grpSpPr bwMode="auto">
          <a:xfrm>
            <a:off x="3886200" y="1255713"/>
            <a:ext cx="204788" cy="214312"/>
            <a:chOff x="3768359" y="1725446"/>
            <a:chExt cx="1930605" cy="1930605"/>
          </a:xfrm>
        </p:grpSpPr>
        <p:sp>
          <p:nvSpPr>
            <p:cNvPr id="15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5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0" name="组合 162"/>
          <p:cNvGrpSpPr>
            <a:grpSpLocks/>
          </p:cNvGrpSpPr>
          <p:nvPr/>
        </p:nvGrpSpPr>
        <p:grpSpPr bwMode="auto">
          <a:xfrm>
            <a:off x="5584825" y="2947988"/>
            <a:ext cx="250825" cy="265112"/>
            <a:chOff x="3768359" y="1725446"/>
            <a:chExt cx="1930605" cy="1930605"/>
          </a:xfrm>
        </p:grpSpPr>
        <p:sp>
          <p:nvSpPr>
            <p:cNvPr id="16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1" name="组合 165"/>
          <p:cNvGrpSpPr>
            <a:grpSpLocks/>
          </p:cNvGrpSpPr>
          <p:nvPr/>
        </p:nvGrpSpPr>
        <p:grpSpPr bwMode="auto">
          <a:xfrm>
            <a:off x="3992563" y="2925763"/>
            <a:ext cx="258762" cy="273050"/>
            <a:chOff x="3768359" y="1725446"/>
            <a:chExt cx="1930605" cy="1930605"/>
          </a:xfrm>
        </p:grpSpPr>
        <p:sp>
          <p:nvSpPr>
            <p:cNvPr id="16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6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2" name="组合 171"/>
          <p:cNvGrpSpPr>
            <a:grpSpLocks/>
          </p:cNvGrpSpPr>
          <p:nvPr/>
        </p:nvGrpSpPr>
        <p:grpSpPr bwMode="auto">
          <a:xfrm>
            <a:off x="7394575" y="3016250"/>
            <a:ext cx="225425" cy="238125"/>
            <a:chOff x="3768359" y="1725446"/>
            <a:chExt cx="1930605" cy="1930605"/>
          </a:xfrm>
        </p:grpSpPr>
        <p:sp>
          <p:nvSpPr>
            <p:cNvPr id="17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7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3" name="组合 174"/>
          <p:cNvGrpSpPr>
            <a:grpSpLocks/>
          </p:cNvGrpSpPr>
          <p:nvPr/>
        </p:nvGrpSpPr>
        <p:grpSpPr bwMode="auto">
          <a:xfrm>
            <a:off x="9124950" y="2066925"/>
            <a:ext cx="407988" cy="430213"/>
            <a:chOff x="3768359" y="1725446"/>
            <a:chExt cx="1930605" cy="1930605"/>
          </a:xfrm>
        </p:grpSpPr>
        <p:sp>
          <p:nvSpPr>
            <p:cNvPr id="17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7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7636B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4" name="组合 177"/>
          <p:cNvGrpSpPr>
            <a:grpSpLocks/>
          </p:cNvGrpSpPr>
          <p:nvPr/>
        </p:nvGrpSpPr>
        <p:grpSpPr bwMode="auto">
          <a:xfrm>
            <a:off x="9626600" y="1885950"/>
            <a:ext cx="284163" cy="300038"/>
            <a:chOff x="3768359" y="1725446"/>
            <a:chExt cx="1930605" cy="1930605"/>
          </a:xfrm>
        </p:grpSpPr>
        <p:sp>
          <p:nvSpPr>
            <p:cNvPr id="17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DA93E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5" name="组合 180"/>
          <p:cNvGrpSpPr>
            <a:grpSpLocks/>
          </p:cNvGrpSpPr>
          <p:nvPr/>
        </p:nvGrpSpPr>
        <p:grpSpPr bwMode="auto">
          <a:xfrm>
            <a:off x="10047288" y="2144713"/>
            <a:ext cx="204787" cy="215900"/>
            <a:chOff x="3768359" y="1725446"/>
            <a:chExt cx="1930605" cy="1930605"/>
          </a:xfrm>
        </p:grpSpPr>
        <p:sp>
          <p:nvSpPr>
            <p:cNvPr id="18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grpSp>
        <p:nvGrpSpPr>
          <p:cNvPr id="16396" name="组合 183"/>
          <p:cNvGrpSpPr>
            <a:grpSpLocks/>
          </p:cNvGrpSpPr>
          <p:nvPr/>
        </p:nvGrpSpPr>
        <p:grpSpPr bwMode="auto">
          <a:xfrm>
            <a:off x="1066800" y="2105025"/>
            <a:ext cx="204788" cy="214313"/>
            <a:chOff x="3768359" y="1725446"/>
            <a:chExt cx="1930605" cy="1930605"/>
          </a:xfrm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prstClr val="white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8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94A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lIns="91419" tIns="45709" rIns="91419" bIns="45709"/>
            <a:lstStyle/>
            <a:p>
              <a:pPr defTabSz="914217">
                <a:defRPr/>
              </a:pPr>
              <a:endParaRPr lang="zh-CN" altLang="en-US" dirty="0">
                <a:solidFill>
                  <a:prstClr val="black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sp>
        <p:nvSpPr>
          <p:cNvPr id="187" name="圆角矩形 186"/>
          <p:cNvSpPr/>
          <p:nvPr/>
        </p:nvSpPr>
        <p:spPr>
          <a:xfrm>
            <a:off x="3273278" y="3845959"/>
            <a:ext cx="5097920" cy="672074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9" tIns="60944" rIns="121889" bIns="60944" anchor="ctr"/>
          <a:lstStyle/>
          <a:p>
            <a:pPr algn="ctr" defTabSz="914217">
              <a:defRPr/>
            </a:pPr>
            <a:endParaRPr lang="zh-CN" altLang="en-US" dirty="0">
              <a:solidFill>
                <a:prstClr val="white"/>
              </a:solidFill>
              <a:latin typeface="Source Han Sans CN Medium" panose="020B0500000000000000" pitchFamily="34" charset="-128"/>
              <a:ea typeface="Source Han Sans CN Medium" panose="020B0500000000000000" pitchFamily="34" charset="-128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3213307" y="3845959"/>
            <a:ext cx="907021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0" name="圆角矩形 189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srgbClr val="C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  <p:sp>
          <p:nvSpPr>
            <p:cNvPr id="191" name="圆角矩形 190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17">
                <a:defRPr/>
              </a:pPr>
              <a:endParaRPr lang="zh-CN" altLang="en-US" dirty="0">
                <a:solidFill>
                  <a:srgbClr val="C00000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endParaRPr>
            </a:p>
          </p:txBody>
        </p:sp>
      </p:grpSp>
      <p:pic>
        <p:nvPicPr>
          <p:cNvPr id="192" name="Picture 2" descr="C:\Users\Administrator\Desktop\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260850"/>
            <a:ext cx="372903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05_He'S A Pirate.mp3">
            <a:hlinkClick r:id="" action="ppaction://media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38" y="-890588"/>
            <a:ext cx="5762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>
            <a:extLst>
              <a:ext uri="{FF2B5EF4-FFF2-40B4-BE49-F238E27FC236}"/>
            </a:extLst>
          </p:cNvPr>
          <p:cNvSpPr/>
          <p:nvPr/>
        </p:nvSpPr>
        <p:spPr>
          <a:xfrm>
            <a:off x="2278063" y="1255713"/>
            <a:ext cx="8448675" cy="1236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799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799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99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" name="Hộp Văn bản 5"/>
          <p:cNvSpPr txBox="1">
            <a:spLocks noChangeArrowheads="1"/>
          </p:cNvSpPr>
          <p:nvPr/>
        </p:nvSpPr>
        <p:spPr bwMode="auto">
          <a:xfrm>
            <a:off x="5026025" y="3902075"/>
            <a:ext cx="4622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300" b="1">
                <a:solidFill>
                  <a:srgbClr val="EA6103"/>
                </a:solidFill>
                <a:latin typeface="SVN-KG Ten Thousand Reasons"/>
                <a:ea typeface="Microsoft YaHei" pitchFamily="34" charset="-122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34256781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2862E-7 -3.95279E-6 L 0.37674 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1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4076E-6 1.14557E-6 L 0.58354 1.1455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583396" y="49417"/>
            <a:ext cx="3810873" cy="64807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1/tr.92: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6197" y="836712"/>
            <a:ext cx="5081165" cy="59046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-Trong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điển, từ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nghĩa là di chuyển từ chỗ này đến chỗ khác.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-Từ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như vì sao/ Cứ đi lên phía trước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nghĩa là tiến lên, phát triển.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việc sử dụng từ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nhà thơ đã thể hiện được niềm tin vào bước tiến vững vàng của đất nước trong tương lai.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88832" y="839741"/>
            <a:ext cx="5897780" cy="59046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-Trong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điển, từ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nghĩa là dùng công sức vào những việc khác nhau, nhằm mục đích nhất định nào đó.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-Từ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làm con chim hót/ Ta làm một cành hoa 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nghĩa là hoá thành, biến thành.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thơ Thanh Hải đã thể hiện ước nguyện hoá thân thành con chim hót, thành một cành hoa... để dâng hiến cho cuộc đời, làm đẹp cho đời.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95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3220455" y="76732"/>
            <a:ext cx="3720138" cy="61596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2/tr.93: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316933" y="980728"/>
            <a:ext cx="10978945" cy="532859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-Theo 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 trong từ điển, nghĩa của từ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 mưa, giọt nước, giọt sương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chỉ lượng rất nhỏ chất lỏng, có dạng hạt. </a:t>
            </a:r>
            <a:endParaRPr lang="vi-VN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này, dựa trên ngữ cảnh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(giọt long lanh)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hiểu là giọt âm thanh - tiếng chim hót. Nhưng vì chỉ có từ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lanh –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tính chất sáng, đẹp của giọt mà không có từ chỉ sự vật cụ thể như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mưa, sương, nước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vi-VN" sz="32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chim</a:t>
            </a:r>
            <a:r>
              <a:rPr lang="vi-VN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nên có thể gợi liên tưởng đến giọt mùa xuân - sức sống của mùa xuân đang dâng tràn, dào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5827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" y="265981"/>
            <a:ext cx="5171900" cy="2946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2" y="3573016"/>
            <a:ext cx="5171901" cy="2952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" y="3573017"/>
            <a:ext cx="5171900" cy="2952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79" y="265981"/>
            <a:ext cx="5081165" cy="2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8403" y="188640"/>
            <a:ext cx="10525269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nêu tác dụng của biện pháp tu từ.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952078" y="1196752"/>
            <a:ext cx="9617919" cy="1512168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316933" y="2708920"/>
            <a:ext cx="4899694" cy="2125960"/>
          </a:xfrm>
          <a:prstGeom prst="flowChartPunchedTap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Flowchart: Punched Tape 6"/>
          <p:cNvSpPr/>
          <p:nvPr/>
        </p:nvSpPr>
        <p:spPr>
          <a:xfrm>
            <a:off x="6577653" y="2718905"/>
            <a:ext cx="4446019" cy="2160240"/>
          </a:xfrm>
          <a:prstGeom prst="flowChartPunchedTap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225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768694" y="116632"/>
            <a:ext cx="8529098" cy="79208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tr.93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Flowchart: Stored Data 4"/>
          <p:cNvSpPr/>
          <p:nvPr/>
        </p:nvSpPr>
        <p:spPr>
          <a:xfrm>
            <a:off x="407668" y="1340768"/>
            <a:ext cx="10434534" cy="5112568"/>
          </a:xfrm>
          <a:prstGeom prst="flowChartOnlineStorag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444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tored Data 3"/>
          <p:cNvSpPr/>
          <p:nvPr/>
        </p:nvSpPr>
        <p:spPr>
          <a:xfrm>
            <a:off x="226198" y="1318645"/>
            <a:ext cx="5035157" cy="5278708"/>
          </a:xfrm>
          <a:prstGeom prst="flowChartOnlineStorag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sánh </a:t>
            </a:r>
            <a:r>
              <a:rPr lang="vi-VN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vi-VN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gợi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rạng ngời của lá cờ Tổ quốc và niềm tự hào của tác giả về đất nước, về tương tươi sáng của dân tộc.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5398098" y="836712"/>
            <a:ext cx="6148036" cy="6021288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iệp ngữ: </a:t>
            </a:r>
            <a:r>
              <a:rPr lang="vi-VN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 là tuổi hai mươi/Dù là khi tóc bạc: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mạnh sự quyết tâm, khát khao được cống hiến của tác giả. </a:t>
            </a:r>
            <a:r>
              <a:rPr lang="vi-VN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non ngàn dặm mình/ Nước non ngàn dặm tình:</a:t>
            </a:r>
            <a:r>
              <a:rPr lang="vi-VN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nhấn mạnh, làm nổi bật niềm tin yêu, tự hào của tác giả với đất nước, với quê hương.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768694" y="116632"/>
            <a:ext cx="8529098" cy="57606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tr.93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672263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814" y="260648"/>
            <a:ext cx="8347627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316933" y="1700808"/>
            <a:ext cx="10888210" cy="288032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8910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52207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7936">
            <a:off x="1294759" y="3921744"/>
            <a:ext cx="3763154" cy="215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464893" y="-99392"/>
            <a:ext cx="3672407" cy="1296144"/>
          </a:xfrm>
          <a:prstGeom prst="wedgeEllipseCallout">
            <a:avLst>
              <a:gd name="adj1" fmla="val 66500"/>
              <a:gd name="adj2" fmla="val -320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!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330890" y="3941561"/>
            <a:ext cx="1944216" cy="1516459"/>
          </a:xfrm>
          <a:prstGeom prst="cloudCallout">
            <a:avLst>
              <a:gd name="adj1" fmla="val 85181"/>
              <a:gd name="adj2" fmla="val 427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" y="3505200"/>
            <a:ext cx="39084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92" y="3507949"/>
            <a:ext cx="4219609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390"/>
            <a:ext cx="11296385" cy="5592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80517" y="2828836"/>
            <a:ext cx="97998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47: THỰC </a:t>
            </a: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 TIẾNG VIỆT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 CẢNH VÀ NGHĨA CỦA TỪ NGỮ TRONG NGỮ CẢNH,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TU TỪ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92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648469" y="1844824"/>
            <a:ext cx="10616004" cy="172819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32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344" y="332656"/>
            <a:ext cx="11233248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nghĩa của từ ngữ trong </a:t>
            </a:r>
            <a:r>
              <a:rPr lang="pt-B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</a:t>
            </a: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8429" y="1484784"/>
            <a:ext cx="864096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Stored Data 6"/>
          <p:cNvSpPr/>
          <p:nvPr/>
        </p:nvSpPr>
        <p:spPr>
          <a:xfrm>
            <a:off x="0" y="3681028"/>
            <a:ext cx="4686502" cy="2736304"/>
          </a:xfrm>
          <a:prstGeom prst="flowChartOnline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Stored Data 7"/>
          <p:cNvSpPr/>
          <p:nvPr/>
        </p:nvSpPr>
        <p:spPr>
          <a:xfrm>
            <a:off x="6481117" y="3789040"/>
            <a:ext cx="4317977" cy="2520280"/>
          </a:xfrm>
          <a:prstGeom prst="flowChartOnlineStorag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80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59798"/>
              </p:ext>
            </p:extLst>
          </p:nvPr>
        </p:nvGraphicFramePr>
        <p:xfrm>
          <a:off x="316932" y="1484784"/>
          <a:ext cx="10797475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7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9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thị thơm: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có mùi hương dễ chịu.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người thơm:</a:t>
                      </a:r>
                      <a:endParaRPr lang="en-US" sz="3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phẩm chất tốt đẹp, thơm thảo, được mọi người yêu mến ca ngợi.</a:t>
                      </a:r>
                      <a:endParaRPr lang="en-US" sz="3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Ngữ cảnh là: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bối cảnh ngôn ngữ trong đó một đơn vị ngôn ngữ được sử dụng. </a:t>
                      </a:r>
                      <a:endParaRPr lang="en-US" sz="32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86416" marR="86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92485" y="5517232"/>
            <a:ext cx="1008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đợn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58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315019" y="116632"/>
            <a:ext cx="9345713" cy="93610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52078" y="1145970"/>
            <a:ext cx="9708654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nghĩa của từ ngữ trong ngữ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316933" y="2204864"/>
            <a:ext cx="10978945" cy="2088232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92,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5341" y="4365104"/>
            <a:ext cx="71450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Chỉ ra nghĩa của từ trong từ điển.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85307" y="5157192"/>
            <a:ext cx="86421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Chỉ ra nghĩa của từ trong ngữ cảnh cụ thể.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8467" y="5959305"/>
            <a:ext cx="11295877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tác dụng của việc sử dụng từ đó trong từng ngữ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0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52078" y="116632"/>
            <a:ext cx="9708654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nghĩa của từ ngữ trong ngữ cảnh.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427089" y="1052736"/>
            <a:ext cx="3810873" cy="64807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1/tr.92: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316933" y="1700808"/>
            <a:ext cx="10888210" cy="4896544"/>
          </a:xfrm>
          <a:prstGeom prst="plaqu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eriod"/>
            </a:pP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điển, từ </a:t>
            </a:r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nghĩa là 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lá non. </a:t>
            </a:r>
            <a:endParaRPr lang="vi-V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giắt đầy quanh lưng và </a:t>
            </a:r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dải nương mạ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thực là chồi non, lá non </a:t>
            </a:r>
            <a:endParaRPr lang="vi-V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vừa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nghĩa ẩn dụ là may mắn, hạnh phúc. </a:t>
            </a:r>
            <a:endParaRPr lang="vi-V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vi-V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vậy, với cách sử dụng từ </a:t>
            </a:r>
            <a:r>
              <a:rPr lang="vi-VN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lộc,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thơ Thanh Hải đã diễn tả được: Người cầm súng như mang theo sức xuân trên đường hanh quân, người ra đồng như gieo mùa xuân trên từng nương mạ. Chính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cầm súng 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ra đồng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làm nên mùa xuân hạnh phúc cho đất nước.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00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" y="260648"/>
            <a:ext cx="5625575" cy="2952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" y="3429000"/>
            <a:ext cx="5625575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3" y="260648"/>
            <a:ext cx="4792707" cy="2952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3" y="3429000"/>
            <a:ext cx="479270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3&quot;/&gt;&lt;property id=&quot;20307&quot; value=&quot;256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72&quot;/&gt;&lt;/object&gt;&lt;object type=&quot;3&quot; unique_id=&quot;10016&quot;&gt;&lt;property id=&quot;20148&quot; value=&quot;5&quot;/&gt;&lt;property id=&quot;20300&quot; value=&quot;Slide 13&quot;/&gt;&lt;property id=&quot;20307&quot; value=&quot;267&quot;/&gt;&lt;/object&gt;&lt;object type=&quot;3&quot; unique_id=&quot;10017&quot;&gt;&lt;property id=&quot;20148&quot; value=&quot;5&quot;/&gt;&lt;property id=&quot;20300&quot; value=&quot;Slide 14&quot;/&gt;&lt;property id=&quot;20307&quot; value=&quot;268&quot;/&gt;&lt;/object&gt;&lt;object type=&quot;3&quot; unique_id=&quot;10018&quot;&gt;&lt;property id=&quot;20148&quot; value=&quot;5&quot;/&gt;&lt;property id=&quot;20300&quot; value=&quot;Slide 15&quot;/&gt;&lt;property id=&quot;20307&quot; value=&quot;269&quot;/&gt;&lt;/object&gt;&lt;object type=&quot;3&quot; unique_id=&quot;10019&quot;&gt;&lt;property id=&quot;20148&quot; value=&quot;5&quot;/&gt;&lt;property id=&quot;20300&quot; value=&quot;Slide 16&quot;/&gt;&lt;property id=&quot;20307&quot; value=&quot;270&quot;/&gt;&lt;/object&gt;&lt;object type=&quot;3&quot; unique_id=&quot;44355&quot;&gt;&lt;property id=&quot;20148&quot; value=&quot;5&quot;/&gt;&lt;property id=&quot;20300&quot; value=&quot;Slide 1&quot;/&gt;&lt;property id=&quot;20307&quot; value=&quot;273&quot;/&gt;&lt;/object&gt;&lt;object type=&quot;3&quot; unique_id=&quot;44356&quot;&gt;&lt;property id=&quot;20148&quot; value=&quot;5&quot;/&gt;&lt;property id=&quot;20300&quot; value=&quot;Slide 2&quot;/&gt;&lt;property id=&quot;20307&quot; value=&quot;274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887</Words>
  <Application>Microsoft Office PowerPoint</Application>
  <PresentationFormat>Custom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21AK22</cp:lastModifiedBy>
  <cp:revision>16</cp:revision>
  <dcterms:created xsi:type="dcterms:W3CDTF">2022-08-17T08:28:15Z</dcterms:created>
  <dcterms:modified xsi:type="dcterms:W3CDTF">2022-11-25T00:55:08Z</dcterms:modified>
</cp:coreProperties>
</file>