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62" r:id="rId3"/>
    <p:sldId id="296" r:id="rId4"/>
    <p:sldId id="297" r:id="rId5"/>
    <p:sldId id="1047" r:id="rId6"/>
    <p:sldId id="258" r:id="rId7"/>
    <p:sldId id="290" r:id="rId8"/>
    <p:sldId id="301" r:id="rId9"/>
    <p:sldId id="302" r:id="rId10"/>
    <p:sldId id="303" r:id="rId11"/>
    <p:sldId id="279" r:id="rId12"/>
    <p:sldId id="299" r:id="rId13"/>
    <p:sldId id="298" r:id="rId14"/>
    <p:sldId id="269" r:id="rId15"/>
    <p:sldId id="281" r:id="rId16"/>
    <p:sldId id="300" r:id="rId17"/>
    <p:sldId id="272" r:id="rId18"/>
    <p:sldId id="263" r:id="rId19"/>
    <p:sldId id="270" r:id="rId20"/>
    <p:sldId id="305" r:id="rId21"/>
    <p:sldId id="306" r:id="rId22"/>
    <p:sldId id="294" r:id="rId23"/>
    <p:sldId id="268" r:id="rId24"/>
    <p:sldId id="309" r:id="rId25"/>
    <p:sldId id="307" r:id="rId26"/>
    <p:sldId id="310" r:id="rId27"/>
    <p:sldId id="257" r:id="rId28"/>
    <p:sldId id="304" r:id="rId29"/>
    <p:sldId id="311" r:id="rId30"/>
    <p:sldId id="312" r:id="rId31"/>
    <p:sldId id="280" r:id="rId32"/>
    <p:sldId id="313" r:id="rId33"/>
    <p:sldId id="315" r:id="rId34"/>
    <p:sldId id="283" r:id="rId35"/>
    <p:sldId id="316" r:id="rId36"/>
    <p:sldId id="317" r:id="rId37"/>
    <p:sldId id="275" r:id="rId38"/>
    <p:sldId id="273" r:id="rId39"/>
    <p:sldId id="265" r:id="rId40"/>
    <p:sldId id="271" r:id="rId41"/>
    <p:sldId id="318" r:id="rId42"/>
    <p:sldId id="1038" r:id="rId43"/>
    <p:sldId id="1039" r:id="rId44"/>
    <p:sldId id="1040" r:id="rId45"/>
    <p:sldId id="1041" r:id="rId46"/>
    <p:sldId id="1042" r:id="rId47"/>
    <p:sldId id="1043" r:id="rId48"/>
    <p:sldId id="1044" r:id="rId49"/>
    <p:sldId id="1045" r:id="rId50"/>
    <p:sldId id="1046" r:id="rId51"/>
    <p:sldId id="293" r:id="rId52"/>
    <p:sldId id="295" r:id="rId53"/>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41" autoAdjust="0"/>
    <p:restoredTop sz="94660"/>
  </p:normalViewPr>
  <p:slideViewPr>
    <p:cSldViewPr snapToGrid="0">
      <p:cViewPr varScale="1">
        <p:scale>
          <a:sx n="111" d="100"/>
          <a:sy n="111" d="100"/>
        </p:scale>
        <p:origin x="10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16578-7379-49FA-9F8A-C253BD7678CE}" type="datetimeFigureOut">
              <a:rPr lang="zh-CN" altLang="en-US" smtClean="0"/>
              <a:t>2021/7/31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0E0C2-0D4A-4881-ADBA-8A3F58F5279E}" type="slidenum">
              <a:rPr lang="zh-CN" altLang="en-US" smtClean="0"/>
              <a:t>‹#›</a:t>
            </a:fld>
            <a:endParaRPr lang="zh-CN" altLang="en-US"/>
          </a:p>
        </p:txBody>
      </p:sp>
    </p:spTree>
    <p:extLst>
      <p:ext uri="{BB962C8B-B14F-4D97-AF65-F5344CB8AC3E}">
        <p14:creationId xmlns:p14="http://schemas.microsoft.com/office/powerpoint/2010/main" val="316401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1</a:t>
            </a:fld>
            <a:endParaRPr lang="zh-CN" altLang="en-US"/>
          </a:p>
        </p:txBody>
      </p:sp>
    </p:spTree>
    <p:extLst>
      <p:ext uri="{BB962C8B-B14F-4D97-AF65-F5344CB8AC3E}">
        <p14:creationId xmlns:p14="http://schemas.microsoft.com/office/powerpoint/2010/main" val="4092966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913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11</a:t>
            </a:fld>
            <a:endParaRPr lang="zh-CN" altLang="en-US"/>
          </a:p>
        </p:txBody>
      </p:sp>
    </p:spTree>
    <p:extLst>
      <p:ext uri="{BB962C8B-B14F-4D97-AF65-F5344CB8AC3E}">
        <p14:creationId xmlns:p14="http://schemas.microsoft.com/office/powerpoint/2010/main" val="2499478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12</a:t>
            </a:fld>
            <a:endParaRPr lang="zh-CN" altLang="en-US"/>
          </a:p>
        </p:txBody>
      </p:sp>
    </p:spTree>
    <p:extLst>
      <p:ext uri="{BB962C8B-B14F-4D97-AF65-F5344CB8AC3E}">
        <p14:creationId xmlns:p14="http://schemas.microsoft.com/office/powerpoint/2010/main" val="155290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13</a:t>
            </a:fld>
            <a:endParaRPr lang="zh-CN" altLang="en-US"/>
          </a:p>
        </p:txBody>
      </p:sp>
    </p:spTree>
    <p:extLst>
      <p:ext uri="{BB962C8B-B14F-4D97-AF65-F5344CB8AC3E}">
        <p14:creationId xmlns:p14="http://schemas.microsoft.com/office/powerpoint/2010/main" val="1288775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14</a:t>
            </a:fld>
            <a:endParaRPr lang="zh-CN" altLang="en-US"/>
          </a:p>
        </p:txBody>
      </p:sp>
    </p:spTree>
    <p:extLst>
      <p:ext uri="{BB962C8B-B14F-4D97-AF65-F5344CB8AC3E}">
        <p14:creationId xmlns:p14="http://schemas.microsoft.com/office/powerpoint/2010/main" val="2994084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3298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1522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17</a:t>
            </a:fld>
            <a:endParaRPr lang="zh-CN" altLang="en-US"/>
          </a:p>
        </p:txBody>
      </p:sp>
    </p:spTree>
    <p:extLst>
      <p:ext uri="{BB962C8B-B14F-4D97-AF65-F5344CB8AC3E}">
        <p14:creationId xmlns:p14="http://schemas.microsoft.com/office/powerpoint/2010/main" val="4055094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02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19</a:t>
            </a:fld>
            <a:endParaRPr lang="zh-CN" altLang="en-US"/>
          </a:p>
        </p:txBody>
      </p:sp>
    </p:spTree>
    <p:extLst>
      <p:ext uri="{BB962C8B-B14F-4D97-AF65-F5344CB8AC3E}">
        <p14:creationId xmlns:p14="http://schemas.microsoft.com/office/powerpoint/2010/main" val="45014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0049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22</a:t>
            </a:fld>
            <a:endParaRPr lang="zh-CN" altLang="en-US"/>
          </a:p>
        </p:txBody>
      </p:sp>
    </p:spTree>
    <p:extLst>
      <p:ext uri="{BB962C8B-B14F-4D97-AF65-F5344CB8AC3E}">
        <p14:creationId xmlns:p14="http://schemas.microsoft.com/office/powerpoint/2010/main" val="338896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23</a:t>
            </a:fld>
            <a:endParaRPr lang="zh-CN" altLang="en-US"/>
          </a:p>
        </p:txBody>
      </p:sp>
    </p:spTree>
    <p:extLst>
      <p:ext uri="{BB962C8B-B14F-4D97-AF65-F5344CB8AC3E}">
        <p14:creationId xmlns:p14="http://schemas.microsoft.com/office/powerpoint/2010/main" val="13958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364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25</a:t>
            </a:fld>
            <a:endParaRPr lang="zh-CN" altLang="en-US"/>
          </a:p>
        </p:txBody>
      </p:sp>
    </p:spTree>
    <p:extLst>
      <p:ext uri="{BB962C8B-B14F-4D97-AF65-F5344CB8AC3E}">
        <p14:creationId xmlns:p14="http://schemas.microsoft.com/office/powerpoint/2010/main" val="1852987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397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27</a:t>
            </a:fld>
            <a:endParaRPr lang="zh-CN" altLang="en-US"/>
          </a:p>
        </p:txBody>
      </p:sp>
    </p:spTree>
    <p:extLst>
      <p:ext uri="{BB962C8B-B14F-4D97-AF65-F5344CB8AC3E}">
        <p14:creationId xmlns:p14="http://schemas.microsoft.com/office/powerpoint/2010/main" val="882428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039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8801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9481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31</a:t>
            </a:fld>
            <a:endParaRPr lang="zh-CN" altLang="en-US"/>
          </a:p>
        </p:txBody>
      </p:sp>
    </p:spTree>
    <p:extLst>
      <p:ext uri="{BB962C8B-B14F-4D97-AF65-F5344CB8AC3E}">
        <p14:creationId xmlns:p14="http://schemas.microsoft.com/office/powerpoint/2010/main" val="374822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783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32</a:t>
            </a:fld>
            <a:endParaRPr lang="zh-CN" altLang="en-US"/>
          </a:p>
        </p:txBody>
      </p:sp>
    </p:spTree>
    <p:extLst>
      <p:ext uri="{BB962C8B-B14F-4D97-AF65-F5344CB8AC3E}">
        <p14:creationId xmlns:p14="http://schemas.microsoft.com/office/powerpoint/2010/main" val="2861179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7711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34</a:t>
            </a:fld>
            <a:endParaRPr lang="zh-CN" altLang="en-US"/>
          </a:p>
        </p:txBody>
      </p:sp>
    </p:spTree>
    <p:extLst>
      <p:ext uri="{BB962C8B-B14F-4D97-AF65-F5344CB8AC3E}">
        <p14:creationId xmlns:p14="http://schemas.microsoft.com/office/powerpoint/2010/main" val="2587646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35</a:t>
            </a:fld>
            <a:endParaRPr lang="zh-CN" altLang="en-US"/>
          </a:p>
        </p:txBody>
      </p:sp>
    </p:spTree>
    <p:extLst>
      <p:ext uri="{BB962C8B-B14F-4D97-AF65-F5344CB8AC3E}">
        <p14:creationId xmlns:p14="http://schemas.microsoft.com/office/powerpoint/2010/main" val="443761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36</a:t>
            </a:fld>
            <a:endParaRPr lang="zh-CN" altLang="en-US"/>
          </a:p>
        </p:txBody>
      </p:sp>
    </p:spTree>
    <p:extLst>
      <p:ext uri="{BB962C8B-B14F-4D97-AF65-F5344CB8AC3E}">
        <p14:creationId xmlns:p14="http://schemas.microsoft.com/office/powerpoint/2010/main" val="62636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37</a:t>
            </a:fld>
            <a:endParaRPr lang="zh-CN" altLang="en-US"/>
          </a:p>
        </p:txBody>
      </p:sp>
    </p:spTree>
    <p:extLst>
      <p:ext uri="{BB962C8B-B14F-4D97-AF65-F5344CB8AC3E}">
        <p14:creationId xmlns:p14="http://schemas.microsoft.com/office/powerpoint/2010/main" val="148490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38</a:t>
            </a:fld>
            <a:endParaRPr lang="zh-CN" altLang="en-US"/>
          </a:p>
        </p:txBody>
      </p:sp>
    </p:spTree>
    <p:extLst>
      <p:ext uri="{BB962C8B-B14F-4D97-AF65-F5344CB8AC3E}">
        <p14:creationId xmlns:p14="http://schemas.microsoft.com/office/powerpoint/2010/main" val="3753966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9863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3950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595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6327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0377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1692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4016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5204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13148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1567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7998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5857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03525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52</a:t>
            </a:fld>
            <a:endParaRPr lang="zh-CN" altLang="en-US"/>
          </a:p>
        </p:txBody>
      </p:sp>
    </p:spTree>
    <p:extLst>
      <p:ext uri="{BB962C8B-B14F-4D97-AF65-F5344CB8AC3E}">
        <p14:creationId xmlns:p14="http://schemas.microsoft.com/office/powerpoint/2010/main" val="644600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5</a:t>
            </a:fld>
            <a:endParaRPr lang="zh-CN" altLang="en-US"/>
          </a:p>
        </p:txBody>
      </p:sp>
    </p:spTree>
    <p:extLst>
      <p:ext uri="{BB962C8B-B14F-4D97-AF65-F5344CB8AC3E}">
        <p14:creationId xmlns:p14="http://schemas.microsoft.com/office/powerpoint/2010/main" val="2211875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6</a:t>
            </a:fld>
            <a:endParaRPr lang="zh-CN" altLang="en-US"/>
          </a:p>
        </p:txBody>
      </p:sp>
    </p:spTree>
    <p:extLst>
      <p:ext uri="{BB962C8B-B14F-4D97-AF65-F5344CB8AC3E}">
        <p14:creationId xmlns:p14="http://schemas.microsoft.com/office/powerpoint/2010/main" val="213658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939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817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827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31D388-6C7D-4821-9CAF-D5170341552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0A73F77-DF79-4A2D-BEFC-794C8F55FB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BA76167-1CFE-4FB3-94B8-BA7DC99EFFDD}"/>
              </a:ext>
            </a:extLst>
          </p:cNvPr>
          <p:cNvSpPr>
            <a:spLocks noGrp="1"/>
          </p:cNvSpPr>
          <p:nvPr>
            <p:ph type="dt" sz="half" idx="10"/>
          </p:nvPr>
        </p:nvSpPr>
        <p:spPr/>
        <p:txBody>
          <a:bodyPr/>
          <a:lstStyle/>
          <a:p>
            <a:fld id="{A6332DFF-139B-4A56-89CE-268933A5BF12}" type="datetimeFigureOut">
              <a:rPr lang="zh-CN" altLang="en-US" smtClean="0"/>
              <a:t>2021/7/31</a:t>
            </a:fld>
            <a:endParaRPr lang="zh-CN" altLang="en-US"/>
          </a:p>
        </p:txBody>
      </p:sp>
      <p:sp>
        <p:nvSpPr>
          <p:cNvPr id="5" name="页脚占位符 4">
            <a:extLst>
              <a:ext uri="{FF2B5EF4-FFF2-40B4-BE49-F238E27FC236}">
                <a16:creationId xmlns:a16="http://schemas.microsoft.com/office/drawing/2014/main" id="{DE930B64-9EF9-4D98-89C4-0A3458E540D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7D3AE18-7B15-4002-8930-720360B80FCD}"/>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40530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7F04E-B3B2-408B-A05C-A1280ECE9FE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7028E60-63E6-4482-96C9-07050FE9B38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F8631A-F2BB-436A-977A-BB99321FDCE5}"/>
              </a:ext>
            </a:extLst>
          </p:cNvPr>
          <p:cNvSpPr>
            <a:spLocks noGrp="1"/>
          </p:cNvSpPr>
          <p:nvPr>
            <p:ph type="dt" sz="half" idx="10"/>
          </p:nvPr>
        </p:nvSpPr>
        <p:spPr/>
        <p:txBody>
          <a:bodyPr/>
          <a:lstStyle/>
          <a:p>
            <a:fld id="{A6332DFF-139B-4A56-89CE-268933A5BF12}" type="datetimeFigureOut">
              <a:rPr lang="zh-CN" altLang="en-US" smtClean="0"/>
              <a:t>2021/7/31</a:t>
            </a:fld>
            <a:endParaRPr lang="zh-CN" altLang="en-US"/>
          </a:p>
        </p:txBody>
      </p:sp>
      <p:sp>
        <p:nvSpPr>
          <p:cNvPr id="5" name="页脚占位符 4">
            <a:extLst>
              <a:ext uri="{FF2B5EF4-FFF2-40B4-BE49-F238E27FC236}">
                <a16:creationId xmlns:a16="http://schemas.microsoft.com/office/drawing/2014/main" id="{81A16580-30C8-43A3-9612-5015678493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2EC192-2E88-4C4B-91D3-70C6CCAA03A4}"/>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34690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B5B74B6-FCF5-4EE8-B194-79798BB7490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1E14FB-E62B-429A-B615-B7BBAB8C63E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F72E1F2-F736-401C-8C2E-2EB628402C0C}"/>
              </a:ext>
            </a:extLst>
          </p:cNvPr>
          <p:cNvSpPr>
            <a:spLocks noGrp="1"/>
          </p:cNvSpPr>
          <p:nvPr>
            <p:ph type="dt" sz="half" idx="10"/>
          </p:nvPr>
        </p:nvSpPr>
        <p:spPr/>
        <p:txBody>
          <a:bodyPr/>
          <a:lstStyle/>
          <a:p>
            <a:fld id="{A6332DFF-139B-4A56-89CE-268933A5BF12}" type="datetimeFigureOut">
              <a:rPr lang="zh-CN" altLang="en-US" smtClean="0"/>
              <a:t>2021/7/31</a:t>
            </a:fld>
            <a:endParaRPr lang="zh-CN" altLang="en-US"/>
          </a:p>
        </p:txBody>
      </p:sp>
      <p:sp>
        <p:nvSpPr>
          <p:cNvPr id="5" name="页脚占位符 4">
            <a:extLst>
              <a:ext uri="{FF2B5EF4-FFF2-40B4-BE49-F238E27FC236}">
                <a16:creationId xmlns:a16="http://schemas.microsoft.com/office/drawing/2014/main" id="{12B495D2-2ECF-41AD-967F-E9461E5B813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CFEE49-1BD5-4B65-ACB4-C3B664037447}"/>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09031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6DFDEE-16BB-4744-B5D9-22C6F6ECAE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A759B7C-57AF-4E54-AF0D-53D51230A45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6775465-88BD-40A0-B58D-5983F4C69324}"/>
              </a:ext>
            </a:extLst>
          </p:cNvPr>
          <p:cNvSpPr>
            <a:spLocks noGrp="1"/>
          </p:cNvSpPr>
          <p:nvPr>
            <p:ph type="dt" sz="half" idx="10"/>
          </p:nvPr>
        </p:nvSpPr>
        <p:spPr/>
        <p:txBody>
          <a:bodyPr/>
          <a:lstStyle/>
          <a:p>
            <a:fld id="{A6332DFF-139B-4A56-89CE-268933A5BF12}" type="datetimeFigureOut">
              <a:rPr lang="zh-CN" altLang="en-US" smtClean="0"/>
              <a:t>2021/7/31</a:t>
            </a:fld>
            <a:endParaRPr lang="zh-CN" altLang="en-US"/>
          </a:p>
        </p:txBody>
      </p:sp>
      <p:sp>
        <p:nvSpPr>
          <p:cNvPr id="5" name="页脚占位符 4">
            <a:extLst>
              <a:ext uri="{FF2B5EF4-FFF2-40B4-BE49-F238E27FC236}">
                <a16:creationId xmlns:a16="http://schemas.microsoft.com/office/drawing/2014/main" id="{88A6F589-C376-4B13-A721-4D8E5C5925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01E7C2-B68A-47FC-881A-FE88362DC0A1}"/>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02141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0325DE-5655-408B-A631-EBD161CD303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A0803EC-A8E6-455A-AA43-47C48FD5D5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FF0AF27-3396-45A6-B09D-CEC6E5B4C481}"/>
              </a:ext>
            </a:extLst>
          </p:cNvPr>
          <p:cNvSpPr>
            <a:spLocks noGrp="1"/>
          </p:cNvSpPr>
          <p:nvPr>
            <p:ph type="dt" sz="half" idx="10"/>
          </p:nvPr>
        </p:nvSpPr>
        <p:spPr/>
        <p:txBody>
          <a:bodyPr/>
          <a:lstStyle/>
          <a:p>
            <a:fld id="{A6332DFF-139B-4A56-89CE-268933A5BF12}" type="datetimeFigureOut">
              <a:rPr lang="zh-CN" altLang="en-US" smtClean="0"/>
              <a:t>2021/7/31</a:t>
            </a:fld>
            <a:endParaRPr lang="zh-CN" altLang="en-US"/>
          </a:p>
        </p:txBody>
      </p:sp>
      <p:sp>
        <p:nvSpPr>
          <p:cNvPr id="5" name="页脚占位符 4">
            <a:extLst>
              <a:ext uri="{FF2B5EF4-FFF2-40B4-BE49-F238E27FC236}">
                <a16:creationId xmlns:a16="http://schemas.microsoft.com/office/drawing/2014/main" id="{5D735FBB-2019-4CD8-B8D3-23BEF84D97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7804DA-137F-474C-B883-A3A1CB5A52D2}"/>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1438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D43A-B44B-41E1-A924-97E5F03978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4185352-7CB2-49FE-AF8D-F9EAEA35EF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4F5AB2-C7F8-4E56-A865-AC1E4437C69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B1F07CB-5939-4D25-A65F-A13AA69A17E5}"/>
              </a:ext>
            </a:extLst>
          </p:cNvPr>
          <p:cNvSpPr>
            <a:spLocks noGrp="1"/>
          </p:cNvSpPr>
          <p:nvPr>
            <p:ph type="dt" sz="half" idx="10"/>
          </p:nvPr>
        </p:nvSpPr>
        <p:spPr/>
        <p:txBody>
          <a:bodyPr/>
          <a:lstStyle/>
          <a:p>
            <a:fld id="{A6332DFF-139B-4A56-89CE-268933A5BF12}" type="datetimeFigureOut">
              <a:rPr lang="zh-CN" altLang="en-US" smtClean="0"/>
              <a:t>2021/7/31</a:t>
            </a:fld>
            <a:endParaRPr lang="zh-CN" altLang="en-US"/>
          </a:p>
        </p:txBody>
      </p:sp>
      <p:sp>
        <p:nvSpPr>
          <p:cNvPr id="6" name="页脚占位符 5">
            <a:extLst>
              <a:ext uri="{FF2B5EF4-FFF2-40B4-BE49-F238E27FC236}">
                <a16:creationId xmlns:a16="http://schemas.microsoft.com/office/drawing/2014/main" id="{3A8DA740-165E-4BF1-93CB-7FA95F8C03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1948572-CFFD-4DEA-8F00-888E1BDD8873}"/>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23069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29280C-FDEA-45DF-88ED-88B3649BD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F73AB-BCCC-47DC-9499-403B3E5504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45BCFEB-3C85-45F5-909F-6C481E285C3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A8C8CF7-EF72-45DF-A83F-02A71BE7B0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00FADD-17BF-4355-A063-448F34271FC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FC5C9B1-F1CC-4605-96C7-730214C4B764}"/>
              </a:ext>
            </a:extLst>
          </p:cNvPr>
          <p:cNvSpPr>
            <a:spLocks noGrp="1"/>
          </p:cNvSpPr>
          <p:nvPr>
            <p:ph type="dt" sz="half" idx="10"/>
          </p:nvPr>
        </p:nvSpPr>
        <p:spPr/>
        <p:txBody>
          <a:bodyPr/>
          <a:lstStyle/>
          <a:p>
            <a:fld id="{A6332DFF-139B-4A56-89CE-268933A5BF12}" type="datetimeFigureOut">
              <a:rPr lang="zh-CN" altLang="en-US" smtClean="0"/>
              <a:t>2021/7/31</a:t>
            </a:fld>
            <a:endParaRPr lang="zh-CN" altLang="en-US"/>
          </a:p>
        </p:txBody>
      </p:sp>
      <p:sp>
        <p:nvSpPr>
          <p:cNvPr id="8" name="页脚占位符 7">
            <a:extLst>
              <a:ext uri="{FF2B5EF4-FFF2-40B4-BE49-F238E27FC236}">
                <a16:creationId xmlns:a16="http://schemas.microsoft.com/office/drawing/2014/main" id="{1D7755F4-C6BA-43F5-8B99-33C21780C34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87A1224-70DF-4675-BB94-9B1276104FCC}"/>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33639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BC830-D17F-445E-BB6E-4E227C05AA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B4719B-3793-4986-B08C-1A6569383D32}"/>
              </a:ext>
            </a:extLst>
          </p:cNvPr>
          <p:cNvSpPr>
            <a:spLocks noGrp="1"/>
          </p:cNvSpPr>
          <p:nvPr>
            <p:ph type="dt" sz="half" idx="10"/>
          </p:nvPr>
        </p:nvSpPr>
        <p:spPr/>
        <p:txBody>
          <a:bodyPr/>
          <a:lstStyle/>
          <a:p>
            <a:fld id="{A6332DFF-139B-4A56-89CE-268933A5BF12}" type="datetimeFigureOut">
              <a:rPr lang="zh-CN" altLang="en-US" smtClean="0"/>
              <a:t>2021/7/31</a:t>
            </a:fld>
            <a:endParaRPr lang="zh-CN" altLang="en-US"/>
          </a:p>
        </p:txBody>
      </p:sp>
      <p:sp>
        <p:nvSpPr>
          <p:cNvPr id="4" name="页脚占位符 3">
            <a:extLst>
              <a:ext uri="{FF2B5EF4-FFF2-40B4-BE49-F238E27FC236}">
                <a16:creationId xmlns:a16="http://schemas.microsoft.com/office/drawing/2014/main" id="{797706BD-B499-49F9-B342-AE5DBB6FF20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C4E84A-3955-45EC-AAE4-8A75CC260214}"/>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03942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8E2CB11-54F7-437D-BD1D-23311EAE73A3}"/>
              </a:ext>
            </a:extLst>
          </p:cNvPr>
          <p:cNvSpPr>
            <a:spLocks noGrp="1"/>
          </p:cNvSpPr>
          <p:nvPr>
            <p:ph type="dt" sz="half" idx="10"/>
          </p:nvPr>
        </p:nvSpPr>
        <p:spPr/>
        <p:txBody>
          <a:bodyPr/>
          <a:lstStyle/>
          <a:p>
            <a:fld id="{A6332DFF-139B-4A56-89CE-268933A5BF12}" type="datetimeFigureOut">
              <a:rPr lang="zh-CN" altLang="en-US" smtClean="0"/>
              <a:t>2021/7/31</a:t>
            </a:fld>
            <a:endParaRPr lang="zh-CN" altLang="en-US"/>
          </a:p>
        </p:txBody>
      </p:sp>
      <p:sp>
        <p:nvSpPr>
          <p:cNvPr id="3" name="页脚占位符 2">
            <a:extLst>
              <a:ext uri="{FF2B5EF4-FFF2-40B4-BE49-F238E27FC236}">
                <a16:creationId xmlns:a16="http://schemas.microsoft.com/office/drawing/2014/main" id="{16272BC7-F2CB-4161-9B73-46533D09A4D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9B67786-E7D2-4C8D-AECB-F92965587785}"/>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049265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811432-9264-407C-9B36-56643A16915E}"/>
              </a:ext>
            </a:extLst>
          </p:cNvPr>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127184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EBF7E8-62EB-4F18-A26B-7498A2AA0E4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25C88B9-0789-4B05-A073-4A83ECC7B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623DE69-8782-4276-82E4-955B8F0A6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FFC02C0-9968-4F2A-B011-56CE73DD206F}"/>
              </a:ext>
            </a:extLst>
          </p:cNvPr>
          <p:cNvSpPr>
            <a:spLocks noGrp="1"/>
          </p:cNvSpPr>
          <p:nvPr>
            <p:ph type="dt" sz="half" idx="10"/>
          </p:nvPr>
        </p:nvSpPr>
        <p:spPr/>
        <p:txBody>
          <a:bodyPr/>
          <a:lstStyle/>
          <a:p>
            <a:fld id="{A6332DFF-139B-4A56-89CE-268933A5BF12}" type="datetimeFigureOut">
              <a:rPr lang="zh-CN" altLang="en-US" smtClean="0"/>
              <a:t>2021/7/31</a:t>
            </a:fld>
            <a:endParaRPr lang="zh-CN" altLang="en-US"/>
          </a:p>
        </p:txBody>
      </p:sp>
      <p:sp>
        <p:nvSpPr>
          <p:cNvPr id="6" name="页脚占位符 5">
            <a:extLst>
              <a:ext uri="{FF2B5EF4-FFF2-40B4-BE49-F238E27FC236}">
                <a16:creationId xmlns:a16="http://schemas.microsoft.com/office/drawing/2014/main" id="{9953D36F-2ECF-4412-8BF9-C8BA67D8804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5C6F205-B294-4902-9AAF-F1A53EE485AF}"/>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54990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7E43B6F-1D9E-4BA8-B705-7E0513DFE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79F49D3-DAAA-4AB7-BCA7-2C3371E54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9DF173-B46A-4633-97F1-B97C8121E2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32DFF-139B-4A56-89CE-268933A5BF12}" type="datetimeFigureOut">
              <a:rPr lang="zh-CN" altLang="en-US" smtClean="0"/>
              <a:t>2021/7/31</a:t>
            </a:fld>
            <a:endParaRPr lang="zh-CN" altLang="en-US"/>
          </a:p>
        </p:txBody>
      </p:sp>
      <p:sp>
        <p:nvSpPr>
          <p:cNvPr id="5" name="页脚占位符 4">
            <a:extLst>
              <a:ext uri="{FF2B5EF4-FFF2-40B4-BE49-F238E27FC236}">
                <a16:creationId xmlns:a16="http://schemas.microsoft.com/office/drawing/2014/main" id="{CEE580BF-70F9-4009-8CE6-FBADCB1A8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B8349D3-C080-4F36-9AE7-D9CA122BA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542409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notesSlide" Target="../notesSlides/notesSlide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audio" Target="../media/media1.mp3"/><Relationship Id="rId10" Type="http://schemas.openxmlformats.org/officeDocument/2006/relationships/image" Target="../media/image4.emf"/><Relationship Id="rId4" Type="http://schemas.microsoft.com/office/2007/relationships/media" Target="../media/media1.mp3"/><Relationship Id="rId9"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0.emf"/><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11.xml"/><Relationship Id="rId5" Type="http://schemas.openxmlformats.org/officeDocument/2006/relationships/slideLayout" Target="../slideLayouts/slideLayout8.xml"/><Relationship Id="rId4"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43.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5.png"/><Relationship Id="rId5" Type="http://schemas.openxmlformats.org/officeDocument/2006/relationships/notesSlide" Target="../notesSlides/notesSlide23.xml"/><Relationship Id="rId4"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emf"/></Relationships>
</file>

<file path=ppt/slides/_rels/slide2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emf"/></Relationships>
</file>

<file path=ppt/slides/_rels/slide3.xml.rels><?xml version="1.0" encoding="UTF-8" standalone="yes"?>
<Relationships xmlns="http://schemas.openxmlformats.org/package/2006/relationships"><Relationship Id="rId8" Type="http://schemas.openxmlformats.org/officeDocument/2006/relationships/image" Target="https://cdn.tuoitre.vn/thumb_w/980/2021/6/26/tranh-sg-mua-gian-cach-7-1624689303956706104097-16246899805751615793250.png" TargetMode="External"/><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https://scontent-sin6-3.xx.fbcdn.net/v/t1.15752-0/p206x206/218228537_596703527985964_6074332127007090373_n.jpg?_nc_cat=104&amp;ccb=1-3&amp;_nc_sid=aee45a&amp;_nc_ohc=tX53V1bnO3AAX8JA8La&amp;_nc_ht=scontent-sin6-3.xx&amp;oh=c71ba5cdf13051e63ef5cbefd2346a2a&amp;oe=60F7E62A" TargetMode="External"/><Relationship Id="rId5" Type="http://schemas.openxmlformats.org/officeDocument/2006/relationships/image" Target="../media/image11.jpeg"/><Relationship Id="rId4" Type="http://schemas.openxmlformats.org/officeDocument/2006/relationships/image" Target="https://scontent-sin6-4.xx.fbcdn.net/v/t1.15752-0/p206x206/118214768_755152418647325_7075863104494293403_n.jpg?_nc_cat=103&amp;ccb=1-3&amp;_nc_sid=aee45a&amp;_nc_ohc=c2OYe1uDk-MAX8No5Av&amp;_nc_ht=scontent-sin6-4.xx&amp;oh=33f8954c98650a4baa6d80430e00aee6&amp;oe=60F74657" TargetMode="External"/><Relationship Id="rId9"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63.emf"/><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50.emf"/><Relationship Id="rId7" Type="http://schemas.openxmlformats.org/officeDocument/2006/relationships/image" Target="../media/image52.emf"/><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51.emf"/></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4.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71.emf"/><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38.emf"/></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png"/><Relationship Id="rId7"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emf"/><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0.emf"/><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1C78493F-CE52-4E6B-B5D7-3B73C496CDE8}"/>
              </a:ext>
            </a:extLst>
          </p:cNvPr>
          <p:cNvPicPr>
            <a:picLocks noChangeAspect="1"/>
          </p:cNvPicPr>
          <p:nvPr/>
        </p:nvPicPr>
        <p:blipFill>
          <a:blip r:embed="rId8"/>
          <a:stretch>
            <a:fillRect/>
          </a:stretch>
        </p:blipFill>
        <p:spPr>
          <a:xfrm>
            <a:off x="0" y="702"/>
            <a:ext cx="12192000" cy="6856595"/>
          </a:xfrm>
          <a:prstGeom prst="rect">
            <a:avLst/>
          </a:prstGeom>
        </p:spPr>
      </p:pic>
      <p:grpSp>
        <p:nvGrpSpPr>
          <p:cNvPr id="12" name="PA_组合 11">
            <a:extLst>
              <a:ext uri="{FF2B5EF4-FFF2-40B4-BE49-F238E27FC236}">
                <a16:creationId xmlns:a16="http://schemas.microsoft.com/office/drawing/2014/main" id="{1E3DAE56-8A25-44F6-8FBE-C11592B1310F}"/>
              </a:ext>
            </a:extLst>
          </p:cNvPr>
          <p:cNvGrpSpPr/>
          <p:nvPr>
            <p:custDataLst>
              <p:tags r:id="rId1"/>
            </p:custDataLst>
          </p:nvPr>
        </p:nvGrpSpPr>
        <p:grpSpPr>
          <a:xfrm>
            <a:off x="276726" y="216568"/>
            <a:ext cx="11670632" cy="4475748"/>
            <a:chOff x="276726" y="216568"/>
            <a:chExt cx="11562348" cy="4475748"/>
          </a:xfrm>
        </p:grpSpPr>
        <p:cxnSp>
          <p:nvCxnSpPr>
            <p:cNvPr id="8" name="直接连接符 7">
              <a:extLst>
                <a:ext uri="{FF2B5EF4-FFF2-40B4-BE49-F238E27FC236}">
                  <a16:creationId xmlns:a16="http://schemas.microsoft.com/office/drawing/2014/main" id="{7E8F8A07-C03E-4202-9187-4DB3270F6E93}"/>
                </a:ext>
              </a:extLst>
            </p:cNvPr>
            <p:cNvCxnSpPr/>
            <p:nvPr/>
          </p:nvCxnSpPr>
          <p:spPr>
            <a:xfrm>
              <a:off x="276726" y="216568"/>
              <a:ext cx="11562348" cy="0"/>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F02EDB80-0E22-4655-9087-8E98877CCB86}"/>
                </a:ext>
              </a:extLst>
            </p:cNvPr>
            <p:cNvCxnSpPr/>
            <p:nvPr/>
          </p:nvCxnSpPr>
          <p:spPr>
            <a:xfrm>
              <a:off x="276726"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805B3CB2-C07D-4E0F-991E-125A603BF331}"/>
                </a:ext>
              </a:extLst>
            </p:cNvPr>
            <p:cNvCxnSpPr/>
            <p:nvPr/>
          </p:nvCxnSpPr>
          <p:spPr>
            <a:xfrm>
              <a:off x="11823032"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pic>
        <p:nvPicPr>
          <p:cNvPr id="13" name="PA_图片 12">
            <a:extLst>
              <a:ext uri="{FF2B5EF4-FFF2-40B4-BE49-F238E27FC236}">
                <a16:creationId xmlns:a16="http://schemas.microsoft.com/office/drawing/2014/main" id="{A41ACFD3-8527-4B71-B7A4-F572CD412A85}"/>
              </a:ext>
            </a:extLst>
          </p:cNvPr>
          <p:cNvPicPr>
            <a:picLocks noChangeAspect="1"/>
          </p:cNvPicPr>
          <p:nvPr>
            <p:custDataLst>
              <p:tags r:id="rId2"/>
            </p:custDataLst>
          </p:nvPr>
        </p:nvPicPr>
        <p:blipFill rotWithShape="1">
          <a:blip r:embed="rId9"/>
          <a:srcRect r="62599" b="5842"/>
          <a:stretch/>
        </p:blipFill>
        <p:spPr>
          <a:xfrm>
            <a:off x="0" y="5116155"/>
            <a:ext cx="4559966" cy="1741845"/>
          </a:xfrm>
          <a:prstGeom prst="rect">
            <a:avLst/>
          </a:prstGeom>
        </p:spPr>
      </p:pic>
      <p:pic>
        <p:nvPicPr>
          <p:cNvPr id="14" name="PA_图片 13">
            <a:extLst>
              <a:ext uri="{FF2B5EF4-FFF2-40B4-BE49-F238E27FC236}">
                <a16:creationId xmlns:a16="http://schemas.microsoft.com/office/drawing/2014/main" id="{1DC1219E-C086-4D28-8116-1A43592BC68D}"/>
              </a:ext>
            </a:extLst>
          </p:cNvPr>
          <p:cNvPicPr>
            <a:picLocks noChangeAspect="1"/>
          </p:cNvPicPr>
          <p:nvPr>
            <p:custDataLst>
              <p:tags r:id="rId3"/>
            </p:custDataLst>
          </p:nvPr>
        </p:nvPicPr>
        <p:blipFill rotWithShape="1">
          <a:blip r:embed="rId9"/>
          <a:srcRect l="62896" r="1250" b="5842"/>
          <a:stretch/>
        </p:blipFill>
        <p:spPr>
          <a:xfrm>
            <a:off x="7820526" y="5268555"/>
            <a:ext cx="4371473" cy="1741845"/>
          </a:xfrm>
          <a:prstGeom prst="rect">
            <a:avLst/>
          </a:prstGeom>
        </p:spPr>
      </p:pic>
      <p:pic>
        <p:nvPicPr>
          <p:cNvPr id="9" name="图片 8">
            <a:extLst>
              <a:ext uri="{FF2B5EF4-FFF2-40B4-BE49-F238E27FC236}">
                <a16:creationId xmlns:a16="http://schemas.microsoft.com/office/drawing/2014/main" id="{A8A60606-488B-47C8-83C2-23BFDBD6E11B}"/>
              </a:ext>
            </a:extLst>
          </p:cNvPr>
          <p:cNvPicPr>
            <a:picLocks noChangeAspect="1"/>
          </p:cNvPicPr>
          <p:nvPr/>
        </p:nvPicPr>
        <p:blipFill>
          <a:blip r:embed="rId10"/>
          <a:stretch>
            <a:fillRect/>
          </a:stretch>
        </p:blipFill>
        <p:spPr>
          <a:xfrm>
            <a:off x="278232" y="383170"/>
            <a:ext cx="11945852" cy="1436506"/>
          </a:xfrm>
          <a:prstGeom prst="rect">
            <a:avLst/>
          </a:prstGeom>
        </p:spPr>
      </p:pic>
      <p:pic>
        <p:nvPicPr>
          <p:cNvPr id="2" name="Joy Gruttmann-Schnappi">
            <a:hlinkClick r:id="" action="ppaction://media"/>
            <a:extLst>
              <a:ext uri="{FF2B5EF4-FFF2-40B4-BE49-F238E27FC236}">
                <a16:creationId xmlns:a16="http://schemas.microsoft.com/office/drawing/2014/main" id="{930C4AC8-8EDA-451F-93F3-5A39C54DD851}"/>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2544680" y="6705600"/>
            <a:ext cx="609600" cy="609600"/>
          </a:xfrm>
          <a:prstGeom prst="rect">
            <a:avLst/>
          </a:prstGeom>
        </p:spPr>
      </p:pic>
      <p:sp>
        <p:nvSpPr>
          <p:cNvPr id="15" name="矩形 2">
            <a:extLst>
              <a:ext uri="{FF2B5EF4-FFF2-40B4-BE49-F238E27FC236}">
                <a16:creationId xmlns:a16="http://schemas.microsoft.com/office/drawing/2014/main" id="{2126008F-FCE9-4CA1-B255-3E2B0D801823}"/>
              </a:ext>
            </a:extLst>
          </p:cNvPr>
          <p:cNvSpPr/>
          <p:nvPr/>
        </p:nvSpPr>
        <p:spPr>
          <a:xfrm>
            <a:off x="260833" y="701450"/>
            <a:ext cx="11177580" cy="2554545"/>
          </a:xfrm>
          <a:prstGeom prst="rect">
            <a:avLst/>
          </a:prstGeom>
        </p:spPr>
        <p:txBody>
          <a:bodyPr wrap="square">
            <a:spAutoFit/>
          </a:bodyPr>
          <a:lstStyle/>
          <a:p>
            <a:pPr algn="ctr"/>
            <a:r>
              <a:rPr lang="en-US" altLang="zh-CN" sz="8000" i="1" dirty="0" err="1">
                <a:solidFill>
                  <a:schemeClr val="bg1"/>
                </a:solidFill>
                <a:latin typeface="Times New Roman" panose="02020603050405020304" pitchFamily="18" charset="0"/>
                <a:cs typeface="Times New Roman" panose="02020603050405020304" pitchFamily="18" charset="0"/>
              </a:rPr>
              <a:t>Chào</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mừng</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thầy</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cô</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giáo</a:t>
            </a:r>
            <a:r>
              <a:rPr lang="en-US" altLang="zh-CN" sz="8000" i="1" dirty="0">
                <a:solidFill>
                  <a:schemeClr val="bg1"/>
                </a:solidFill>
                <a:latin typeface="Times New Roman" panose="02020603050405020304" pitchFamily="18" charset="0"/>
                <a:cs typeface="Times New Roman" panose="02020603050405020304" pitchFamily="18" charset="0"/>
              </a:rPr>
              <a:t> </a:t>
            </a:r>
          </a:p>
          <a:p>
            <a:pPr algn="ctr"/>
            <a:r>
              <a:rPr lang="en-US" altLang="zh-CN" sz="8000" i="1" dirty="0" err="1">
                <a:solidFill>
                  <a:schemeClr val="bg1"/>
                </a:solidFill>
                <a:latin typeface="Times New Roman" panose="02020603050405020304" pitchFamily="18" charset="0"/>
                <a:cs typeface="Times New Roman" panose="02020603050405020304" pitchFamily="18" charset="0"/>
              </a:rPr>
              <a:t>và</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các</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bạn</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học</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sinh</a:t>
            </a:r>
            <a:r>
              <a:rPr lang="en-US" altLang="zh-CN" sz="8000" i="1" dirty="0">
                <a:solidFill>
                  <a:schemeClr val="bg1"/>
                </a:solidFill>
                <a:latin typeface="Times New Roman" panose="02020603050405020304" pitchFamily="18" charset="0"/>
                <a:cs typeface="Times New Roman" panose="02020603050405020304" pitchFamily="18" charset="0"/>
              </a:rPr>
              <a:t> </a:t>
            </a:r>
            <a:endParaRPr lang="zh-CN" altLang="en-US" sz="80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00781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751096" y="2125758"/>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op 20 trò chơi dân gian sẽ khiến bạn muốn &amp;quot;xin một vé về tuổi thơ&amp;quot; -  YouTube">
            <a:extLst>
              <a:ext uri="{FF2B5EF4-FFF2-40B4-BE49-F238E27FC236}">
                <a16:creationId xmlns:a16="http://schemas.microsoft.com/office/drawing/2014/main" id="{D5F7FF29-2C67-6B4F-B551-539FBD18F3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6345" y="2096429"/>
            <a:ext cx="6021813" cy="338727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10">
            <a:extLst>
              <a:ext uri="{FF2B5EF4-FFF2-40B4-BE49-F238E27FC236}">
                <a16:creationId xmlns:a16="http://schemas.microsoft.com/office/drawing/2014/main" id="{0056648C-E624-AB4C-8A31-6F39AB63E410}"/>
              </a:ext>
            </a:extLst>
          </p:cNvPr>
          <p:cNvSpPr txBox="1"/>
          <p:nvPr/>
        </p:nvSpPr>
        <p:spPr>
          <a:xfrm>
            <a:off x="4020495" y="721574"/>
            <a:ext cx="4284922"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Chú</a:t>
            </a: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thích</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0872189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2" descr="图片包含 事情, 物体&#10;&#10;已生成极高可信度的说明">
            <a:extLst>
              <a:ext uri="{FF2B5EF4-FFF2-40B4-BE49-F238E27FC236}">
                <a16:creationId xmlns:a16="http://schemas.microsoft.com/office/drawing/2014/main" id="{DF70CA3B-6545-43BA-82A1-690612573CCD}"/>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397514" y="1589864"/>
            <a:ext cx="2178495" cy="3942976"/>
          </a:xfrm>
          <a:prstGeom prst="rect">
            <a:avLst/>
          </a:prstGeom>
        </p:spPr>
      </p:pic>
      <p:sp>
        <p:nvSpPr>
          <p:cNvPr id="9" name="文本框 8">
            <a:extLst>
              <a:ext uri="{FF2B5EF4-FFF2-40B4-BE49-F238E27FC236}">
                <a16:creationId xmlns:a16="http://schemas.microsoft.com/office/drawing/2014/main" id="{1D59F900-6156-4914-89D4-85F6999DA7C3}"/>
              </a:ext>
            </a:extLst>
          </p:cNvPr>
          <p:cNvSpPr txBox="1"/>
          <p:nvPr/>
        </p:nvSpPr>
        <p:spPr>
          <a:xfrm>
            <a:off x="1673374" y="3448765"/>
            <a:ext cx="1723549" cy="1953868"/>
          </a:xfrm>
          <a:prstGeom prst="rect">
            <a:avLst/>
          </a:prstGeom>
          <a:noFill/>
        </p:spPr>
        <p:txBody>
          <a:bodyPr wrap="square" rtlCol="0">
            <a:spAutoFit/>
          </a:bodyPr>
          <a:lstStyle/>
          <a:p>
            <a:pPr algn="ctr">
              <a:lnSpc>
                <a:spcPct val="150000"/>
              </a:lnSpc>
            </a:pP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Nguyễn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Tường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Vinh</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CD932E6E-CF9B-4762-A1D9-671A196F39D6}"/>
              </a:ext>
            </a:extLst>
          </p:cNvPr>
          <p:cNvSpPr txBox="1"/>
          <p:nvPr/>
        </p:nvSpPr>
        <p:spPr>
          <a:xfrm>
            <a:off x="1422772" y="2866073"/>
            <a:ext cx="2137125"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Tên</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khai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1" name="PA_图片 2" descr="图片包含 事情, 物体&#10;&#10;已生成极高可信度的说明">
            <a:extLst>
              <a:ext uri="{FF2B5EF4-FFF2-40B4-BE49-F238E27FC236}">
                <a16:creationId xmlns:a16="http://schemas.microsoft.com/office/drawing/2014/main" id="{E603968A-CAF3-4F0E-9EA5-97054BFD9289}"/>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917505" y="1589864"/>
            <a:ext cx="2178495" cy="3942976"/>
          </a:xfrm>
          <a:prstGeom prst="rect">
            <a:avLst/>
          </a:prstGeom>
        </p:spPr>
      </p:pic>
      <p:sp>
        <p:nvSpPr>
          <p:cNvPr id="13" name="文本框 12">
            <a:extLst>
              <a:ext uri="{FF2B5EF4-FFF2-40B4-BE49-F238E27FC236}">
                <a16:creationId xmlns:a16="http://schemas.microsoft.com/office/drawing/2014/main" id="{57ED7A00-DF11-4AFE-A9F3-487324159B72}"/>
              </a:ext>
            </a:extLst>
          </p:cNvPr>
          <p:cNvSpPr txBox="1"/>
          <p:nvPr/>
        </p:nvSpPr>
        <p:spPr>
          <a:xfrm>
            <a:off x="4485215" y="3771930"/>
            <a:ext cx="1723549" cy="1307537"/>
          </a:xfrm>
          <a:prstGeom prst="rect">
            <a:avLst/>
          </a:prstGeom>
          <a:noFill/>
        </p:spPr>
        <p:txBody>
          <a:bodyPr wrap="square" rtlCol="0">
            <a:spAutoFit/>
          </a:bodyPr>
          <a:lstStyle/>
          <a:p>
            <a:pPr>
              <a:lnSpc>
                <a:spcPct val="150000"/>
              </a:lnSpc>
            </a:pP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1910 - 1942</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8ED61464-13F2-4E7D-8D75-7A6018AA816B}"/>
              </a:ext>
            </a:extLst>
          </p:cNvPr>
          <p:cNvSpPr txBox="1"/>
          <p:nvPr/>
        </p:nvSpPr>
        <p:spPr>
          <a:xfrm>
            <a:off x="4143411" y="2807088"/>
            <a:ext cx="1832691"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mất</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5" name="PA_图片 2" descr="图片包含 事情, 物体&#10;&#10;已生成极高可信度的说明">
            <a:extLst>
              <a:ext uri="{FF2B5EF4-FFF2-40B4-BE49-F238E27FC236}">
                <a16:creationId xmlns:a16="http://schemas.microsoft.com/office/drawing/2014/main" id="{C5D35BD1-9F2F-4E15-8AD7-BB2472B74FE0}"/>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453608" y="1589864"/>
            <a:ext cx="2178495" cy="3942976"/>
          </a:xfrm>
          <a:prstGeom prst="rect">
            <a:avLst/>
          </a:prstGeom>
        </p:spPr>
      </p:pic>
      <p:sp>
        <p:nvSpPr>
          <p:cNvPr id="17" name="文本框 16">
            <a:extLst>
              <a:ext uri="{FF2B5EF4-FFF2-40B4-BE49-F238E27FC236}">
                <a16:creationId xmlns:a16="http://schemas.microsoft.com/office/drawing/2014/main" id="{44FA1BD0-5C26-47C7-B86F-CC035555F417}"/>
              </a:ext>
            </a:extLst>
          </p:cNvPr>
          <p:cNvSpPr txBox="1"/>
          <p:nvPr/>
        </p:nvSpPr>
        <p:spPr>
          <a:xfrm>
            <a:off x="6779133" y="2926478"/>
            <a:ext cx="1569661"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Quê</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quán</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8" name="PA_图片 2" descr="图片包含 事情, 物体&#10;&#10;已生成极高可信度的说明">
            <a:extLst>
              <a:ext uri="{FF2B5EF4-FFF2-40B4-BE49-F238E27FC236}">
                <a16:creationId xmlns:a16="http://schemas.microsoft.com/office/drawing/2014/main" id="{34780656-12AF-4D1A-9DFE-A08C590D78F5}"/>
              </a:ext>
            </a:extLst>
          </p:cNvPr>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8973599" y="1589864"/>
            <a:ext cx="2178495" cy="3942976"/>
          </a:xfrm>
          <a:prstGeom prst="rect">
            <a:avLst/>
          </a:prstGeom>
        </p:spPr>
      </p:pic>
      <p:sp>
        <p:nvSpPr>
          <p:cNvPr id="20" name="文本框 19">
            <a:extLst>
              <a:ext uri="{FF2B5EF4-FFF2-40B4-BE49-F238E27FC236}">
                <a16:creationId xmlns:a16="http://schemas.microsoft.com/office/drawing/2014/main" id="{A783E10E-7F58-42F8-AE4C-143D33B591EA}"/>
              </a:ext>
            </a:extLst>
          </p:cNvPr>
          <p:cNvSpPr txBox="1"/>
          <p:nvPr/>
        </p:nvSpPr>
        <p:spPr>
          <a:xfrm>
            <a:off x="9087334" y="2807088"/>
            <a:ext cx="1951023"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thành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công</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grpSp>
        <p:nvGrpSpPr>
          <p:cNvPr id="22" name="组合 21">
            <a:extLst>
              <a:ext uri="{FF2B5EF4-FFF2-40B4-BE49-F238E27FC236}">
                <a16:creationId xmlns:a16="http://schemas.microsoft.com/office/drawing/2014/main" id="{7053D11D-797F-4A93-80D7-B1942FFCB94F}"/>
              </a:ext>
            </a:extLst>
          </p:cNvPr>
          <p:cNvGrpSpPr/>
          <p:nvPr/>
        </p:nvGrpSpPr>
        <p:grpSpPr>
          <a:xfrm>
            <a:off x="3790340" y="412818"/>
            <a:ext cx="3876453" cy="802209"/>
            <a:chOff x="-80691" y="-640399"/>
            <a:chExt cx="4556933" cy="907919"/>
          </a:xfrm>
        </p:grpSpPr>
        <p:grpSp>
          <p:nvGrpSpPr>
            <p:cNvPr id="23" name="组合 22">
              <a:extLst>
                <a:ext uri="{FF2B5EF4-FFF2-40B4-BE49-F238E27FC236}">
                  <a16:creationId xmlns:a16="http://schemas.microsoft.com/office/drawing/2014/main" id="{3879BDF0-1452-46ED-861B-B029AA498DCA}"/>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id="{7C90529D-EB6B-421D-8DDF-F72F6FC3FD4D}"/>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id="{6EFC8959-B305-4E8F-8AFE-97BDC78FDA2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id="{463DE903-737D-4532-A0A0-3C4F9985571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id="{E5C0744E-7BEE-47BA-884B-6C6D52E52D16}"/>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id="{5EBC58B0-EF55-4DFC-840F-1723C4EAA1B8}"/>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id="{F4D440D2-9A94-4611-8448-90DBF4A31DF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id="{088B9517-953E-4828-B06F-55B2146510C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id="{8616565A-2582-4807-9B19-796607301B7B}"/>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id="{B7944868-5354-4C6A-A7B9-B7F40EFC300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id="{3A92B49F-FF1B-4AC9-9824-667035E06777}"/>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BCBBFAFD-8AA8-4FA7-8035-BBC5F6579DD8}"/>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id="{F06AB27D-E2E7-4C96-A4CB-7906258301D1}"/>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7E6358F0-E210-44F7-AA5F-7020F2A00135}"/>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A557771F-81F8-4519-AFFA-5297F3AE9D7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5D1A701E-DF1B-4BEB-9B68-C2F907C4EDE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CB15A12E-8A66-4485-83CD-0DF1A42DC59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F09DE9E-3A05-4F04-B819-64B54074DD7C}"/>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B90FC1DD-BF38-45E0-B649-2675D092DA4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F4A9A1EF-CD7C-4E11-AE8D-FC9F14A4291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012C3B48-4A14-47E1-8F96-8BD9F9A0F0A1}"/>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860A1DEA-C564-4D25-9FEC-397C3467E05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5" name="文本框 44">
            <a:extLst>
              <a:ext uri="{FF2B5EF4-FFF2-40B4-BE49-F238E27FC236}">
                <a16:creationId xmlns:a16="http://schemas.microsoft.com/office/drawing/2014/main" id="{770C16EE-8986-4A65-A889-680195BAAE22}"/>
              </a:ext>
            </a:extLst>
          </p:cNvPr>
          <p:cNvSpPr txBox="1"/>
          <p:nvPr/>
        </p:nvSpPr>
        <p:spPr>
          <a:xfrm>
            <a:off x="4254919" y="377138"/>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giả</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phẩm</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文本框 12">
            <a:extLst>
              <a:ext uri="{FF2B5EF4-FFF2-40B4-BE49-F238E27FC236}">
                <a16:creationId xmlns:a16="http://schemas.microsoft.com/office/drawing/2014/main" id="{E7FA37BA-9CB4-CE4F-987C-D76C25ED7DD3}"/>
              </a:ext>
            </a:extLst>
          </p:cNvPr>
          <p:cNvSpPr txBox="1"/>
          <p:nvPr/>
        </p:nvSpPr>
        <p:spPr>
          <a:xfrm>
            <a:off x="6412645" y="3520156"/>
            <a:ext cx="2059820" cy="1815882"/>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Hà</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Nội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nhỏ</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sống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ở</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Cẩm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Giàng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Hải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Dương</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2">
            <a:extLst>
              <a:ext uri="{FF2B5EF4-FFF2-40B4-BE49-F238E27FC236}">
                <a16:creationId xmlns:a16="http://schemas.microsoft.com/office/drawing/2014/main" id="{7FC3D145-DFD5-9840-95E5-8A3CAFF375DD}"/>
              </a:ext>
            </a:extLst>
          </p:cNvPr>
          <p:cNvSpPr txBox="1"/>
          <p:nvPr/>
        </p:nvSpPr>
        <p:spPr>
          <a:xfrm>
            <a:off x="9368132" y="3948644"/>
            <a:ext cx="1426354"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1211398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7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11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nodeType="withEffect">
                                  <p:stCondLst>
                                    <p:cond delay="16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par>
                                <p:cTn id="20" presetID="55" presetClass="entr" presetSubtype="0" fill="hold" nodeType="withEffect">
                                  <p:stCondLst>
                                    <p:cond delay="220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par>
                          <p:cTn id="25" fill="hold">
                            <p:stCondLst>
                              <p:cond delay="3200"/>
                            </p:stCondLst>
                            <p:childTnLst>
                              <p:par>
                                <p:cTn id="26" presetID="53" presetClass="entr" presetSubtype="1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 calcmode="lin" valueType="num">
                                      <p:cBhvr>
                                        <p:cTn id="37" dur="500" fill="hold"/>
                                        <p:tgtEl>
                                          <p:spTgt spid="10"/>
                                        </p:tgtEl>
                                        <p:attrNameLst>
                                          <p:attrName>style.rotation</p:attrName>
                                        </p:attrNameLst>
                                      </p:cBhvr>
                                      <p:tavLst>
                                        <p:tav tm="0">
                                          <p:val>
                                            <p:fltVal val="360"/>
                                          </p:val>
                                        </p:tav>
                                        <p:tav tm="100000">
                                          <p:val>
                                            <p:fltVal val="0"/>
                                          </p:val>
                                        </p:tav>
                                      </p:tavLst>
                                    </p:anim>
                                    <p:animEffect transition="in" filter="fade">
                                      <p:cBhvr>
                                        <p:cTn id="38" dur="500"/>
                                        <p:tgtEl>
                                          <p:spTgt spid="10"/>
                                        </p:tgtEl>
                                      </p:cBhvr>
                                    </p:animEffect>
                                  </p:childTnLst>
                                </p:cTn>
                              </p:par>
                              <p:par>
                                <p:cTn id="39" presetID="23" presetClass="entr" presetSubtype="16" fill="hold" grpId="0" nodeType="withEffect">
                                  <p:stCondLst>
                                    <p:cond delay="3300"/>
                                  </p:stCondLst>
                                  <p:iterate type="lt">
                                    <p:tmPct val="6809"/>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iterate type="lt">
                                    <p:tmPct val="10000"/>
                                  </p:iterate>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par>
                                <p:cTn id="51" presetID="23" presetClass="entr" presetSubtype="16" fill="hold" grpId="0" nodeType="withEffect">
                                  <p:stCondLst>
                                    <p:cond delay="5500"/>
                                  </p:stCondLst>
                                  <p:iterate type="lt">
                                    <p:tmPct val="6809"/>
                                  </p:iterate>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iterate type="lt">
                                    <p:tmPct val="10000"/>
                                  </p:iterate>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 calcmode="lin" valueType="num">
                                      <p:cBhvr>
                                        <p:cTn id="61" dur="500" fill="hold"/>
                                        <p:tgtEl>
                                          <p:spTgt spid="17"/>
                                        </p:tgtEl>
                                        <p:attrNameLst>
                                          <p:attrName>style.rotation</p:attrName>
                                        </p:attrNameLst>
                                      </p:cBhvr>
                                      <p:tavLst>
                                        <p:tav tm="0">
                                          <p:val>
                                            <p:fltVal val="360"/>
                                          </p:val>
                                        </p:tav>
                                        <p:tav tm="100000">
                                          <p:val>
                                            <p:fltVal val="0"/>
                                          </p:val>
                                        </p:tav>
                                      </p:tavLst>
                                    </p:anim>
                                    <p:animEffect transition="in" filter="fade">
                                      <p:cBhvr>
                                        <p:cTn id="62" dur="500"/>
                                        <p:tgtEl>
                                          <p:spTgt spid="17"/>
                                        </p:tgtEl>
                                      </p:cBhvr>
                                    </p:animEffect>
                                  </p:childTnLst>
                                </p:cTn>
                              </p:par>
                              <p:par>
                                <p:cTn id="63" presetID="23" presetClass="entr" presetSubtype="16" fill="hold" grpId="0" nodeType="withEffect">
                                  <p:stCondLst>
                                    <p:cond delay="0"/>
                                  </p:stCondLst>
                                  <p:iterate type="lt">
                                    <p:tmPct val="6809"/>
                                  </p:iterate>
                                  <p:childTnLst>
                                    <p:set>
                                      <p:cBhvr>
                                        <p:cTn id="64" dur="1" fill="hold">
                                          <p:stCondLst>
                                            <p:cond delay="0"/>
                                          </p:stCondLst>
                                        </p:cTn>
                                        <p:tgtEl>
                                          <p:spTgt spid="46"/>
                                        </p:tgtEl>
                                        <p:attrNameLst>
                                          <p:attrName>style.visibility</p:attrName>
                                        </p:attrNameLst>
                                      </p:cBhvr>
                                      <p:to>
                                        <p:strVal val="visible"/>
                                      </p:to>
                                    </p:set>
                                    <p:anim calcmode="lin" valueType="num">
                                      <p:cBhvr>
                                        <p:cTn id="65" dur="500" fill="hold"/>
                                        <p:tgtEl>
                                          <p:spTgt spid="46"/>
                                        </p:tgtEl>
                                        <p:attrNameLst>
                                          <p:attrName>ppt_w</p:attrName>
                                        </p:attrNameLst>
                                      </p:cBhvr>
                                      <p:tavLst>
                                        <p:tav tm="0">
                                          <p:val>
                                            <p:fltVal val="0"/>
                                          </p:val>
                                        </p:tav>
                                        <p:tav tm="100000">
                                          <p:val>
                                            <p:strVal val="#ppt_w"/>
                                          </p:val>
                                        </p:tav>
                                      </p:tavLst>
                                    </p:anim>
                                    <p:anim calcmode="lin" valueType="num">
                                      <p:cBhvr>
                                        <p:cTn id="66"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iterate type="lt">
                                    <p:tmPct val="10000"/>
                                  </p:iterate>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 calcmode="lin" valueType="num">
                                      <p:cBhvr>
                                        <p:cTn id="73" dur="500" fill="hold"/>
                                        <p:tgtEl>
                                          <p:spTgt spid="20"/>
                                        </p:tgtEl>
                                        <p:attrNameLst>
                                          <p:attrName>style.rotation</p:attrName>
                                        </p:attrNameLst>
                                      </p:cBhvr>
                                      <p:tavLst>
                                        <p:tav tm="0">
                                          <p:val>
                                            <p:fltVal val="360"/>
                                          </p:val>
                                        </p:tav>
                                        <p:tav tm="100000">
                                          <p:val>
                                            <p:fltVal val="0"/>
                                          </p:val>
                                        </p:tav>
                                      </p:tavLst>
                                    </p:anim>
                                    <p:animEffect transition="in" filter="fade">
                                      <p:cBhvr>
                                        <p:cTn id="74" dur="500"/>
                                        <p:tgtEl>
                                          <p:spTgt spid="20"/>
                                        </p:tgtEl>
                                      </p:cBhvr>
                                    </p:animEffect>
                                  </p:childTnLst>
                                </p:cTn>
                              </p:par>
                              <p:par>
                                <p:cTn id="75" presetID="23" presetClass="entr" presetSubtype="16" fill="hold" grpId="0" nodeType="withEffect">
                                  <p:stCondLst>
                                    <p:cond delay="5500"/>
                                  </p:stCondLst>
                                  <p:iterate type="lt">
                                    <p:tmPct val="6809"/>
                                  </p:iterate>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7" grpId="0"/>
      <p:bldP spid="20" grpId="0"/>
      <p:bldP spid="45"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7053D11D-797F-4A93-80D7-B1942FFCB94F}"/>
              </a:ext>
            </a:extLst>
          </p:cNvPr>
          <p:cNvGrpSpPr/>
          <p:nvPr/>
        </p:nvGrpSpPr>
        <p:grpSpPr>
          <a:xfrm>
            <a:off x="3790340" y="412818"/>
            <a:ext cx="3876453" cy="802209"/>
            <a:chOff x="-80691" y="-640399"/>
            <a:chExt cx="4556933" cy="907919"/>
          </a:xfrm>
        </p:grpSpPr>
        <p:grpSp>
          <p:nvGrpSpPr>
            <p:cNvPr id="23" name="组合 22">
              <a:extLst>
                <a:ext uri="{FF2B5EF4-FFF2-40B4-BE49-F238E27FC236}">
                  <a16:creationId xmlns:a16="http://schemas.microsoft.com/office/drawing/2014/main" id="{3879BDF0-1452-46ED-861B-B029AA498DCA}"/>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id="{7C90529D-EB6B-421D-8DDF-F72F6FC3FD4D}"/>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id="{6EFC8959-B305-4E8F-8AFE-97BDC78FDA2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id="{463DE903-737D-4532-A0A0-3C4F9985571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id="{E5C0744E-7BEE-47BA-884B-6C6D52E52D16}"/>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id="{5EBC58B0-EF55-4DFC-840F-1723C4EAA1B8}"/>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id="{F4D440D2-9A94-4611-8448-90DBF4A31DF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id="{088B9517-953E-4828-B06F-55B2146510C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id="{8616565A-2582-4807-9B19-796607301B7B}"/>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id="{B7944868-5354-4C6A-A7B9-B7F40EFC300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id="{3A92B49F-FF1B-4AC9-9824-667035E06777}"/>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BCBBFAFD-8AA8-4FA7-8035-BBC5F6579DD8}"/>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id="{F06AB27D-E2E7-4C96-A4CB-7906258301D1}"/>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7E6358F0-E210-44F7-AA5F-7020F2A00135}"/>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A557771F-81F8-4519-AFFA-5297F3AE9D7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5D1A701E-DF1B-4BEB-9B68-C2F907C4EDE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CB15A12E-8A66-4485-83CD-0DF1A42DC59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F09DE9E-3A05-4F04-B819-64B54074DD7C}"/>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B90FC1DD-BF38-45E0-B649-2675D092DA4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F4A9A1EF-CD7C-4E11-AE8D-FC9F14A4291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012C3B48-4A14-47E1-8F96-8BD9F9A0F0A1}"/>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860A1DEA-C564-4D25-9FEC-397C3467E05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pic>
        <p:nvPicPr>
          <p:cNvPr id="2050" name="Picture 2" descr="Nhà văn Thạch Lam: Người vẽ nắng thật đẹp trong lòng mỗi chúng ta -  BaoHaiDuong">
            <a:extLst>
              <a:ext uri="{FF2B5EF4-FFF2-40B4-BE49-F238E27FC236}">
                <a16:creationId xmlns:a16="http://schemas.microsoft.com/office/drawing/2014/main" id="{87F89909-3979-514A-BAE7-BF8BB1F65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42" y="1635606"/>
            <a:ext cx="10133775" cy="4316988"/>
          </a:xfrm>
          <a:prstGeom prst="rect">
            <a:avLst/>
          </a:prstGeom>
          <a:noFill/>
          <a:extLst>
            <a:ext uri="{909E8E84-426E-40DD-AFC4-6F175D3DCCD1}">
              <a14:hiddenFill xmlns:a14="http://schemas.microsoft.com/office/drawing/2010/main">
                <a:solidFill>
                  <a:srgbClr val="FFFFFF"/>
                </a:solidFill>
              </a14:hiddenFill>
            </a:ext>
          </a:extLst>
        </p:spPr>
      </p:pic>
      <p:sp>
        <p:nvSpPr>
          <p:cNvPr id="48" name="文本框 44">
            <a:extLst>
              <a:ext uri="{FF2B5EF4-FFF2-40B4-BE49-F238E27FC236}">
                <a16:creationId xmlns:a16="http://schemas.microsoft.com/office/drawing/2014/main" id="{30CE9D0D-C93E-EF4D-B626-36D9EC9D1E5A}"/>
              </a:ext>
            </a:extLst>
          </p:cNvPr>
          <p:cNvSpPr txBox="1"/>
          <p:nvPr/>
        </p:nvSpPr>
        <p:spPr>
          <a:xfrm>
            <a:off x="4254919" y="377138"/>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giả</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phẩm</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037040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244842" y="1744596"/>
            <a:ext cx="12262117" cy="165532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KHÁM PHÁ VĂN BẢN</a:t>
            </a:r>
            <a:endParaRPr kumimoji="0" lang="zh-CN" altLang="en-US"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4922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E121C9C-11EA-44F4-AAD4-E4064595D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718" y="2047579"/>
            <a:ext cx="2409271" cy="2440111"/>
          </a:xfrm>
          <a:prstGeom prst="rect">
            <a:avLst/>
          </a:prstGeom>
        </p:spPr>
      </p:pic>
      <p:pic>
        <p:nvPicPr>
          <p:cNvPr id="9" name="图片 8">
            <a:extLst>
              <a:ext uri="{FF2B5EF4-FFF2-40B4-BE49-F238E27FC236}">
                <a16:creationId xmlns:a16="http://schemas.microsoft.com/office/drawing/2014/main" id="{C37533C7-DB05-4C8E-B520-3AB38CF1B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047" y="2825437"/>
            <a:ext cx="2409271" cy="2440111"/>
          </a:xfrm>
          <a:prstGeom prst="rect">
            <a:avLst/>
          </a:prstGeom>
        </p:spPr>
      </p:pic>
      <p:pic>
        <p:nvPicPr>
          <p:cNvPr id="10" name="图片 9">
            <a:extLst>
              <a:ext uri="{FF2B5EF4-FFF2-40B4-BE49-F238E27FC236}">
                <a16:creationId xmlns:a16="http://schemas.microsoft.com/office/drawing/2014/main" id="{0A9D70FB-1D28-4123-A23F-03391CC4C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376" y="1734670"/>
            <a:ext cx="2409271" cy="2440111"/>
          </a:xfrm>
          <a:prstGeom prst="rect">
            <a:avLst/>
          </a:prstGeom>
        </p:spPr>
      </p:pic>
      <p:pic>
        <p:nvPicPr>
          <p:cNvPr id="15" name="图片 14">
            <a:extLst>
              <a:ext uri="{FF2B5EF4-FFF2-40B4-BE49-F238E27FC236}">
                <a16:creationId xmlns:a16="http://schemas.microsoft.com/office/drawing/2014/main" id="{8F2FCFB7-A7C8-47A1-A644-4D5B6B6BB941}"/>
              </a:ext>
            </a:extLst>
          </p:cNvPr>
          <p:cNvPicPr>
            <a:picLocks noChangeAspect="1"/>
          </p:cNvPicPr>
          <p:nvPr/>
        </p:nvPicPr>
        <p:blipFill rotWithShape="1">
          <a:blip r:embed="rId4">
            <a:extLst>
              <a:ext uri="{28A0092B-C50C-407E-A947-70E740481C1C}">
                <a14:useLocalDpi xmlns:a14="http://schemas.microsoft.com/office/drawing/2010/main" val="0"/>
              </a:ext>
            </a:extLst>
          </a:blip>
          <a:srcRect t="42941" b="11600"/>
          <a:stretch/>
        </p:blipFill>
        <p:spPr>
          <a:xfrm flipH="1">
            <a:off x="8870041" y="5265548"/>
            <a:ext cx="2962843" cy="1346873"/>
          </a:xfrm>
          <a:prstGeom prst="rect">
            <a:avLst/>
          </a:prstGeom>
        </p:spPr>
      </p:pic>
      <p:sp>
        <p:nvSpPr>
          <p:cNvPr id="19" name="文本框 18">
            <a:extLst>
              <a:ext uri="{FF2B5EF4-FFF2-40B4-BE49-F238E27FC236}">
                <a16:creationId xmlns:a16="http://schemas.microsoft.com/office/drawing/2014/main" id="{20731F42-EFC3-4D82-9F44-A6F7122D48F8}"/>
              </a:ext>
            </a:extLst>
          </p:cNvPr>
          <p:cNvSpPr txBox="1"/>
          <p:nvPr/>
        </p:nvSpPr>
        <p:spPr>
          <a:xfrm>
            <a:off x="1621661" y="2954725"/>
            <a:ext cx="2006687" cy="1384995"/>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Ngưởi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kể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chuyện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ngôi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thứ</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ba</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grpSp>
        <p:nvGrpSpPr>
          <p:cNvPr id="16" name="组合 15">
            <a:extLst>
              <a:ext uri="{FF2B5EF4-FFF2-40B4-BE49-F238E27FC236}">
                <a16:creationId xmlns:a16="http://schemas.microsoft.com/office/drawing/2014/main" id="{38A5EEC4-2A6F-4811-9623-A86901771039}"/>
              </a:ext>
            </a:extLst>
          </p:cNvPr>
          <p:cNvGrpSpPr/>
          <p:nvPr/>
        </p:nvGrpSpPr>
        <p:grpSpPr>
          <a:xfrm>
            <a:off x="2679475" y="417222"/>
            <a:ext cx="3876453" cy="802209"/>
            <a:chOff x="-80691" y="-640399"/>
            <a:chExt cx="4556933" cy="907919"/>
          </a:xfrm>
        </p:grpSpPr>
        <p:grpSp>
          <p:nvGrpSpPr>
            <p:cNvPr id="17" name="组合 16">
              <a:extLst>
                <a:ext uri="{FF2B5EF4-FFF2-40B4-BE49-F238E27FC236}">
                  <a16:creationId xmlns:a16="http://schemas.microsoft.com/office/drawing/2014/main" id="{478FADD7-E4F7-40E0-8845-EA1B7605F334}"/>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id="{3280D9DB-3609-48C4-AED2-462DF61773FE}"/>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id="{9270AA2F-8D29-4BDE-B9DD-6C06A8701F82}"/>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id="{845A049C-3AE5-45EB-BE1D-924EFF37FAF1}"/>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id="{C8AA08C2-FCD2-4A22-8ED7-03011C6F4F7C}"/>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id="{7B1369F9-1B49-45C0-BFFB-C8F1B88FAFDE}"/>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id="{37C6EB19-5B29-4FD4-B981-2394BB4D8645}"/>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id="{B08B40B5-22AA-4C32-B003-083663FE551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id="{784B38D7-8890-4992-BF2B-4C567164168F}"/>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id="{E0D5A1D6-D7D2-4F51-85EA-32B1B2E664A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id="{93BC4A5B-7130-4194-A24F-CD19ECEF653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1EC13DEB-506C-4A41-A105-0BFF82709E33}"/>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id="{1F2178B4-7864-4CD1-801E-C76C4A8F379C}"/>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7E2A8B20-2A72-40D9-9183-647DE196E6B1}"/>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0821EFA5-A9B0-4084-91A2-C916F554903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27897B58-F44B-4E0A-A177-3357089DBB35}"/>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ADEBC7EB-ABCF-4427-B69C-44911996AE11}"/>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E02DF74A-2D1B-4BD6-A22D-498EDD60E1E3}"/>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6564B7A0-59D4-4F91-A2C4-1B3D47B27DA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A689CFAB-9B1B-4636-8714-E22F855F04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8A3646C9-380E-4D91-A2EF-11B9A2BE0CB6}"/>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5D275D67-BB08-4AC2-B5AB-F5B1ACB0CD72}"/>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5" name="文本框 44">
            <a:extLst>
              <a:ext uri="{FF2B5EF4-FFF2-40B4-BE49-F238E27FC236}">
                <a16:creationId xmlns:a16="http://schemas.microsoft.com/office/drawing/2014/main" id="{74FB1057-E511-49CC-90EE-07DE2FD59804}"/>
              </a:ext>
            </a:extLst>
          </p:cNvPr>
          <p:cNvSpPr txBox="1"/>
          <p:nvPr/>
        </p:nvSpPr>
        <p:spPr>
          <a:xfrm>
            <a:off x="2857271" y="364573"/>
            <a:ext cx="6477457"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3600" b="1"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kể</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chuyện</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ngôi</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kể</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文本框 18">
            <a:extLst>
              <a:ext uri="{FF2B5EF4-FFF2-40B4-BE49-F238E27FC236}">
                <a16:creationId xmlns:a16="http://schemas.microsoft.com/office/drawing/2014/main" id="{A211CC04-6728-C749-9076-1FB2BC5D9493}"/>
              </a:ext>
            </a:extLst>
          </p:cNvPr>
          <p:cNvSpPr txBox="1"/>
          <p:nvPr/>
        </p:nvSpPr>
        <p:spPr>
          <a:xfrm>
            <a:off x="5141632" y="3795192"/>
            <a:ext cx="2006687" cy="1384995"/>
          </a:xfrm>
          <a:prstGeom prst="rect">
            <a:avLst/>
          </a:prstGeom>
          <a:noFill/>
        </p:spPr>
        <p:txBody>
          <a:bodyPr wrap="square" rtlCol="0">
            <a:spAutoFit/>
          </a:bodyPr>
          <a:lstStyle/>
          <a:p>
            <a:pPr algn="ct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PTBĐ:</a:t>
            </a:r>
          </a:p>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8">
            <a:extLst>
              <a:ext uri="{FF2B5EF4-FFF2-40B4-BE49-F238E27FC236}">
                <a16:creationId xmlns:a16="http://schemas.microsoft.com/office/drawing/2014/main" id="{8A5237FE-68A4-BA47-B5E6-94211419CB14}"/>
              </a:ext>
            </a:extLst>
          </p:cNvPr>
          <p:cNvSpPr txBox="1"/>
          <p:nvPr/>
        </p:nvSpPr>
        <p:spPr>
          <a:xfrm>
            <a:off x="8468667" y="2825437"/>
            <a:ext cx="2006687"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27512295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trips(downRigh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strips(downRight)">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strips(downRight)">
                                      <p:cBhvr>
                                        <p:cTn id="4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p:bldP spid="46" grpId="0"/>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59653" y="49119"/>
            <a:ext cx="11945852" cy="1436506"/>
          </a:xfrm>
          <a:prstGeom prst="rect">
            <a:avLst/>
          </a:prstGeom>
        </p:spPr>
      </p:pic>
      <p:pic>
        <p:nvPicPr>
          <p:cNvPr id="3" name="图片 2">
            <a:extLst>
              <a:ext uri="{FF2B5EF4-FFF2-40B4-BE49-F238E27FC236}">
                <a16:creationId xmlns:a16="http://schemas.microsoft.com/office/drawing/2014/main" id="{50E4FC83-1F42-4DFD-B9B6-354FE62D9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6685"/>
            <a:ext cx="2829256" cy="2829256"/>
          </a:xfrm>
          <a:prstGeom prst="rect">
            <a:avLst/>
          </a:prstGeom>
        </p:spPr>
      </p:pic>
      <p:grpSp>
        <p:nvGrpSpPr>
          <p:cNvPr id="9" name="组合 8">
            <a:extLst>
              <a:ext uri="{FF2B5EF4-FFF2-40B4-BE49-F238E27FC236}">
                <a16:creationId xmlns:a16="http://schemas.microsoft.com/office/drawing/2014/main" id="{6302B8D0-6D34-477A-B99D-916E0C367953}"/>
              </a:ext>
            </a:extLst>
          </p:cNvPr>
          <p:cNvGrpSpPr/>
          <p:nvPr/>
        </p:nvGrpSpPr>
        <p:grpSpPr>
          <a:xfrm>
            <a:off x="-372472" y="2711597"/>
            <a:ext cx="3876453" cy="802209"/>
            <a:chOff x="-80691" y="-640399"/>
            <a:chExt cx="4556933" cy="907919"/>
          </a:xfrm>
        </p:grpSpPr>
        <p:grpSp>
          <p:nvGrpSpPr>
            <p:cNvPr id="12" name="组合 11">
              <a:extLst>
                <a:ext uri="{FF2B5EF4-FFF2-40B4-BE49-F238E27FC236}">
                  <a16:creationId xmlns:a16="http://schemas.microsoft.com/office/drawing/2014/main" id="{3A71CA42-C3F6-4DBD-9471-14452D6E6AFE}"/>
                </a:ext>
              </a:extLst>
            </p:cNvPr>
            <p:cNvGrpSpPr/>
            <p:nvPr/>
          </p:nvGrpSpPr>
          <p:grpSpPr>
            <a:xfrm rot="406819" flipH="1">
              <a:off x="-80691" y="-640399"/>
              <a:ext cx="1030666" cy="703956"/>
              <a:chOff x="9015984" y="2528554"/>
              <a:chExt cx="2157344" cy="1473489"/>
            </a:xfrm>
          </p:grpSpPr>
          <p:sp>
            <p:nvSpPr>
              <p:cNvPr id="26" name="Freeform 166">
                <a:extLst>
                  <a:ext uri="{FF2B5EF4-FFF2-40B4-BE49-F238E27FC236}">
                    <a16:creationId xmlns:a16="http://schemas.microsoft.com/office/drawing/2014/main" id="{415FA7D5-43D4-454E-8ABB-8606F406F8D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67">
                <a:extLst>
                  <a:ext uri="{FF2B5EF4-FFF2-40B4-BE49-F238E27FC236}">
                    <a16:creationId xmlns:a16="http://schemas.microsoft.com/office/drawing/2014/main" id="{63C8DB47-E02E-424B-BA72-E473D87B960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8" name="Freeform 168">
                <a:extLst>
                  <a:ext uri="{FF2B5EF4-FFF2-40B4-BE49-F238E27FC236}">
                    <a16:creationId xmlns:a16="http://schemas.microsoft.com/office/drawing/2014/main" id="{C098A7CA-6584-4A27-8A28-8D98C41E274B}"/>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9">
                <a:extLst>
                  <a:ext uri="{FF2B5EF4-FFF2-40B4-BE49-F238E27FC236}">
                    <a16:creationId xmlns:a16="http://schemas.microsoft.com/office/drawing/2014/main" id="{86674878-6A4E-4D43-BC13-A9DB162EAE8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70">
                <a:extLst>
                  <a:ext uri="{FF2B5EF4-FFF2-40B4-BE49-F238E27FC236}">
                    <a16:creationId xmlns:a16="http://schemas.microsoft.com/office/drawing/2014/main" id="{1F647240-BFDC-4F35-8DAD-04895720C0B5}"/>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75">
                <a:extLst>
                  <a:ext uri="{FF2B5EF4-FFF2-40B4-BE49-F238E27FC236}">
                    <a16:creationId xmlns:a16="http://schemas.microsoft.com/office/drawing/2014/main" id="{D6CD4BA1-CB29-44BA-8D49-968B7A0E0CB4}"/>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6">
                <a:extLst>
                  <a:ext uri="{FF2B5EF4-FFF2-40B4-BE49-F238E27FC236}">
                    <a16:creationId xmlns:a16="http://schemas.microsoft.com/office/drawing/2014/main" id="{1F33FE5F-C8D9-494E-9E53-49BAC4735C49}"/>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7">
                <a:extLst>
                  <a:ext uri="{FF2B5EF4-FFF2-40B4-BE49-F238E27FC236}">
                    <a16:creationId xmlns:a16="http://schemas.microsoft.com/office/drawing/2014/main" id="{8675BEAB-2916-44E4-A3D7-D5C30F2DE59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8">
                <a:extLst>
                  <a:ext uri="{FF2B5EF4-FFF2-40B4-BE49-F238E27FC236}">
                    <a16:creationId xmlns:a16="http://schemas.microsoft.com/office/drawing/2014/main" id="{CD26C6C5-9408-4131-8C4A-10ED6FCD0AA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9">
                <a:extLst>
                  <a:ext uri="{FF2B5EF4-FFF2-40B4-BE49-F238E27FC236}">
                    <a16:creationId xmlns:a16="http://schemas.microsoft.com/office/drawing/2014/main" id="{3A1154BA-7230-46CA-A97B-A34937FA6524}"/>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B00BFEC4-85A9-4E2B-81BA-D529CF2C94DC}"/>
                </a:ext>
              </a:extLst>
            </p:cNvPr>
            <p:cNvGrpSpPr/>
            <p:nvPr/>
          </p:nvGrpSpPr>
          <p:grpSpPr>
            <a:xfrm>
              <a:off x="1201576" y="61145"/>
              <a:ext cx="3274666" cy="206375"/>
              <a:chOff x="4531763" y="904319"/>
              <a:chExt cx="3274666" cy="206375"/>
            </a:xfrm>
            <a:solidFill>
              <a:schemeClr val="bg1"/>
            </a:solidFill>
          </p:grpSpPr>
          <p:sp>
            <p:nvSpPr>
              <p:cNvPr id="15" name="Freeform 139">
                <a:extLst>
                  <a:ext uri="{FF2B5EF4-FFF2-40B4-BE49-F238E27FC236}">
                    <a16:creationId xmlns:a16="http://schemas.microsoft.com/office/drawing/2014/main" id="{AE06CD35-8A17-42F6-AEB6-88884F7516AF}"/>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7" name="Freeform 139">
                <a:extLst>
                  <a:ext uri="{FF2B5EF4-FFF2-40B4-BE49-F238E27FC236}">
                    <a16:creationId xmlns:a16="http://schemas.microsoft.com/office/drawing/2014/main" id="{763F5506-C453-4A1D-9B96-77DCD3A5D327}"/>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8" name="Freeform 139">
                <a:extLst>
                  <a:ext uri="{FF2B5EF4-FFF2-40B4-BE49-F238E27FC236}">
                    <a16:creationId xmlns:a16="http://schemas.microsoft.com/office/drawing/2014/main" id="{567EB1D0-A1C3-47A8-97E7-8D26E7B4168B}"/>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id="{1C3ECD3E-F6AD-4EC0-BEC2-A64DF6705CCC}"/>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id="{C728FDCB-3CB6-4DDB-8E4B-62C3EEE4C99F}"/>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id="{FB1AD6C8-643A-4A97-A2B1-84F55837378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id="{DBB97150-223F-4D8B-A1D2-5AE0C75657C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id="{89249758-EED0-4303-9285-91A0EF4B4235}"/>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id="{CC45B505-16DD-4C62-9570-1D3553A31FF8}"/>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id="{1C9EDAD3-BCB8-43C4-ACEE-5D5A7823E95C}"/>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6" name="文本框 35">
            <a:extLst>
              <a:ext uri="{FF2B5EF4-FFF2-40B4-BE49-F238E27FC236}">
                <a16:creationId xmlns:a16="http://schemas.microsoft.com/office/drawing/2014/main" id="{2720D835-672A-4D73-BA31-324175646F92}"/>
              </a:ext>
            </a:extLst>
          </p:cNvPr>
          <p:cNvSpPr txBox="1"/>
          <p:nvPr/>
        </p:nvSpPr>
        <p:spPr>
          <a:xfrm>
            <a:off x="-411315" y="1825417"/>
            <a:ext cx="4246069" cy="13655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THẢO LUẬN NHÓM ĐÔI</a:t>
            </a:r>
            <a:endParaRPr kumimoji="0" lang="zh-CN" altLang="en-US"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E1C250C2-F7B1-E943-94E9-B71929FA729C}"/>
              </a:ext>
            </a:extLst>
          </p:cNvPr>
          <p:cNvSpPr/>
          <p:nvPr/>
        </p:nvSpPr>
        <p:spPr>
          <a:xfrm>
            <a:off x="3276969" y="592990"/>
            <a:ext cx="4246069" cy="3590127"/>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39" name="Rectangle 38">
            <a:extLst>
              <a:ext uri="{FF2B5EF4-FFF2-40B4-BE49-F238E27FC236}">
                <a16:creationId xmlns:a16="http://schemas.microsoft.com/office/drawing/2014/main" id="{EEFE2C85-75DD-CF41-AA56-B55B1850A4EC}"/>
              </a:ext>
            </a:extLst>
          </p:cNvPr>
          <p:cNvSpPr/>
          <p:nvPr/>
        </p:nvSpPr>
        <p:spPr>
          <a:xfrm>
            <a:off x="3283381" y="4183117"/>
            <a:ext cx="8599829" cy="1814947"/>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40" name="Rectangle 39">
            <a:extLst>
              <a:ext uri="{FF2B5EF4-FFF2-40B4-BE49-F238E27FC236}">
                <a16:creationId xmlns:a16="http://schemas.microsoft.com/office/drawing/2014/main" id="{5D3F25C5-458B-C141-BA5D-9E31C7E392D0}"/>
              </a:ext>
            </a:extLst>
          </p:cNvPr>
          <p:cNvSpPr/>
          <p:nvPr/>
        </p:nvSpPr>
        <p:spPr>
          <a:xfrm>
            <a:off x="7523038" y="592990"/>
            <a:ext cx="4381158" cy="3590127"/>
          </a:xfrm>
          <a:prstGeom prst="rect">
            <a:avLst/>
          </a:prstGeom>
          <a:solidFill>
            <a:schemeClr val="accent3">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37" name="Rectangle 36">
            <a:extLst>
              <a:ext uri="{FF2B5EF4-FFF2-40B4-BE49-F238E27FC236}">
                <a16:creationId xmlns:a16="http://schemas.microsoft.com/office/drawing/2014/main" id="{0F874547-BA4D-044D-B706-AB837AFC4EB9}"/>
              </a:ext>
            </a:extLst>
          </p:cNvPr>
          <p:cNvSpPr/>
          <p:nvPr/>
        </p:nvSpPr>
        <p:spPr>
          <a:xfrm>
            <a:off x="5992959" y="1511037"/>
            <a:ext cx="3180674" cy="26720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7" name="TextBox 6">
            <a:extLst>
              <a:ext uri="{FF2B5EF4-FFF2-40B4-BE49-F238E27FC236}">
                <a16:creationId xmlns:a16="http://schemas.microsoft.com/office/drawing/2014/main" id="{3F2158BE-E860-BB4B-866C-A567A233507B}"/>
              </a:ext>
            </a:extLst>
          </p:cNvPr>
          <p:cNvSpPr txBox="1"/>
          <p:nvPr/>
        </p:nvSpPr>
        <p:spPr>
          <a:xfrm>
            <a:off x="3365032" y="592990"/>
            <a:ext cx="4239657" cy="47705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Cuộc sống của chị em Sơn</a:t>
            </a:r>
          </a:p>
        </p:txBody>
      </p:sp>
      <p:sp>
        <p:nvSpPr>
          <p:cNvPr id="41" name="TextBox 40">
            <a:extLst>
              <a:ext uri="{FF2B5EF4-FFF2-40B4-BE49-F238E27FC236}">
                <a16:creationId xmlns:a16="http://schemas.microsoft.com/office/drawing/2014/main" id="{6733BFB0-BC21-C54B-89E5-1F2EF24F5E21}"/>
              </a:ext>
            </a:extLst>
          </p:cNvPr>
          <p:cNvSpPr txBox="1"/>
          <p:nvPr/>
        </p:nvSpPr>
        <p:spPr>
          <a:xfrm>
            <a:off x="7495898" y="623851"/>
            <a:ext cx="4239657" cy="86177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Cuộc sống của </a:t>
            </a:r>
          </a:p>
          <a:p>
            <a:pPr algn="ctr"/>
            <a:r>
              <a:rPr lang="en-VN" sz="2500" dirty="0">
                <a:latin typeface="Times New Roman" panose="02020603050405020304" pitchFamily="18" charset="0"/>
                <a:cs typeface="Times New Roman" panose="02020603050405020304" pitchFamily="18" charset="0"/>
              </a:rPr>
              <a:t>những người bạn</a:t>
            </a:r>
          </a:p>
        </p:txBody>
      </p:sp>
      <p:sp>
        <p:nvSpPr>
          <p:cNvPr id="42" name="TextBox 41">
            <a:extLst>
              <a:ext uri="{FF2B5EF4-FFF2-40B4-BE49-F238E27FC236}">
                <a16:creationId xmlns:a16="http://schemas.microsoft.com/office/drawing/2014/main" id="{8B2B8D6D-5731-8544-B14F-E01975767FC4}"/>
              </a:ext>
            </a:extLst>
          </p:cNvPr>
          <p:cNvSpPr txBox="1"/>
          <p:nvPr/>
        </p:nvSpPr>
        <p:spPr>
          <a:xfrm>
            <a:off x="5484869" y="1530265"/>
            <a:ext cx="4239657" cy="47705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Cảm nhận của hai chị em</a:t>
            </a:r>
          </a:p>
        </p:txBody>
      </p:sp>
      <p:sp>
        <p:nvSpPr>
          <p:cNvPr id="43" name="TextBox 42">
            <a:extLst>
              <a:ext uri="{FF2B5EF4-FFF2-40B4-BE49-F238E27FC236}">
                <a16:creationId xmlns:a16="http://schemas.microsoft.com/office/drawing/2014/main" id="{0F20B5C7-41AB-B348-A416-6FC3187E9565}"/>
              </a:ext>
            </a:extLst>
          </p:cNvPr>
          <p:cNvSpPr txBox="1"/>
          <p:nvPr/>
        </p:nvSpPr>
        <p:spPr>
          <a:xfrm>
            <a:off x="5192345" y="4202345"/>
            <a:ext cx="4663839" cy="47705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Chi tiết, hình ảnh miêu tả thái độ</a:t>
            </a:r>
          </a:p>
        </p:txBody>
      </p:sp>
    </p:spTree>
    <p:extLst>
      <p:ext uri="{BB962C8B-B14F-4D97-AF65-F5344CB8AC3E}">
        <p14:creationId xmlns:p14="http://schemas.microsoft.com/office/powerpoint/2010/main" val="3582078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2" name="TextBox 1">
            <a:extLst>
              <a:ext uri="{FF2B5EF4-FFF2-40B4-BE49-F238E27FC236}">
                <a16:creationId xmlns:a16="http://schemas.microsoft.com/office/drawing/2014/main" id="{B74A2A37-A5D2-C946-8239-6627C340C199}"/>
              </a:ext>
            </a:extLst>
          </p:cNvPr>
          <p:cNvSpPr txBox="1"/>
          <p:nvPr/>
        </p:nvSpPr>
        <p:spPr>
          <a:xfrm rot="16200000">
            <a:off x="-2432050" y="2965877"/>
            <a:ext cx="5892800" cy="52322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CUỘC SỐNG CỦA CHỊ EM SƠN</a:t>
            </a:r>
          </a:p>
        </p:txBody>
      </p:sp>
      <p:sp>
        <p:nvSpPr>
          <p:cNvPr id="13" name="TextBox 12">
            <a:extLst>
              <a:ext uri="{FF2B5EF4-FFF2-40B4-BE49-F238E27FC236}">
                <a16:creationId xmlns:a16="http://schemas.microsoft.com/office/drawing/2014/main" id="{BF6968E0-D616-054C-9274-6542E5BCAADB}"/>
              </a:ext>
            </a:extLst>
          </p:cNvPr>
          <p:cNvSpPr txBox="1"/>
          <p:nvPr/>
        </p:nvSpPr>
        <p:spPr>
          <a:xfrm rot="5400000">
            <a:off x="9066443" y="2750434"/>
            <a:ext cx="4849614" cy="954107"/>
          </a:xfrm>
          <a:prstGeom prst="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CUỘC SỐNG CỦA NHỮNG ĐỨA TRẺ NGHÈO</a:t>
            </a:r>
          </a:p>
        </p:txBody>
      </p:sp>
      <p:cxnSp>
        <p:nvCxnSpPr>
          <p:cNvPr id="8" name="Straight Arrow Connector 7">
            <a:extLst>
              <a:ext uri="{FF2B5EF4-FFF2-40B4-BE49-F238E27FC236}">
                <a16:creationId xmlns:a16="http://schemas.microsoft.com/office/drawing/2014/main" id="{F9F5383E-5FD1-3947-AF5A-81FC63CF53E0}"/>
              </a:ext>
            </a:extLst>
          </p:cNvPr>
          <p:cNvCxnSpPr>
            <a:cxnSpLocks/>
            <a:stCxn id="2" idx="2"/>
          </p:cNvCxnSpPr>
          <p:nvPr/>
        </p:nvCxnSpPr>
        <p:spPr>
          <a:xfrm flipV="1">
            <a:off x="775960" y="1363226"/>
            <a:ext cx="971560" cy="186426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AA47991D-FFB9-8645-BB33-A3F7FAF65911}"/>
              </a:ext>
            </a:extLst>
          </p:cNvPr>
          <p:cNvSpPr txBox="1"/>
          <p:nvPr/>
        </p:nvSpPr>
        <p:spPr>
          <a:xfrm>
            <a:off x="1747520" y="1178560"/>
            <a:ext cx="310295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a:t>
            </a:r>
            <a:r>
              <a:rPr lang="en-VN" sz="2800" dirty="0">
                <a:latin typeface="Times New Roman" panose="02020603050405020304" pitchFamily="18" charset="0"/>
                <a:cs typeface="Times New Roman" panose="02020603050405020304" pitchFamily="18" charset="0"/>
              </a:rPr>
              <a:t>ó vú già</a:t>
            </a:r>
          </a:p>
        </p:txBody>
      </p:sp>
      <p:cxnSp>
        <p:nvCxnSpPr>
          <p:cNvPr id="17" name="Straight Connector 16">
            <a:extLst>
              <a:ext uri="{FF2B5EF4-FFF2-40B4-BE49-F238E27FC236}">
                <a16:creationId xmlns:a16="http://schemas.microsoft.com/office/drawing/2014/main" id="{0463645F-EF75-C346-A151-032F98F652C3}"/>
              </a:ext>
            </a:extLst>
          </p:cNvPr>
          <p:cNvCxnSpPr>
            <a:cxnSpLocks/>
          </p:cNvCxnSpPr>
          <p:nvPr/>
        </p:nvCxnSpPr>
        <p:spPr>
          <a:xfrm>
            <a:off x="6173733" y="580271"/>
            <a:ext cx="0" cy="5803901"/>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B232C76-E1FC-C04D-84A4-709C90DBD9D5}"/>
              </a:ext>
            </a:extLst>
          </p:cNvPr>
          <p:cNvCxnSpPr>
            <a:cxnSpLocks/>
          </p:cNvCxnSpPr>
          <p:nvPr/>
        </p:nvCxnSpPr>
        <p:spPr>
          <a:xfrm flipV="1">
            <a:off x="788538" y="2300069"/>
            <a:ext cx="971560" cy="90629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E912C352-195C-0B45-BB5A-E88E2F9CD3A3}"/>
              </a:ext>
            </a:extLst>
          </p:cNvPr>
          <p:cNvSpPr txBox="1"/>
          <p:nvPr/>
        </p:nvSpPr>
        <p:spPr>
          <a:xfrm>
            <a:off x="1760097" y="2000964"/>
            <a:ext cx="3102958"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Cách xưng hô: mẹ Sơn gọi con gái là “cô Duyên”, Sơn gọi mẹ là “mợ”. </a:t>
            </a:r>
            <a:endParaRPr lang="en-VN"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1F8F150-FEB7-3647-A033-EB6AF9A70AAE}"/>
              </a:ext>
            </a:extLst>
          </p:cNvPr>
          <p:cNvSpPr txBox="1"/>
          <p:nvPr/>
        </p:nvSpPr>
        <p:spPr>
          <a:xfrm>
            <a:off x="1698508" y="3960099"/>
            <a:ext cx="3168551" cy="138499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Cho những người nghèo khổ vay mượn</a:t>
            </a:r>
            <a:endParaRPr lang="en-VN" sz="2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C41C0433-DD28-BF45-9535-CB38023C614B}"/>
              </a:ext>
            </a:extLst>
          </p:cNvPr>
          <p:cNvSpPr txBox="1"/>
          <p:nvPr/>
        </p:nvSpPr>
        <p:spPr>
          <a:xfrm>
            <a:off x="1688325" y="5298321"/>
            <a:ext cx="3168551"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Nhiều quần áo đẹp, mới, lành lặn, ấm áp</a:t>
            </a:r>
            <a:endParaRPr lang="en-VN" sz="28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692583F9-90DA-3041-A748-DA0E3F0CEABB}"/>
              </a:ext>
            </a:extLst>
          </p:cNvPr>
          <p:cNvCxnSpPr>
            <a:cxnSpLocks/>
          </p:cNvCxnSpPr>
          <p:nvPr/>
        </p:nvCxnSpPr>
        <p:spPr>
          <a:xfrm>
            <a:off x="775960" y="3216926"/>
            <a:ext cx="971560" cy="92628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D7A2FF9F-B087-3649-B630-38553347FA99}"/>
              </a:ext>
            </a:extLst>
          </p:cNvPr>
          <p:cNvCxnSpPr>
            <a:cxnSpLocks/>
          </p:cNvCxnSpPr>
          <p:nvPr/>
        </p:nvCxnSpPr>
        <p:spPr>
          <a:xfrm>
            <a:off x="782694" y="3238049"/>
            <a:ext cx="975009" cy="240622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7" name="Right Brace 26">
            <a:extLst>
              <a:ext uri="{FF2B5EF4-FFF2-40B4-BE49-F238E27FC236}">
                <a16:creationId xmlns:a16="http://schemas.microsoft.com/office/drawing/2014/main" id="{21844CD6-9F11-A445-8A13-10D36C59BD46}"/>
              </a:ext>
            </a:extLst>
          </p:cNvPr>
          <p:cNvSpPr/>
          <p:nvPr/>
        </p:nvSpPr>
        <p:spPr>
          <a:xfrm>
            <a:off x="4653280" y="1178560"/>
            <a:ext cx="406400"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en-VN"/>
          </a:p>
        </p:txBody>
      </p:sp>
      <p:sp>
        <p:nvSpPr>
          <p:cNvPr id="30" name="TextBox 29">
            <a:extLst>
              <a:ext uri="{FF2B5EF4-FFF2-40B4-BE49-F238E27FC236}">
                <a16:creationId xmlns:a16="http://schemas.microsoft.com/office/drawing/2014/main" id="{179415D0-FB74-C949-A1C6-DC996D662EDE}"/>
              </a:ext>
            </a:extLst>
          </p:cNvPr>
          <p:cNvSpPr txBox="1"/>
          <p:nvPr/>
        </p:nvSpPr>
        <p:spPr>
          <a:xfrm>
            <a:off x="4994359" y="2621271"/>
            <a:ext cx="1051766" cy="2677656"/>
          </a:xfrm>
          <a:prstGeom prst="rect">
            <a:avLst/>
          </a:prstGeom>
          <a:solidFill>
            <a:srgbClr val="FFFF00"/>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sung túc, giàu có</a:t>
            </a:r>
            <a:endParaRPr lang="en-VN" sz="2800" b="1" dirty="0">
              <a:solidFill>
                <a:srgbClr val="C00000"/>
              </a:solidFill>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776CBA2C-32A8-044E-AEB6-EAC8CAEC6BC3}"/>
              </a:ext>
            </a:extLst>
          </p:cNvPr>
          <p:cNvCxnSpPr>
            <a:cxnSpLocks/>
          </p:cNvCxnSpPr>
          <p:nvPr/>
        </p:nvCxnSpPr>
        <p:spPr>
          <a:xfrm flipH="1" flipV="1">
            <a:off x="10444480" y="1440170"/>
            <a:ext cx="560990" cy="204205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A68E9DB9-373D-154D-BDD7-2CBE876CA4D9}"/>
              </a:ext>
            </a:extLst>
          </p:cNvPr>
          <p:cNvSpPr txBox="1"/>
          <p:nvPr/>
        </p:nvSpPr>
        <p:spPr>
          <a:xfrm>
            <a:off x="7230277" y="886172"/>
            <a:ext cx="3127818" cy="1384995"/>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Mặc như ngày thường, quần áo nâu bạc vá nhiều chỗ</a:t>
            </a:r>
            <a:endParaRPr lang="en-VN" sz="28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EAA8E79A-C1AC-1944-9C5E-2C68CB433473}"/>
              </a:ext>
            </a:extLst>
          </p:cNvPr>
          <p:cNvSpPr txBox="1"/>
          <p:nvPr/>
        </p:nvSpPr>
        <p:spPr>
          <a:xfrm>
            <a:off x="7407911" y="2247533"/>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Môi tím lại, da thịt thâm đi</a:t>
            </a:r>
            <a:endParaRPr lang="en-VN" sz="28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F5FE01B1-FE1D-9949-B79C-9DCBA0DD5B29}"/>
              </a:ext>
            </a:extLst>
          </p:cNvPr>
          <p:cNvSpPr txBox="1"/>
          <p:nvPr/>
        </p:nvSpPr>
        <p:spPr>
          <a:xfrm>
            <a:off x="7481719" y="3251884"/>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Run lên, hàm răng đập vào nhau</a:t>
            </a:r>
            <a:endParaRPr lang="en-VN" sz="28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2F6ABD76-5AB2-FB40-84AA-01D29FEF5985}"/>
              </a:ext>
            </a:extLst>
          </p:cNvPr>
          <p:cNvSpPr txBox="1"/>
          <p:nvPr/>
        </p:nvSpPr>
        <p:spPr>
          <a:xfrm>
            <a:off x="7555527" y="4256235"/>
            <a:ext cx="2942559" cy="1815882"/>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Co ro đứng bên cột quán, mặc manh áo rách tả tơi, hở cả lưng và tay</a:t>
            </a:r>
            <a:endParaRPr lang="en-VN" sz="2800" dirty="0">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0FCA6887-FED6-8A48-8925-C77A646B508F}"/>
              </a:ext>
            </a:extLst>
          </p:cNvPr>
          <p:cNvCxnSpPr>
            <a:cxnSpLocks/>
          </p:cNvCxnSpPr>
          <p:nvPr/>
        </p:nvCxnSpPr>
        <p:spPr>
          <a:xfrm flipH="1" flipV="1">
            <a:off x="10326332" y="2601765"/>
            <a:ext cx="669446" cy="90167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92930E04-1C8F-674A-B39B-B415145CEC82}"/>
              </a:ext>
            </a:extLst>
          </p:cNvPr>
          <p:cNvCxnSpPr>
            <a:cxnSpLocks/>
            <a:endCxn id="35" idx="3"/>
          </p:cNvCxnSpPr>
          <p:nvPr/>
        </p:nvCxnSpPr>
        <p:spPr>
          <a:xfrm flipH="1">
            <a:off x="10424278" y="3524650"/>
            <a:ext cx="595640" cy="20428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6304D953-F2D3-D044-A4FC-7A992C438BE0}"/>
              </a:ext>
            </a:extLst>
          </p:cNvPr>
          <p:cNvCxnSpPr>
            <a:cxnSpLocks/>
          </p:cNvCxnSpPr>
          <p:nvPr/>
        </p:nvCxnSpPr>
        <p:spPr>
          <a:xfrm flipH="1">
            <a:off x="10467199" y="3532466"/>
            <a:ext cx="528579" cy="109633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3" name="Right Brace 42">
            <a:extLst>
              <a:ext uri="{FF2B5EF4-FFF2-40B4-BE49-F238E27FC236}">
                <a16:creationId xmlns:a16="http://schemas.microsoft.com/office/drawing/2014/main" id="{B2DD99DD-F515-554F-9C20-E8C6DC60FB29}"/>
              </a:ext>
            </a:extLst>
          </p:cNvPr>
          <p:cNvSpPr/>
          <p:nvPr/>
        </p:nvSpPr>
        <p:spPr>
          <a:xfrm flipH="1">
            <a:off x="7206457" y="897960"/>
            <a:ext cx="543601"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en-VN"/>
          </a:p>
        </p:txBody>
      </p:sp>
      <p:sp>
        <p:nvSpPr>
          <p:cNvPr id="44" name="TextBox 43">
            <a:extLst>
              <a:ext uri="{FF2B5EF4-FFF2-40B4-BE49-F238E27FC236}">
                <a16:creationId xmlns:a16="http://schemas.microsoft.com/office/drawing/2014/main" id="{9B2FCB63-D5E0-D543-A719-B5A8A99C8E19}"/>
              </a:ext>
            </a:extLst>
          </p:cNvPr>
          <p:cNvSpPr txBox="1"/>
          <p:nvPr/>
        </p:nvSpPr>
        <p:spPr>
          <a:xfrm>
            <a:off x="6282718" y="2653759"/>
            <a:ext cx="1104467" cy="2677656"/>
          </a:xfrm>
          <a:prstGeom prst="rect">
            <a:avLst/>
          </a:prstGeom>
          <a:solidFill>
            <a:schemeClr val="bg2">
              <a:lumMod val="90000"/>
            </a:schemeClr>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nghèo khổ, thiếu thốn</a:t>
            </a:r>
            <a:endParaRPr lang="en-VN"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4163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heckerboard(across)">
                                      <p:cBhvr>
                                        <p:cTn id="28" dur="500"/>
                                        <p:tgtEl>
                                          <p:spTgt spid="21"/>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heckerboard(across)">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heckerboard(across)">
                                      <p:cBhvr>
                                        <p:cTn id="54" dur="500"/>
                                        <p:tgtEl>
                                          <p:spTgt spid="31"/>
                                        </p:tgtEl>
                                      </p:cBhvr>
                                    </p:animEffect>
                                  </p:childTnLst>
                                </p:cTn>
                              </p:par>
                              <p:par>
                                <p:cTn id="55" presetID="5" presetClass="entr" presetSubtype="1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heckerboard(across)">
                                      <p:cBhvr>
                                        <p:cTn id="57" dur="500"/>
                                        <p:tgtEl>
                                          <p:spTgt spid="37"/>
                                        </p:tgtEl>
                                      </p:cBhvr>
                                    </p:animEffect>
                                  </p:childTnLst>
                                </p:cTn>
                              </p:par>
                              <p:par>
                                <p:cTn id="58" presetID="5" presetClass="entr" presetSubtype="1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checkerboard(across)">
                                      <p:cBhvr>
                                        <p:cTn id="63" dur="500"/>
                                        <p:tgtEl>
                                          <p:spTgt spid="41"/>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checkerboard(across)">
                                      <p:cBhvr>
                                        <p:cTn id="66" dur="500"/>
                                        <p:tgtEl>
                                          <p:spTgt spid="35"/>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checkerboard(across)">
                                      <p:cBhvr>
                                        <p:cTn id="69" dur="500"/>
                                        <p:tgtEl>
                                          <p:spTgt spid="34"/>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checkerboard(across)">
                                      <p:cBhvr>
                                        <p:cTn id="72" dur="500"/>
                                        <p:tgtEl>
                                          <p:spTgt spid="33"/>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checkerboard(across)">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checkerboard(across)">
                                      <p:cBhvr>
                                        <p:cTn id="80" dur="500"/>
                                        <p:tgtEl>
                                          <p:spTgt spid="43"/>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checkerboard(across)">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p:bldP spid="19" grpId="0"/>
      <p:bldP spid="21" grpId="0"/>
      <p:bldP spid="22" grpId="0"/>
      <p:bldP spid="27" grpId="0" animBg="1"/>
      <p:bldP spid="30" grpId="0" animBg="1"/>
      <p:bldP spid="33" grpId="0"/>
      <p:bldP spid="34" grpId="0"/>
      <p:bldP spid="35" grpId="0"/>
      <p:bldP spid="36" grpId="0"/>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A6BE21-0DC9-443E-902A-8374198E0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3091" y="1021512"/>
            <a:ext cx="5483800" cy="3838159"/>
          </a:xfrm>
          <a:prstGeom prst="rect">
            <a:avLst/>
          </a:prstGeom>
        </p:spPr>
      </p:pic>
      <p:pic>
        <p:nvPicPr>
          <p:cNvPr id="9" name="图片 8">
            <a:extLst>
              <a:ext uri="{FF2B5EF4-FFF2-40B4-BE49-F238E27FC236}">
                <a16:creationId xmlns:a16="http://schemas.microsoft.com/office/drawing/2014/main" id="{3DBB9E10-C0BD-425B-90B6-929BC5D57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133" y="2958281"/>
            <a:ext cx="3378194" cy="3302317"/>
          </a:xfrm>
          <a:prstGeom prst="rect">
            <a:avLst/>
          </a:prstGeom>
        </p:spPr>
      </p:pic>
      <p:pic>
        <p:nvPicPr>
          <p:cNvPr id="13" name="图片 12">
            <a:extLst>
              <a:ext uri="{FF2B5EF4-FFF2-40B4-BE49-F238E27FC236}">
                <a16:creationId xmlns:a16="http://schemas.microsoft.com/office/drawing/2014/main" id="{5FDB6883-8D9F-4C2D-8B4B-E76849CEA1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513" y="811592"/>
            <a:ext cx="3733243" cy="2960848"/>
          </a:xfrm>
          <a:prstGeom prst="rect">
            <a:avLst/>
          </a:prstGeom>
        </p:spPr>
      </p:pic>
      <p:pic>
        <p:nvPicPr>
          <p:cNvPr id="14" name="图片 13">
            <a:extLst>
              <a:ext uri="{FF2B5EF4-FFF2-40B4-BE49-F238E27FC236}">
                <a16:creationId xmlns:a16="http://schemas.microsoft.com/office/drawing/2014/main" id="{8094A1D4-09ED-4A03-BEB5-381CA2A0F0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513" y="3732098"/>
            <a:ext cx="3655866" cy="2899480"/>
          </a:xfrm>
          <a:prstGeom prst="rect">
            <a:avLst/>
          </a:prstGeom>
        </p:spPr>
      </p:pic>
      <p:grpSp>
        <p:nvGrpSpPr>
          <p:cNvPr id="21" name="组合 20">
            <a:extLst>
              <a:ext uri="{FF2B5EF4-FFF2-40B4-BE49-F238E27FC236}">
                <a16:creationId xmlns:a16="http://schemas.microsoft.com/office/drawing/2014/main" id="{00D93A51-95C4-4A6B-B507-37FFE0102AA9}"/>
              </a:ext>
            </a:extLst>
          </p:cNvPr>
          <p:cNvGrpSpPr/>
          <p:nvPr/>
        </p:nvGrpSpPr>
        <p:grpSpPr>
          <a:xfrm>
            <a:off x="3790340" y="412818"/>
            <a:ext cx="3876453" cy="802209"/>
            <a:chOff x="-80691" y="-640399"/>
            <a:chExt cx="4556933" cy="907919"/>
          </a:xfrm>
        </p:grpSpPr>
        <p:grpSp>
          <p:nvGrpSpPr>
            <p:cNvPr id="22" name="组合 21">
              <a:extLst>
                <a:ext uri="{FF2B5EF4-FFF2-40B4-BE49-F238E27FC236}">
                  <a16:creationId xmlns:a16="http://schemas.microsoft.com/office/drawing/2014/main" id="{21F2DBB3-36B8-4CF9-84BA-CC3B36530866}"/>
                </a:ext>
              </a:extLst>
            </p:cNvPr>
            <p:cNvGrpSpPr/>
            <p:nvPr/>
          </p:nvGrpSpPr>
          <p:grpSpPr>
            <a:xfrm rot="406819" flipH="1">
              <a:off x="-80691" y="-640399"/>
              <a:ext cx="1030666" cy="703956"/>
              <a:chOff x="9015984" y="2528554"/>
              <a:chExt cx="2157344" cy="1473489"/>
            </a:xfrm>
          </p:grpSpPr>
          <p:sp>
            <p:nvSpPr>
              <p:cNvPr id="37" name="Freeform 166">
                <a:extLst>
                  <a:ext uri="{FF2B5EF4-FFF2-40B4-BE49-F238E27FC236}">
                    <a16:creationId xmlns:a16="http://schemas.microsoft.com/office/drawing/2014/main" id="{3362F9F7-5858-4967-8CF6-A221F8C51A10}"/>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7">
                <a:extLst>
                  <a:ext uri="{FF2B5EF4-FFF2-40B4-BE49-F238E27FC236}">
                    <a16:creationId xmlns:a16="http://schemas.microsoft.com/office/drawing/2014/main" id="{6301B961-7AFA-4B1C-8485-CEA3439ECF6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8">
                <a:extLst>
                  <a:ext uri="{FF2B5EF4-FFF2-40B4-BE49-F238E27FC236}">
                    <a16:creationId xmlns:a16="http://schemas.microsoft.com/office/drawing/2014/main" id="{EFC571FF-6581-46BC-A85D-160F57C5841A}"/>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69">
                <a:extLst>
                  <a:ext uri="{FF2B5EF4-FFF2-40B4-BE49-F238E27FC236}">
                    <a16:creationId xmlns:a16="http://schemas.microsoft.com/office/drawing/2014/main" id="{CBB9F007-49F6-4C67-BCC6-A73F2518C41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0">
                <a:extLst>
                  <a:ext uri="{FF2B5EF4-FFF2-40B4-BE49-F238E27FC236}">
                    <a16:creationId xmlns:a16="http://schemas.microsoft.com/office/drawing/2014/main" id="{3450D6A3-DB70-48B2-B160-F7A222D077DA}"/>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5">
                <a:extLst>
                  <a:ext uri="{FF2B5EF4-FFF2-40B4-BE49-F238E27FC236}">
                    <a16:creationId xmlns:a16="http://schemas.microsoft.com/office/drawing/2014/main" id="{CEB46C85-EA6D-4B56-AF86-3E16696EB2D0}"/>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6">
                <a:extLst>
                  <a:ext uri="{FF2B5EF4-FFF2-40B4-BE49-F238E27FC236}">
                    <a16:creationId xmlns:a16="http://schemas.microsoft.com/office/drawing/2014/main" id="{75C0E9D6-5570-45D1-8C02-0A3768762941}"/>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7">
                <a:extLst>
                  <a:ext uri="{FF2B5EF4-FFF2-40B4-BE49-F238E27FC236}">
                    <a16:creationId xmlns:a16="http://schemas.microsoft.com/office/drawing/2014/main" id="{CDDEF29F-F838-48B7-9897-C08C5715BFFA}"/>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8">
                <a:extLst>
                  <a:ext uri="{FF2B5EF4-FFF2-40B4-BE49-F238E27FC236}">
                    <a16:creationId xmlns:a16="http://schemas.microsoft.com/office/drawing/2014/main" id="{0A808150-59A6-4BE5-9F3A-9CCA705DAFA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6" name="Freeform 179">
                <a:extLst>
                  <a:ext uri="{FF2B5EF4-FFF2-40B4-BE49-F238E27FC236}">
                    <a16:creationId xmlns:a16="http://schemas.microsoft.com/office/drawing/2014/main" id="{07481084-07AA-4521-96EC-4E92AE5D741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6" name="组合 25">
              <a:extLst>
                <a:ext uri="{FF2B5EF4-FFF2-40B4-BE49-F238E27FC236}">
                  <a16:creationId xmlns:a16="http://schemas.microsoft.com/office/drawing/2014/main" id="{8C1EEDAE-8499-4421-B941-ACEB44E67035}"/>
                </a:ext>
              </a:extLst>
            </p:cNvPr>
            <p:cNvGrpSpPr/>
            <p:nvPr/>
          </p:nvGrpSpPr>
          <p:grpSpPr>
            <a:xfrm>
              <a:off x="1201576" y="61145"/>
              <a:ext cx="3274666" cy="206375"/>
              <a:chOff x="4531763" y="904319"/>
              <a:chExt cx="3274666" cy="206375"/>
            </a:xfrm>
            <a:solidFill>
              <a:schemeClr val="bg1"/>
            </a:solidFill>
          </p:grpSpPr>
          <p:sp>
            <p:nvSpPr>
              <p:cNvPr id="27" name="Freeform 139">
                <a:extLst>
                  <a:ext uri="{FF2B5EF4-FFF2-40B4-BE49-F238E27FC236}">
                    <a16:creationId xmlns:a16="http://schemas.microsoft.com/office/drawing/2014/main" id="{52029EF4-F72F-411E-B570-74D6BEE382C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79BF4912-E69A-4D30-8636-5129E67474C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94BEE4A0-8380-43D2-AB4E-478A2FC5473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D4230BD-E4AD-4680-A9E5-4781C04390D4}"/>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638AAC49-3FAF-4127-A729-937DF364D54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175A2A4B-CB59-4876-89A1-8ED0ECF70C92}"/>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92D38104-82F1-4EFD-9D73-E6B0BB109E4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5132AA76-6888-45F3-9DEA-8A49472FEA28}"/>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id="{FD50A92F-C12F-421B-861F-DF436F6514F7}"/>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39">
                <a:extLst>
                  <a:ext uri="{FF2B5EF4-FFF2-40B4-BE49-F238E27FC236}">
                    <a16:creationId xmlns:a16="http://schemas.microsoft.com/office/drawing/2014/main" id="{155A5C3B-7DAF-48B7-B3ED-C8C66353034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7" name="文本框 46">
            <a:extLst>
              <a:ext uri="{FF2B5EF4-FFF2-40B4-BE49-F238E27FC236}">
                <a16:creationId xmlns:a16="http://schemas.microsoft.com/office/drawing/2014/main" id="{6137F522-BA32-4A2B-BAB8-8723B94FCEA5}"/>
              </a:ext>
            </a:extLst>
          </p:cNvPr>
          <p:cNvSpPr txBox="1"/>
          <p:nvPr/>
        </p:nvSpPr>
        <p:spPr>
          <a:xfrm>
            <a:off x="4475823" y="441899"/>
            <a:ext cx="6740504"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Thái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đối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bạn</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nhỏ</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id="{3E0DF295-9203-4F45-92CE-D2238AAE2D41}"/>
              </a:ext>
            </a:extLst>
          </p:cNvPr>
          <p:cNvSpPr txBox="1"/>
          <p:nvPr/>
        </p:nvSpPr>
        <p:spPr>
          <a:xfrm>
            <a:off x="401326" y="1463622"/>
            <a:ext cx="3565723"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vẫn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thân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mật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đùa</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kiêu</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kỳ</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khỉnh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họ</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文本框 46">
            <a:extLst>
              <a:ext uri="{FF2B5EF4-FFF2-40B4-BE49-F238E27FC236}">
                <a16:creationId xmlns:a16="http://schemas.microsoft.com/office/drawing/2014/main" id="{DD827182-E3F5-684A-A1B5-A9ED5FD46206}"/>
              </a:ext>
            </a:extLst>
          </p:cNvPr>
          <p:cNvSpPr txBox="1"/>
          <p:nvPr/>
        </p:nvSpPr>
        <p:spPr>
          <a:xfrm>
            <a:off x="426581" y="4448022"/>
            <a:ext cx="3565723"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đứng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nép</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chỗ</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gọi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hỏi</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latin typeface="Times New Roman" panose="02020603050405020304" pitchFamily="18" charset="0"/>
                <a:ea typeface="微软雅黑" panose="020B0503020204020204" pitchFamily="34" charset="-122"/>
                <a:cs typeface="Times New Roman" panose="02020603050405020304" pitchFamily="18" charset="0"/>
              </a:rPr>
              <a:t>han</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文本框 46">
            <a:extLst>
              <a:ext uri="{FF2B5EF4-FFF2-40B4-BE49-F238E27FC236}">
                <a16:creationId xmlns:a16="http://schemas.microsoft.com/office/drawing/2014/main" id="{33EBD1E6-32EC-2B4F-AAEE-8C07F72D9FA0}"/>
              </a:ext>
            </a:extLst>
          </p:cNvPr>
          <p:cNvSpPr txBox="1"/>
          <p:nvPr/>
        </p:nvSpPr>
        <p:spPr>
          <a:xfrm>
            <a:off x="7607704" y="1722154"/>
            <a:ext cx="3378194"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đứa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hậu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thương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biệt</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địa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giai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cấp</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giàu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347522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p:tgtEl>
                                          <p:spTgt spid="3"/>
                                        </p:tgtEl>
                                        <p:attrNameLst>
                                          <p:attrName>ppt_x</p:attrName>
                                        </p:attrNameLst>
                                      </p:cBhvr>
                                      <p:tavLst>
                                        <p:tav tm="0">
                                          <p:val>
                                            <p:strVal val="#ppt_x-#ppt_w*1.125000"/>
                                          </p:val>
                                        </p:tav>
                                        <p:tav tm="100000">
                                          <p:val>
                                            <p:strVal val="#ppt_x"/>
                                          </p:val>
                                        </p:tav>
                                      </p:tavLst>
                                    </p:anim>
                                    <p:animEffect transition="in" filter="wipe(right)">
                                      <p:cBhvr>
                                        <p:cTn id="25" dur="500"/>
                                        <p:tgtEl>
                                          <p:spTgt spid="3"/>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p:cTn id="43" dur="500" fill="hold"/>
                                        <p:tgtEl>
                                          <p:spTgt spid="49"/>
                                        </p:tgtEl>
                                        <p:attrNameLst>
                                          <p:attrName>ppt_w</p:attrName>
                                        </p:attrNameLst>
                                      </p:cBhvr>
                                      <p:tavLst>
                                        <p:tav tm="0">
                                          <p:val>
                                            <p:fltVal val="0"/>
                                          </p:val>
                                        </p:tav>
                                        <p:tav tm="100000">
                                          <p:val>
                                            <p:strVal val="#ppt_w"/>
                                          </p:val>
                                        </p:tav>
                                      </p:tavLst>
                                    </p:anim>
                                    <p:anim calcmode="lin" valueType="num">
                                      <p:cBhvr>
                                        <p:cTn id="44" dur="500" fill="hold"/>
                                        <p:tgtEl>
                                          <p:spTgt spid="49"/>
                                        </p:tgtEl>
                                        <p:attrNameLst>
                                          <p:attrName>ppt_h</p:attrName>
                                        </p:attrNameLst>
                                      </p:cBhvr>
                                      <p:tavLst>
                                        <p:tav tm="0">
                                          <p:val>
                                            <p:fltVal val="0"/>
                                          </p:val>
                                        </p:tav>
                                        <p:tav tm="100000">
                                          <p:val>
                                            <p:strVal val="#ppt_h"/>
                                          </p:val>
                                        </p:tav>
                                      </p:tavLst>
                                    </p:anim>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068469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ED5EBA79-6AE6-44B4-8BCA-83E8A680E9A2}"/>
              </a:ext>
            </a:extLst>
          </p:cNvPr>
          <p:cNvGrpSpPr/>
          <p:nvPr/>
        </p:nvGrpSpPr>
        <p:grpSpPr>
          <a:xfrm>
            <a:off x="125013" y="2023928"/>
            <a:ext cx="4151060" cy="4151060"/>
            <a:chOff x="125013" y="2023928"/>
            <a:chExt cx="4151060" cy="4151060"/>
          </a:xfrm>
        </p:grpSpPr>
        <p:pic>
          <p:nvPicPr>
            <p:cNvPr id="3" name="图片 2">
              <a:extLst>
                <a:ext uri="{FF2B5EF4-FFF2-40B4-BE49-F238E27FC236}">
                  <a16:creationId xmlns:a16="http://schemas.microsoft.com/office/drawing/2014/main" id="{2EF15A4D-64AD-4F16-A18E-7BF4F0D0C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13" y="2023928"/>
              <a:ext cx="4151060" cy="4151060"/>
            </a:xfrm>
            <a:prstGeom prst="rect">
              <a:avLst/>
            </a:prstGeom>
          </p:spPr>
        </p:pic>
        <p:sp>
          <p:nvSpPr>
            <p:cNvPr id="4" name="文本框 3">
              <a:extLst>
                <a:ext uri="{FF2B5EF4-FFF2-40B4-BE49-F238E27FC236}">
                  <a16:creationId xmlns:a16="http://schemas.microsoft.com/office/drawing/2014/main" id="{45225FF7-3567-47AD-8570-A3F233039938}"/>
                </a:ext>
              </a:extLst>
            </p:cNvPr>
            <p:cNvSpPr txBox="1"/>
            <p:nvPr/>
          </p:nvSpPr>
          <p:spPr>
            <a:xfrm>
              <a:off x="1423559" y="4658529"/>
              <a:ext cx="1908877" cy="584775"/>
            </a:xfrm>
            <a:prstGeom prst="rect">
              <a:avLst/>
            </a:prstGeom>
            <a:noFill/>
          </p:spPr>
          <p:txBody>
            <a:bodyPr wrap="square" rtlCol="0">
              <a:spAutoFit/>
            </a:bodyPr>
            <a:lstStyle/>
            <a:p>
              <a:endParaRPr lang="zh-CN" altLang="en-US" sz="3200" b="1" spc="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7" name="矩形: 圆角 6">
            <a:extLst>
              <a:ext uri="{FF2B5EF4-FFF2-40B4-BE49-F238E27FC236}">
                <a16:creationId xmlns:a16="http://schemas.microsoft.com/office/drawing/2014/main" id="{951CC444-9FBB-4746-8859-12B5F767565C}"/>
              </a:ext>
            </a:extLst>
          </p:cNvPr>
          <p:cNvSpPr/>
          <p:nvPr/>
        </p:nvSpPr>
        <p:spPr>
          <a:xfrm>
            <a:off x="4457701" y="2747940"/>
            <a:ext cx="6578632" cy="291904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F34E266F-E855-4AAE-A32B-3DF03D2EF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7237">
            <a:off x="4064990" y="2294664"/>
            <a:ext cx="882023" cy="891259"/>
          </a:xfrm>
          <a:prstGeom prst="rect">
            <a:avLst/>
          </a:prstGeom>
        </p:spPr>
      </p:pic>
      <p:pic>
        <p:nvPicPr>
          <p:cNvPr id="12" name="图片 11">
            <a:extLst>
              <a:ext uri="{FF2B5EF4-FFF2-40B4-BE49-F238E27FC236}">
                <a16:creationId xmlns:a16="http://schemas.microsoft.com/office/drawing/2014/main" id="{08551E4D-C767-438D-A5A4-A2648B6D7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11942" flipH="1">
            <a:off x="10363980" y="2280066"/>
            <a:ext cx="842613" cy="858583"/>
          </a:xfrm>
          <a:prstGeom prst="rect">
            <a:avLst/>
          </a:prstGeom>
        </p:spPr>
      </p:pic>
      <p:pic>
        <p:nvPicPr>
          <p:cNvPr id="14" name="图片 13">
            <a:extLst>
              <a:ext uri="{FF2B5EF4-FFF2-40B4-BE49-F238E27FC236}">
                <a16:creationId xmlns:a16="http://schemas.microsoft.com/office/drawing/2014/main" id="{04ECF127-DFFC-4EE9-AD4E-3A836DE72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4848" y="889433"/>
            <a:ext cx="1536325" cy="1615580"/>
          </a:xfrm>
          <a:prstGeom prst="rect">
            <a:avLst/>
          </a:prstGeom>
        </p:spPr>
      </p:pic>
      <p:grpSp>
        <p:nvGrpSpPr>
          <p:cNvPr id="13" name="组合 12">
            <a:extLst>
              <a:ext uri="{FF2B5EF4-FFF2-40B4-BE49-F238E27FC236}">
                <a16:creationId xmlns:a16="http://schemas.microsoft.com/office/drawing/2014/main" id="{D0EA032F-5348-4BD4-88CC-5194246135C8}"/>
              </a:ext>
            </a:extLst>
          </p:cNvPr>
          <p:cNvGrpSpPr/>
          <p:nvPr/>
        </p:nvGrpSpPr>
        <p:grpSpPr>
          <a:xfrm>
            <a:off x="3790340" y="412818"/>
            <a:ext cx="3876453" cy="802209"/>
            <a:chOff x="-80691" y="-640399"/>
            <a:chExt cx="4556933" cy="907919"/>
          </a:xfrm>
        </p:grpSpPr>
        <p:grpSp>
          <p:nvGrpSpPr>
            <p:cNvPr id="16" name="组合 15">
              <a:extLst>
                <a:ext uri="{FF2B5EF4-FFF2-40B4-BE49-F238E27FC236}">
                  <a16:creationId xmlns:a16="http://schemas.microsoft.com/office/drawing/2014/main" id="{0AFC355D-EC58-424F-9DE9-ABFC6899595E}"/>
                </a:ext>
              </a:extLst>
            </p:cNvPr>
            <p:cNvGrpSpPr/>
            <p:nvPr/>
          </p:nvGrpSpPr>
          <p:grpSpPr>
            <a:xfrm rot="406819" flipH="1">
              <a:off x="-80691" y="-640399"/>
              <a:ext cx="1030666" cy="703956"/>
              <a:chOff x="9015984" y="2528554"/>
              <a:chExt cx="2157344" cy="1473489"/>
            </a:xfrm>
          </p:grpSpPr>
          <p:sp>
            <p:nvSpPr>
              <p:cNvPr id="28" name="Freeform 166">
                <a:extLst>
                  <a:ext uri="{FF2B5EF4-FFF2-40B4-BE49-F238E27FC236}">
                    <a16:creationId xmlns:a16="http://schemas.microsoft.com/office/drawing/2014/main" id="{B6D368A1-ED5C-4BA2-82B2-37C45612B016}"/>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7">
                <a:extLst>
                  <a:ext uri="{FF2B5EF4-FFF2-40B4-BE49-F238E27FC236}">
                    <a16:creationId xmlns:a16="http://schemas.microsoft.com/office/drawing/2014/main" id="{B3D79114-E821-445C-8C95-03405C52D593}"/>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68">
                <a:extLst>
                  <a:ext uri="{FF2B5EF4-FFF2-40B4-BE49-F238E27FC236}">
                    <a16:creationId xmlns:a16="http://schemas.microsoft.com/office/drawing/2014/main" id="{254B2738-FCC0-4E4E-B1E3-077D0F556528}"/>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69">
                <a:extLst>
                  <a:ext uri="{FF2B5EF4-FFF2-40B4-BE49-F238E27FC236}">
                    <a16:creationId xmlns:a16="http://schemas.microsoft.com/office/drawing/2014/main" id="{8A3D8826-0480-4B56-9232-7E9733650D4C}"/>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0">
                <a:extLst>
                  <a:ext uri="{FF2B5EF4-FFF2-40B4-BE49-F238E27FC236}">
                    <a16:creationId xmlns:a16="http://schemas.microsoft.com/office/drawing/2014/main" id="{50B793B4-672D-4C0C-A143-C62EF4F45823}"/>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5">
                <a:extLst>
                  <a:ext uri="{FF2B5EF4-FFF2-40B4-BE49-F238E27FC236}">
                    <a16:creationId xmlns:a16="http://schemas.microsoft.com/office/drawing/2014/main" id="{60FBBF83-9A34-4C9A-841B-ED7A2B2046D7}"/>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6">
                <a:extLst>
                  <a:ext uri="{FF2B5EF4-FFF2-40B4-BE49-F238E27FC236}">
                    <a16:creationId xmlns:a16="http://schemas.microsoft.com/office/drawing/2014/main" id="{E7AA7F10-A1E5-4147-A0A0-4C51C36C5BD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7">
                <a:extLst>
                  <a:ext uri="{FF2B5EF4-FFF2-40B4-BE49-F238E27FC236}">
                    <a16:creationId xmlns:a16="http://schemas.microsoft.com/office/drawing/2014/main" id="{371B3033-9662-4FF6-9689-95E6C92045C6}"/>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78">
                <a:extLst>
                  <a:ext uri="{FF2B5EF4-FFF2-40B4-BE49-F238E27FC236}">
                    <a16:creationId xmlns:a16="http://schemas.microsoft.com/office/drawing/2014/main" id="{E2A8B0B4-FAA2-42D0-88FB-8CAACB65731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79">
                <a:extLst>
                  <a:ext uri="{FF2B5EF4-FFF2-40B4-BE49-F238E27FC236}">
                    <a16:creationId xmlns:a16="http://schemas.microsoft.com/office/drawing/2014/main" id="{41715A11-37DA-4789-A560-949781D9419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7" name="组合 16">
              <a:extLst>
                <a:ext uri="{FF2B5EF4-FFF2-40B4-BE49-F238E27FC236}">
                  <a16:creationId xmlns:a16="http://schemas.microsoft.com/office/drawing/2014/main" id="{02BAD74D-5580-4A5F-9A67-45CA3D92B513}"/>
                </a:ext>
              </a:extLst>
            </p:cNvPr>
            <p:cNvGrpSpPr/>
            <p:nvPr/>
          </p:nvGrpSpPr>
          <p:grpSpPr>
            <a:xfrm>
              <a:off x="1201576" y="61145"/>
              <a:ext cx="3274666" cy="206375"/>
              <a:chOff x="4531763" y="904319"/>
              <a:chExt cx="3274666" cy="206375"/>
            </a:xfrm>
            <a:solidFill>
              <a:schemeClr val="bg1"/>
            </a:solidFill>
          </p:grpSpPr>
          <p:sp>
            <p:nvSpPr>
              <p:cNvPr id="18" name="Freeform 139">
                <a:extLst>
                  <a:ext uri="{FF2B5EF4-FFF2-40B4-BE49-F238E27FC236}">
                    <a16:creationId xmlns:a16="http://schemas.microsoft.com/office/drawing/2014/main" id="{0A4DCCDA-0BCE-450C-8E30-948CF3001B9C}"/>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id="{C6888FCE-B3D0-4AE7-91C5-9A4BF33270F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id="{4FB4FE10-616F-4C09-97FA-4963386F8A9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id="{9B068E79-E69B-4294-8E9F-CDC5934448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id="{5A2D6680-79E4-4F7E-BD77-4E57645BFAB0}"/>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id="{6F2A7F44-7349-46C7-91A9-67DF1E9818A8}"/>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id="{DFE299C0-FEB2-4F85-B337-822C4E512F91}"/>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id="{2AC94A7B-95FC-40AB-9606-8AFD2667D0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6" name="Freeform 139">
                <a:extLst>
                  <a:ext uri="{FF2B5EF4-FFF2-40B4-BE49-F238E27FC236}">
                    <a16:creationId xmlns:a16="http://schemas.microsoft.com/office/drawing/2014/main" id="{095E3218-46E1-4B0A-8C4F-F84AD5F6869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39">
                <a:extLst>
                  <a:ext uri="{FF2B5EF4-FFF2-40B4-BE49-F238E27FC236}">
                    <a16:creationId xmlns:a16="http://schemas.microsoft.com/office/drawing/2014/main" id="{F06AD37E-AB3B-47F7-ACC2-5E7748497F3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8" name="文本框 37">
            <a:extLst>
              <a:ext uri="{FF2B5EF4-FFF2-40B4-BE49-F238E27FC236}">
                <a16:creationId xmlns:a16="http://schemas.microsoft.com/office/drawing/2014/main" id="{2C5AA43E-CA8F-4BBF-B9C4-C405E97B6876}"/>
              </a:ext>
            </a:extLst>
          </p:cNvPr>
          <p:cNvSpPr txBox="1"/>
          <p:nvPr/>
        </p:nvSpPr>
        <p:spPr>
          <a:xfrm>
            <a:off x="4352534" y="401185"/>
            <a:ext cx="5203091" cy="70634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46">
            <a:extLst>
              <a:ext uri="{FF2B5EF4-FFF2-40B4-BE49-F238E27FC236}">
                <a16:creationId xmlns:a16="http://schemas.microsoft.com/office/drawing/2014/main" id="{C8A2DB86-EFAB-924B-B876-DEBE38FDBDAB}"/>
              </a:ext>
            </a:extLst>
          </p:cNvPr>
          <p:cNvSpPr txBox="1"/>
          <p:nvPr/>
        </p:nvSpPr>
        <p:spPr>
          <a:xfrm>
            <a:off x="4697145" y="2878834"/>
            <a:ext cx="6071296"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Liệt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kê</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văn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miêu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tả</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nghe</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vú</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già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trò</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chuyện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Duyên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nhớ</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cuộc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con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Từ</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927908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1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100" fill="hold"/>
                                            <p:tgtEl>
                                              <p:spTgt spid="15"/>
                                            </p:tgtEl>
                                            <p:attrNameLst>
                                              <p:attrName>ppt_x</p:attrName>
                                            </p:attrNameLst>
                                          </p:cBhvr>
                                          <p:tavLst>
                                            <p:tav tm="0">
                                              <p:val>
                                                <p:strVal val="#ppt_x"/>
                                              </p:val>
                                            </p:tav>
                                            <p:tav tm="100000">
                                              <p:val>
                                                <p:strVal val="#ppt_x"/>
                                              </p:val>
                                            </p:tav>
                                          </p:tavLst>
                                        </p:anim>
                                        <p:anim calcmode="lin" valueType="num">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613118"/>
            <a:ext cx="4302341" cy="181588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biết</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ảnh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này</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ở</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đâu</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suy</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sau</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ảnh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7578916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VN" dirty="0"/>
              <a:t>……………………………………………………………………………....</a:t>
            </a:r>
          </a:p>
          <a:p>
            <a:pPr algn="ctr">
              <a:lnSpc>
                <a:spcPct val="150000"/>
              </a:lnSpc>
            </a:pPr>
            <a:r>
              <a:rPr lang="en-VN" dirty="0"/>
              <a:t>…………………………………………………………………………….... …………………………………………………………………………….... …………………………………………………………………………….... …………………………………………………………………………….... …………………………………………………………………………….... …………………………………………………………………………….... ……………………………………………………………………………....</a:t>
            </a:r>
          </a:p>
        </p:txBody>
      </p:sp>
      <p:sp>
        <p:nvSpPr>
          <p:cNvPr id="4" name="Rounded Rectangle 3">
            <a:extLst>
              <a:ext uri="{FF2B5EF4-FFF2-40B4-BE49-F238E27FC236}">
                <a16:creationId xmlns:a16="http://schemas.microsoft.com/office/drawing/2014/main"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VN" dirty="0"/>
              <a:t>……………………………………………………………………………....</a:t>
            </a:r>
          </a:p>
          <a:p>
            <a:pPr algn="ctr">
              <a:lnSpc>
                <a:spcPct val="150000"/>
              </a:lnSpc>
            </a:pPr>
            <a:r>
              <a:rPr lang="en-VN" dirty="0"/>
              <a:t>…………………………………………………………………………….... …………………………………………………………………………….... …………………………………………………………………………….... …………………………………………………………………………….... …………………………………………………………………………….... …………………………………………………………………………….... ……………………………………………………………………………....</a:t>
            </a:r>
          </a:p>
        </p:txBody>
      </p:sp>
      <p:sp>
        <p:nvSpPr>
          <p:cNvPr id="5" name="Rounded Rectangle 4">
            <a:extLst>
              <a:ext uri="{FF2B5EF4-FFF2-40B4-BE49-F238E27FC236}">
                <a16:creationId xmlns:a16="http://schemas.microsoft.com/office/drawing/2014/main"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Khi nghe mẹ và vú già trò chuyện</a:t>
            </a:r>
          </a:p>
        </p:txBody>
      </p:sp>
      <p:sp>
        <p:nvSpPr>
          <p:cNvPr id="7" name="Rounded Rectangle 6">
            <a:extLst>
              <a:ext uri="{FF2B5EF4-FFF2-40B4-BE49-F238E27FC236}">
                <a16:creationId xmlns:a16="http://schemas.microsoft.com/office/drawing/2014/main"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VN" sz="2800" dirty="0">
                <a:latin typeface="Times New Roman" panose="02020603050405020304" pitchFamily="18" charset="0"/>
                <a:cs typeface="Times New Roman" panose="02020603050405020304" pitchFamily="18" charset="0"/>
              </a:rPr>
              <a:t>Cảm nhận của em về nhân vật Sơn:</a:t>
            </a:r>
          </a:p>
          <a:p>
            <a:pPr algn="just"/>
            <a:r>
              <a:rPr lang="en-VN" sz="2800" dirty="0">
                <a:latin typeface="Times New Roman" panose="02020603050405020304" pitchFamily="18" charset="0"/>
                <a:cs typeface="Times New Roman" panose="02020603050405020304" pitchFamily="18" charset="0"/>
              </a:rPr>
              <a:t>………………………………………………………………………………… ………………………………………………………………………………… …………………………………………………………………………………</a:t>
            </a:r>
          </a:p>
        </p:txBody>
      </p:sp>
      <p:sp>
        <p:nvSpPr>
          <p:cNvPr id="8" name="Heart 7">
            <a:extLst>
              <a:ext uri="{FF2B5EF4-FFF2-40B4-BE49-F238E27FC236}">
                <a16:creationId xmlns:a16="http://schemas.microsoft.com/office/drawing/2014/main"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9" name="Heart 8">
            <a:extLst>
              <a:ext uri="{FF2B5EF4-FFF2-40B4-BE49-F238E27FC236}">
                <a16:creationId xmlns:a16="http://schemas.microsoft.com/office/drawing/2014/main"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0" name="Heart 9">
            <a:extLst>
              <a:ext uri="{FF2B5EF4-FFF2-40B4-BE49-F238E27FC236}">
                <a16:creationId xmlns:a16="http://schemas.microsoft.com/office/drawing/2014/main"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1" name="Heart 10">
            <a:extLst>
              <a:ext uri="{FF2B5EF4-FFF2-40B4-BE49-F238E27FC236}">
                <a16:creationId xmlns:a16="http://schemas.microsoft.com/office/drawing/2014/main"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2" name="Rounded Rectangle 11">
            <a:extLst>
              <a:ext uri="{FF2B5EF4-FFF2-40B4-BE49-F238E27FC236}">
                <a16:creationId xmlns:a16="http://schemas.microsoft.com/office/drawing/2014/main" id="{DACAF4C7-7383-5044-9FE6-7B9D01BB4627}"/>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Khi nhớ ra cuộc sống nghèo khổ của mẹ con Hiên</a:t>
            </a:r>
          </a:p>
        </p:txBody>
      </p:sp>
    </p:spTree>
    <p:extLst>
      <p:ext uri="{BB962C8B-B14F-4D97-AF65-F5344CB8AC3E}">
        <p14:creationId xmlns:p14="http://schemas.microsoft.com/office/powerpoint/2010/main" val="3809464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50000"/>
              </a:lnSpc>
              <a:buFontTx/>
              <a:buChar char="-"/>
            </a:pPr>
            <a:r>
              <a:rPr lang="en-VN" sz="2800" dirty="0">
                <a:latin typeface="Times New Roman" panose="02020603050405020304" pitchFamily="18" charset="0"/>
                <a:cs typeface="Times New Roman" panose="02020603050405020304" pitchFamily="18" charset="0"/>
              </a:rPr>
              <a:t>Sơn nhớ em, cảm động và thương em quá.</a:t>
            </a:r>
          </a:p>
          <a:p>
            <a:pPr marL="457200" indent="-457200" algn="just">
              <a:lnSpc>
                <a:spcPct val="150000"/>
              </a:lnSpc>
              <a:buFontTx/>
              <a:buChar char="-"/>
            </a:pPr>
            <a:r>
              <a:rPr lang="en-VN" sz="2800" dirty="0">
                <a:latin typeface="Times New Roman" panose="02020603050405020304" pitchFamily="18" charset="0"/>
                <a:cs typeface="Times New Roman" panose="02020603050405020304" pitchFamily="18" charset="0"/>
              </a:rPr>
              <a:t>Sơn thấy mẹ hơi rơm rớm nước mắt. </a:t>
            </a:r>
          </a:p>
        </p:txBody>
      </p:sp>
      <p:sp>
        <p:nvSpPr>
          <p:cNvPr id="4" name="Rounded Rectangle 3">
            <a:extLst>
              <a:ext uri="{FF2B5EF4-FFF2-40B4-BE49-F238E27FC236}">
                <a16:creationId xmlns:a16="http://schemas.microsoft.com/office/drawing/2014/main"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14000"/>
              </a:lnSpc>
              <a:buFontTx/>
              <a:buChar char="-"/>
            </a:pPr>
            <a:r>
              <a:rPr lang="en-VN" sz="2800" dirty="0">
                <a:latin typeface="Times New Roman" panose="02020603050405020304" pitchFamily="18" charset="0"/>
                <a:cs typeface="Times New Roman" panose="02020603050405020304" pitchFamily="18" charset="0"/>
              </a:rPr>
              <a:t>Sơn thấy động lòng thương cũng như ban sáng đã nhớ thương đến em Duyên.</a:t>
            </a:r>
          </a:p>
          <a:p>
            <a:pPr marL="457200" indent="-457200" algn="just">
              <a:lnSpc>
                <a:spcPct val="114000"/>
              </a:lnSpc>
              <a:buFontTx/>
              <a:buChar char="-"/>
            </a:pPr>
            <a:r>
              <a:rPr lang="en-VN" sz="2800" dirty="0">
                <a:latin typeface="Times New Roman" panose="02020603050405020304" pitchFamily="18" charset="0"/>
                <a:cs typeface="Times New Roman" panose="02020603050405020304" pitchFamily="18" charset="0"/>
              </a:rPr>
              <a:t>Một ý nghĩ tốt bỗng thoáng qua trong tâm trí.</a:t>
            </a:r>
          </a:p>
        </p:txBody>
      </p:sp>
      <p:sp>
        <p:nvSpPr>
          <p:cNvPr id="5" name="Rounded Rectangle 4">
            <a:extLst>
              <a:ext uri="{FF2B5EF4-FFF2-40B4-BE49-F238E27FC236}">
                <a16:creationId xmlns:a16="http://schemas.microsoft.com/office/drawing/2014/main"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600" dirty="0">
                <a:latin typeface="Times New Roman" panose="02020603050405020304" pitchFamily="18" charset="0"/>
                <a:cs typeface="Times New Roman" panose="02020603050405020304" pitchFamily="18" charset="0"/>
              </a:rPr>
              <a:t>Khi nghe mẹ và vú già trò chuyện</a:t>
            </a:r>
          </a:p>
        </p:txBody>
      </p:sp>
      <p:sp>
        <p:nvSpPr>
          <p:cNvPr id="6" name="Rounded Rectangle 5">
            <a:extLst>
              <a:ext uri="{FF2B5EF4-FFF2-40B4-BE49-F238E27FC236}">
                <a16:creationId xmlns:a16="http://schemas.microsoft.com/office/drawing/2014/main" id="{83EBB258-4F2E-F643-A8CE-4541B06A302C}"/>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500" dirty="0">
                <a:latin typeface="Times New Roman" panose="02020603050405020304" pitchFamily="18" charset="0"/>
                <a:cs typeface="Times New Roman" panose="02020603050405020304" pitchFamily="18" charset="0"/>
              </a:rPr>
              <a:t>Khi nhớ ra cuộc sống nghèo khổ của mẹ con Hiên</a:t>
            </a:r>
          </a:p>
        </p:txBody>
      </p:sp>
      <p:sp>
        <p:nvSpPr>
          <p:cNvPr id="7" name="Rounded Rectangle 6">
            <a:extLst>
              <a:ext uri="{FF2B5EF4-FFF2-40B4-BE49-F238E27FC236}">
                <a16:creationId xmlns:a16="http://schemas.microsoft.com/office/drawing/2014/main"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VN" sz="2800" dirty="0">
                <a:latin typeface="Times New Roman" panose="02020603050405020304" pitchFamily="18" charset="0"/>
                <a:cs typeface="Times New Roman" panose="02020603050405020304" pitchFamily="18" charset="0"/>
              </a:rPr>
              <a:t>Cảm nhận của em về nhân vật Sơn:</a:t>
            </a:r>
          </a:p>
          <a:p>
            <a:pPr algn="just">
              <a:lnSpc>
                <a:spcPct val="150000"/>
              </a:lnSpc>
            </a:pPr>
            <a:r>
              <a:rPr lang="en-VN" sz="2800" b="1" dirty="0">
                <a:latin typeface="Times New Roman" panose="02020603050405020304" pitchFamily="18" charset="0"/>
                <a:cs typeface="Times New Roman" panose="02020603050405020304" pitchFamily="18" charset="0"/>
              </a:rPr>
              <a:t>	Sơn là cậu bé sống tình cảm, giàu lòng trắc ẩn, biết quan tâm và yêu 	thương người thân, bạn bè.</a:t>
            </a:r>
          </a:p>
        </p:txBody>
      </p:sp>
      <p:sp>
        <p:nvSpPr>
          <p:cNvPr id="8" name="Heart 7">
            <a:extLst>
              <a:ext uri="{FF2B5EF4-FFF2-40B4-BE49-F238E27FC236}">
                <a16:creationId xmlns:a16="http://schemas.microsoft.com/office/drawing/2014/main"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9" name="Heart 8">
            <a:extLst>
              <a:ext uri="{FF2B5EF4-FFF2-40B4-BE49-F238E27FC236}">
                <a16:creationId xmlns:a16="http://schemas.microsoft.com/office/drawing/2014/main"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0" name="Heart 9">
            <a:extLst>
              <a:ext uri="{FF2B5EF4-FFF2-40B4-BE49-F238E27FC236}">
                <a16:creationId xmlns:a16="http://schemas.microsoft.com/office/drawing/2014/main"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1" name="Heart 10">
            <a:extLst>
              <a:ext uri="{FF2B5EF4-FFF2-40B4-BE49-F238E27FC236}">
                <a16:creationId xmlns:a16="http://schemas.microsoft.com/office/drawing/2014/main"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42434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id="{316E8234-D7CA-4B0F-AFC0-3E94B6D9B253}"/>
              </a:ext>
            </a:extLst>
          </p:cNvPr>
          <p:cNvGrpSpPr/>
          <p:nvPr>
            <p:custDataLst>
              <p:tags r:id="rId1"/>
            </p:custDataLst>
          </p:nvPr>
        </p:nvGrpSpPr>
        <p:grpSpPr>
          <a:xfrm>
            <a:off x="262373" y="827410"/>
            <a:ext cx="4543930" cy="3708318"/>
            <a:chOff x="3246438" y="1068388"/>
            <a:chExt cx="5711825" cy="4678363"/>
          </a:xfrm>
          <a:solidFill>
            <a:schemeClr val="bg1"/>
          </a:solidFill>
        </p:grpSpPr>
        <p:sp>
          <p:nvSpPr>
            <p:cNvPr id="99" name="chenying0907 5">
              <a:extLst>
                <a:ext uri="{FF2B5EF4-FFF2-40B4-BE49-F238E27FC236}">
                  <a16:creationId xmlns:a16="http://schemas.microsoft.com/office/drawing/2014/main"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188" name="PA_chenying0907 5">
            <a:extLst>
              <a:ext uri="{FF2B5EF4-FFF2-40B4-BE49-F238E27FC236}">
                <a16:creationId xmlns:a16="http://schemas.microsoft.com/office/drawing/2014/main" id="{BBEBBC8A-7082-466D-8BD0-F5BC9E163D1C}"/>
              </a:ext>
            </a:extLst>
          </p:cNvPr>
          <p:cNvGrpSpPr/>
          <p:nvPr>
            <p:custDataLst>
              <p:tags r:id="rId2"/>
            </p:custDataLst>
          </p:nvPr>
        </p:nvGrpSpPr>
        <p:grpSpPr>
          <a:xfrm flipH="1">
            <a:off x="7499678" y="895282"/>
            <a:ext cx="4221605" cy="3132078"/>
            <a:chOff x="3246438" y="1068388"/>
            <a:chExt cx="5711825" cy="4678363"/>
          </a:xfrm>
          <a:solidFill>
            <a:schemeClr val="bg1"/>
          </a:solidFill>
        </p:grpSpPr>
        <p:sp>
          <p:nvSpPr>
            <p:cNvPr id="189" name="chenying0907 5">
              <a:extLst>
                <a:ext uri="{FF2B5EF4-FFF2-40B4-BE49-F238E27FC236}">
                  <a16:creationId xmlns:a16="http://schemas.microsoft.com/office/drawing/2014/main" id="{32187ECA-9504-4099-8C35-FB78EFF2D7B5}"/>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0" name="chenying0907 6">
              <a:extLst>
                <a:ext uri="{FF2B5EF4-FFF2-40B4-BE49-F238E27FC236}">
                  <a16:creationId xmlns:a16="http://schemas.microsoft.com/office/drawing/2014/main" id="{85D10FEA-7802-4C29-92A4-7F637BAC1DD2}"/>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1" name="chenying0907 7">
              <a:extLst>
                <a:ext uri="{FF2B5EF4-FFF2-40B4-BE49-F238E27FC236}">
                  <a16:creationId xmlns:a16="http://schemas.microsoft.com/office/drawing/2014/main" id="{45F38F65-4F8B-4C17-94BA-F3B0CFAACBF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2" name="chenying0907 8">
              <a:extLst>
                <a:ext uri="{FF2B5EF4-FFF2-40B4-BE49-F238E27FC236}">
                  <a16:creationId xmlns:a16="http://schemas.microsoft.com/office/drawing/2014/main" id="{E90E29EC-65A7-4822-8EC6-D8B6F1287F45}"/>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3" name="chenying0907 9">
              <a:extLst>
                <a:ext uri="{FF2B5EF4-FFF2-40B4-BE49-F238E27FC236}">
                  <a16:creationId xmlns:a16="http://schemas.microsoft.com/office/drawing/2014/main" id="{F60B1CD3-7173-4F94-8DD4-25528FA07CF4}"/>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4" name="chenying0907 10">
              <a:extLst>
                <a:ext uri="{FF2B5EF4-FFF2-40B4-BE49-F238E27FC236}">
                  <a16:creationId xmlns:a16="http://schemas.microsoft.com/office/drawing/2014/main" id="{578D8D83-A498-4571-87E3-288C73D692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5" name="chenying0907 11">
              <a:extLst>
                <a:ext uri="{FF2B5EF4-FFF2-40B4-BE49-F238E27FC236}">
                  <a16:creationId xmlns:a16="http://schemas.microsoft.com/office/drawing/2014/main" id="{B0859940-22A5-4012-9DB5-5EDDA0D6DCF9}"/>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96" name="chenying0907 150">
              <a:extLst>
                <a:ext uri="{FF2B5EF4-FFF2-40B4-BE49-F238E27FC236}">
                  <a16:creationId xmlns:a16="http://schemas.microsoft.com/office/drawing/2014/main" id="{3B8A7828-3A57-41EC-9261-2BE1DA6EA610}"/>
                </a:ext>
              </a:extLst>
            </p:cNvPr>
            <p:cNvGrpSpPr/>
            <p:nvPr/>
          </p:nvGrpSpPr>
          <p:grpSpPr>
            <a:xfrm>
              <a:off x="3517901" y="1225551"/>
              <a:ext cx="5260975" cy="4090987"/>
              <a:chOff x="3517901" y="1225551"/>
              <a:chExt cx="5260975" cy="4090987"/>
            </a:xfrm>
            <a:grpFill/>
          </p:grpSpPr>
          <p:sp>
            <p:nvSpPr>
              <p:cNvPr id="197" name="chenying0907 12">
                <a:extLst>
                  <a:ext uri="{FF2B5EF4-FFF2-40B4-BE49-F238E27FC236}">
                    <a16:creationId xmlns:a16="http://schemas.microsoft.com/office/drawing/2014/main" id="{3127C355-8808-4A1D-9AEA-80366B2607D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8" name="chenying0907 13">
                <a:extLst>
                  <a:ext uri="{FF2B5EF4-FFF2-40B4-BE49-F238E27FC236}">
                    <a16:creationId xmlns:a16="http://schemas.microsoft.com/office/drawing/2014/main" id="{6B0D3F32-3955-479B-8E2E-3DBF2AEDF08F}"/>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9" name="chenying0907 14">
                <a:extLst>
                  <a:ext uri="{FF2B5EF4-FFF2-40B4-BE49-F238E27FC236}">
                    <a16:creationId xmlns:a16="http://schemas.microsoft.com/office/drawing/2014/main" id="{077CB1E3-7D2A-4D23-B79E-0F479CA826A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0" name="chenying0907 15">
                <a:extLst>
                  <a:ext uri="{FF2B5EF4-FFF2-40B4-BE49-F238E27FC236}">
                    <a16:creationId xmlns:a16="http://schemas.microsoft.com/office/drawing/2014/main" id="{D4653470-7815-461D-A44E-D846C64D5772}"/>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1" name="chenying0907 16">
                <a:extLst>
                  <a:ext uri="{FF2B5EF4-FFF2-40B4-BE49-F238E27FC236}">
                    <a16:creationId xmlns:a16="http://schemas.microsoft.com/office/drawing/2014/main" id="{F2FB8238-D4FD-4B59-9DE5-931B4BF9D269}"/>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2" name="chenying0907 17">
                <a:extLst>
                  <a:ext uri="{FF2B5EF4-FFF2-40B4-BE49-F238E27FC236}">
                    <a16:creationId xmlns:a16="http://schemas.microsoft.com/office/drawing/2014/main" id="{9680F392-A60D-4FCF-8654-6ADEF36FEC47}"/>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3" name="chenying0907 18">
                <a:extLst>
                  <a:ext uri="{FF2B5EF4-FFF2-40B4-BE49-F238E27FC236}">
                    <a16:creationId xmlns:a16="http://schemas.microsoft.com/office/drawing/2014/main" id="{DDC1A627-B98C-444F-9C5D-A567A2928612}"/>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4" name="chenying0907 19">
                <a:extLst>
                  <a:ext uri="{FF2B5EF4-FFF2-40B4-BE49-F238E27FC236}">
                    <a16:creationId xmlns:a16="http://schemas.microsoft.com/office/drawing/2014/main" id="{8DC3AB01-C967-43A0-A6E5-B87EBF009F0D}"/>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5" name="chenying0907 20">
                <a:extLst>
                  <a:ext uri="{FF2B5EF4-FFF2-40B4-BE49-F238E27FC236}">
                    <a16:creationId xmlns:a16="http://schemas.microsoft.com/office/drawing/2014/main" id="{90A0FDF7-EC57-4C2C-9AF9-F9BB975912A4}"/>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6" name="chenying0907 21">
                <a:extLst>
                  <a:ext uri="{FF2B5EF4-FFF2-40B4-BE49-F238E27FC236}">
                    <a16:creationId xmlns:a16="http://schemas.microsoft.com/office/drawing/2014/main" id="{8C7086A0-7EAE-4B4A-923E-8EF5F631584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7" name="chenying0907 22">
                <a:extLst>
                  <a:ext uri="{FF2B5EF4-FFF2-40B4-BE49-F238E27FC236}">
                    <a16:creationId xmlns:a16="http://schemas.microsoft.com/office/drawing/2014/main" id="{34EA1FDA-B3BD-4058-B9EB-35D7301F92EE}"/>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8" name="chenying0907 23">
                <a:extLst>
                  <a:ext uri="{FF2B5EF4-FFF2-40B4-BE49-F238E27FC236}">
                    <a16:creationId xmlns:a16="http://schemas.microsoft.com/office/drawing/2014/main" id="{98D99DC3-04BF-4CB1-8803-AA9C2CC347F4}"/>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9" name="chenying0907 24">
                <a:extLst>
                  <a:ext uri="{FF2B5EF4-FFF2-40B4-BE49-F238E27FC236}">
                    <a16:creationId xmlns:a16="http://schemas.microsoft.com/office/drawing/2014/main" id="{14C6B12B-EDFC-4A7D-8720-BDF8D42ADF54}"/>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0" name="chenying0907 25">
                <a:extLst>
                  <a:ext uri="{FF2B5EF4-FFF2-40B4-BE49-F238E27FC236}">
                    <a16:creationId xmlns:a16="http://schemas.microsoft.com/office/drawing/2014/main" id="{E8B393C7-E35E-4901-9F2C-DE07C263B60C}"/>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1" name="chenying0907 26">
                <a:extLst>
                  <a:ext uri="{FF2B5EF4-FFF2-40B4-BE49-F238E27FC236}">
                    <a16:creationId xmlns:a16="http://schemas.microsoft.com/office/drawing/2014/main" id="{5BC1D738-F105-43B2-8D62-2B791571BB1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2" name="chenying0907 27">
                <a:extLst>
                  <a:ext uri="{FF2B5EF4-FFF2-40B4-BE49-F238E27FC236}">
                    <a16:creationId xmlns:a16="http://schemas.microsoft.com/office/drawing/2014/main" id="{20880BD2-6D19-46B8-957F-65C64D39142C}"/>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3" name="chenying0907 28">
                <a:extLst>
                  <a:ext uri="{FF2B5EF4-FFF2-40B4-BE49-F238E27FC236}">
                    <a16:creationId xmlns:a16="http://schemas.microsoft.com/office/drawing/2014/main" id="{A1325737-840E-40D7-9254-47811783E0CD}"/>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4" name="chenying0907 29">
                <a:extLst>
                  <a:ext uri="{FF2B5EF4-FFF2-40B4-BE49-F238E27FC236}">
                    <a16:creationId xmlns:a16="http://schemas.microsoft.com/office/drawing/2014/main" id="{17161C82-9991-41CD-A023-EEBC16F97162}"/>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5" name="chenying0907 30">
                <a:extLst>
                  <a:ext uri="{FF2B5EF4-FFF2-40B4-BE49-F238E27FC236}">
                    <a16:creationId xmlns:a16="http://schemas.microsoft.com/office/drawing/2014/main" id="{1696D1E2-F0CB-4601-9F79-4CDCD3A736B9}"/>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6" name="chenying0907 31">
                <a:extLst>
                  <a:ext uri="{FF2B5EF4-FFF2-40B4-BE49-F238E27FC236}">
                    <a16:creationId xmlns:a16="http://schemas.microsoft.com/office/drawing/2014/main" id="{D193D164-9843-469A-9CA1-4A0E6B55F6F4}"/>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7" name="chenying0907 32">
                <a:extLst>
                  <a:ext uri="{FF2B5EF4-FFF2-40B4-BE49-F238E27FC236}">
                    <a16:creationId xmlns:a16="http://schemas.microsoft.com/office/drawing/2014/main" id="{34C16C7E-111E-462D-935B-C48748FD145A}"/>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8" name="chenying0907 33">
                <a:extLst>
                  <a:ext uri="{FF2B5EF4-FFF2-40B4-BE49-F238E27FC236}">
                    <a16:creationId xmlns:a16="http://schemas.microsoft.com/office/drawing/2014/main" id="{AF39D794-BAB0-4FDE-9086-A6D9DDD2293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9" name="chenying0907 34">
                <a:extLst>
                  <a:ext uri="{FF2B5EF4-FFF2-40B4-BE49-F238E27FC236}">
                    <a16:creationId xmlns:a16="http://schemas.microsoft.com/office/drawing/2014/main" id="{6A990683-9822-4A32-A8AF-5F48EA75A17E}"/>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0" name="chenying0907 35">
                <a:extLst>
                  <a:ext uri="{FF2B5EF4-FFF2-40B4-BE49-F238E27FC236}">
                    <a16:creationId xmlns:a16="http://schemas.microsoft.com/office/drawing/2014/main" id="{A2859DEC-BACF-4115-BA31-510B2276DD30}"/>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1" name="chenying0907 36">
                <a:extLst>
                  <a:ext uri="{FF2B5EF4-FFF2-40B4-BE49-F238E27FC236}">
                    <a16:creationId xmlns:a16="http://schemas.microsoft.com/office/drawing/2014/main" id="{002DCEEC-B232-45C5-AC54-9A5DC2AFD6D1}"/>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2" name="chenying0907 37">
                <a:extLst>
                  <a:ext uri="{FF2B5EF4-FFF2-40B4-BE49-F238E27FC236}">
                    <a16:creationId xmlns:a16="http://schemas.microsoft.com/office/drawing/2014/main" id="{C02DB7D4-CF67-432B-B384-D4D6D31A340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3" name="chenying0907 38">
                <a:extLst>
                  <a:ext uri="{FF2B5EF4-FFF2-40B4-BE49-F238E27FC236}">
                    <a16:creationId xmlns:a16="http://schemas.microsoft.com/office/drawing/2014/main" id="{A8DE35C5-551F-453E-8158-BCAD1B376C0D}"/>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4" name="chenying0907 39">
                <a:extLst>
                  <a:ext uri="{FF2B5EF4-FFF2-40B4-BE49-F238E27FC236}">
                    <a16:creationId xmlns:a16="http://schemas.microsoft.com/office/drawing/2014/main" id="{7702E038-FCC8-4629-B41B-CD5D60D3CF94}"/>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5" name="chenying0907 40">
                <a:extLst>
                  <a:ext uri="{FF2B5EF4-FFF2-40B4-BE49-F238E27FC236}">
                    <a16:creationId xmlns:a16="http://schemas.microsoft.com/office/drawing/2014/main" id="{C49D13E7-8699-4726-B27C-2AFFFF18F220}"/>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6" name="chenying0907 41">
                <a:extLst>
                  <a:ext uri="{FF2B5EF4-FFF2-40B4-BE49-F238E27FC236}">
                    <a16:creationId xmlns:a16="http://schemas.microsoft.com/office/drawing/2014/main" id="{454A5D08-1073-4D65-8827-8665997EDD57}"/>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7" name="chenying0907 42">
                <a:extLst>
                  <a:ext uri="{FF2B5EF4-FFF2-40B4-BE49-F238E27FC236}">
                    <a16:creationId xmlns:a16="http://schemas.microsoft.com/office/drawing/2014/main" id="{5DFD66D5-9164-45B9-9A75-47ED41B22E37}"/>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8" name="chenying0907 43">
                <a:extLst>
                  <a:ext uri="{FF2B5EF4-FFF2-40B4-BE49-F238E27FC236}">
                    <a16:creationId xmlns:a16="http://schemas.microsoft.com/office/drawing/2014/main" id="{778099BD-FAF7-4EAC-8CE8-C22C18C2B0B4}"/>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9" name="chenying0907 44">
                <a:extLst>
                  <a:ext uri="{FF2B5EF4-FFF2-40B4-BE49-F238E27FC236}">
                    <a16:creationId xmlns:a16="http://schemas.microsoft.com/office/drawing/2014/main" id="{C8BA661B-FBD8-4BD0-B926-4A645474D679}"/>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0" name="chenying0907 45">
                <a:extLst>
                  <a:ext uri="{FF2B5EF4-FFF2-40B4-BE49-F238E27FC236}">
                    <a16:creationId xmlns:a16="http://schemas.microsoft.com/office/drawing/2014/main" id="{4FA865FD-442C-47CF-8968-BCD3B7302F7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1" name="chenying0907 46">
                <a:extLst>
                  <a:ext uri="{FF2B5EF4-FFF2-40B4-BE49-F238E27FC236}">
                    <a16:creationId xmlns:a16="http://schemas.microsoft.com/office/drawing/2014/main" id="{44611655-DF83-4794-A619-AD92A02DF469}"/>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2" name="chenying0907 47">
                <a:extLst>
                  <a:ext uri="{FF2B5EF4-FFF2-40B4-BE49-F238E27FC236}">
                    <a16:creationId xmlns:a16="http://schemas.microsoft.com/office/drawing/2014/main" id="{5C2779D5-DCC7-426A-B64E-F6F9A641E20A}"/>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3" name="chenying0907 48">
                <a:extLst>
                  <a:ext uri="{FF2B5EF4-FFF2-40B4-BE49-F238E27FC236}">
                    <a16:creationId xmlns:a16="http://schemas.microsoft.com/office/drawing/2014/main" id="{617F69BB-C3C2-4F2C-BB2E-5E6FAC454D47}"/>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4" name="chenying0907 49">
                <a:extLst>
                  <a:ext uri="{FF2B5EF4-FFF2-40B4-BE49-F238E27FC236}">
                    <a16:creationId xmlns:a16="http://schemas.microsoft.com/office/drawing/2014/main" id="{B12B5DBC-04F7-463A-B87D-19B56AED97BC}"/>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5" name="chenying0907 50">
                <a:extLst>
                  <a:ext uri="{FF2B5EF4-FFF2-40B4-BE49-F238E27FC236}">
                    <a16:creationId xmlns:a16="http://schemas.microsoft.com/office/drawing/2014/main" id="{59E8F3CC-0EE6-465E-843D-099DDE1D8A5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6" name="chenying0907 51">
                <a:extLst>
                  <a:ext uri="{FF2B5EF4-FFF2-40B4-BE49-F238E27FC236}">
                    <a16:creationId xmlns:a16="http://schemas.microsoft.com/office/drawing/2014/main" id="{8FD5B9A6-EC29-4439-A28F-2D2A7BA4557F}"/>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7" name="chenying0907 52">
                <a:extLst>
                  <a:ext uri="{FF2B5EF4-FFF2-40B4-BE49-F238E27FC236}">
                    <a16:creationId xmlns:a16="http://schemas.microsoft.com/office/drawing/2014/main" id="{D5B25161-4E6B-4012-96DA-2815B83A627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8" name="chenying0907 53">
                <a:extLst>
                  <a:ext uri="{FF2B5EF4-FFF2-40B4-BE49-F238E27FC236}">
                    <a16:creationId xmlns:a16="http://schemas.microsoft.com/office/drawing/2014/main" id="{904B440D-2F04-4C89-B97C-BABEA1CB492B}"/>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9" name="chenying0907 54">
                <a:extLst>
                  <a:ext uri="{FF2B5EF4-FFF2-40B4-BE49-F238E27FC236}">
                    <a16:creationId xmlns:a16="http://schemas.microsoft.com/office/drawing/2014/main" id="{73994684-AB7E-49E2-A18A-542BFB92F0D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0" name="chenying0907 55">
                <a:extLst>
                  <a:ext uri="{FF2B5EF4-FFF2-40B4-BE49-F238E27FC236}">
                    <a16:creationId xmlns:a16="http://schemas.microsoft.com/office/drawing/2014/main" id="{2D1E40A3-CF28-4D5F-8700-C660A2591258}"/>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1" name="chenying0907 56">
                <a:extLst>
                  <a:ext uri="{FF2B5EF4-FFF2-40B4-BE49-F238E27FC236}">
                    <a16:creationId xmlns:a16="http://schemas.microsoft.com/office/drawing/2014/main" id="{4CBE035A-80A4-4548-A03E-E77F171EED3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2" name="chenying0907 57">
                <a:extLst>
                  <a:ext uri="{FF2B5EF4-FFF2-40B4-BE49-F238E27FC236}">
                    <a16:creationId xmlns:a16="http://schemas.microsoft.com/office/drawing/2014/main" id="{A72D0AFC-4BE5-403E-986B-37FB20CEAF1C}"/>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3" name="chenying0907 58">
                <a:extLst>
                  <a:ext uri="{FF2B5EF4-FFF2-40B4-BE49-F238E27FC236}">
                    <a16:creationId xmlns:a16="http://schemas.microsoft.com/office/drawing/2014/main" id="{5D378AE8-DACD-457A-A92E-D6DCE0E70FCB}"/>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4" name="chenying0907 59">
                <a:extLst>
                  <a:ext uri="{FF2B5EF4-FFF2-40B4-BE49-F238E27FC236}">
                    <a16:creationId xmlns:a16="http://schemas.microsoft.com/office/drawing/2014/main" id="{F13EA36A-E45F-449E-912E-71E5121A1201}"/>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5" name="chenying0907 60">
                <a:extLst>
                  <a:ext uri="{FF2B5EF4-FFF2-40B4-BE49-F238E27FC236}">
                    <a16:creationId xmlns:a16="http://schemas.microsoft.com/office/drawing/2014/main" id="{D7BB13EC-3584-4BB2-93C9-6E0133DF49E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6" name="chenying0907 61">
                <a:extLst>
                  <a:ext uri="{FF2B5EF4-FFF2-40B4-BE49-F238E27FC236}">
                    <a16:creationId xmlns:a16="http://schemas.microsoft.com/office/drawing/2014/main" id="{688B66BA-1156-4151-8AAC-B606A5A88672}"/>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7" name="chenying0907 62">
                <a:extLst>
                  <a:ext uri="{FF2B5EF4-FFF2-40B4-BE49-F238E27FC236}">
                    <a16:creationId xmlns:a16="http://schemas.microsoft.com/office/drawing/2014/main" id="{A9030711-8386-48CA-9546-17BBCA2329A7}"/>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8" name="chenying0907 63">
                <a:extLst>
                  <a:ext uri="{FF2B5EF4-FFF2-40B4-BE49-F238E27FC236}">
                    <a16:creationId xmlns:a16="http://schemas.microsoft.com/office/drawing/2014/main" id="{7DA4F7E6-22EB-4A31-8B4F-407FA6C48FEE}"/>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9" name="chenying0907 64">
                <a:extLst>
                  <a:ext uri="{FF2B5EF4-FFF2-40B4-BE49-F238E27FC236}">
                    <a16:creationId xmlns:a16="http://schemas.microsoft.com/office/drawing/2014/main" id="{BD9C225D-4B11-44F7-989A-2893189A29D6}"/>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0" name="chenying0907 65">
                <a:extLst>
                  <a:ext uri="{FF2B5EF4-FFF2-40B4-BE49-F238E27FC236}">
                    <a16:creationId xmlns:a16="http://schemas.microsoft.com/office/drawing/2014/main" id="{1B0649DB-8A42-46EA-ACA8-B1F9A4491DA8}"/>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1" name="chenying0907 66">
                <a:extLst>
                  <a:ext uri="{FF2B5EF4-FFF2-40B4-BE49-F238E27FC236}">
                    <a16:creationId xmlns:a16="http://schemas.microsoft.com/office/drawing/2014/main" id="{B722C9FE-1BC1-4C42-8F89-FBA81AE073B7}"/>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2" name="chenying0907 67">
                <a:extLst>
                  <a:ext uri="{FF2B5EF4-FFF2-40B4-BE49-F238E27FC236}">
                    <a16:creationId xmlns:a16="http://schemas.microsoft.com/office/drawing/2014/main" id="{89DFB316-76B8-4941-BFC8-D79CCDA17D9C}"/>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3" name="chenying0907 68">
                <a:extLst>
                  <a:ext uri="{FF2B5EF4-FFF2-40B4-BE49-F238E27FC236}">
                    <a16:creationId xmlns:a16="http://schemas.microsoft.com/office/drawing/2014/main" id="{A5E2AC43-1F70-4D86-875A-FB7AE09605E4}"/>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4" name="chenying0907 69">
                <a:extLst>
                  <a:ext uri="{FF2B5EF4-FFF2-40B4-BE49-F238E27FC236}">
                    <a16:creationId xmlns:a16="http://schemas.microsoft.com/office/drawing/2014/main" id="{5F5E3C82-3F79-4A74-A0E6-CC6A9986A96C}"/>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5" name="chenying0907 70">
                <a:extLst>
                  <a:ext uri="{FF2B5EF4-FFF2-40B4-BE49-F238E27FC236}">
                    <a16:creationId xmlns:a16="http://schemas.microsoft.com/office/drawing/2014/main" id="{F67B10CB-ABB0-442B-BDD0-AEE84EB74129}"/>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6" name="chenying0907 71">
                <a:extLst>
                  <a:ext uri="{FF2B5EF4-FFF2-40B4-BE49-F238E27FC236}">
                    <a16:creationId xmlns:a16="http://schemas.microsoft.com/office/drawing/2014/main" id="{2220BFA1-284D-4E86-92B0-4617252C9C4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7" name="chenying0907 72">
                <a:extLst>
                  <a:ext uri="{FF2B5EF4-FFF2-40B4-BE49-F238E27FC236}">
                    <a16:creationId xmlns:a16="http://schemas.microsoft.com/office/drawing/2014/main" id="{792BF75F-ECB9-4806-B17B-D9C83E118C6E}"/>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8" name="chenying0907 73">
                <a:extLst>
                  <a:ext uri="{FF2B5EF4-FFF2-40B4-BE49-F238E27FC236}">
                    <a16:creationId xmlns:a16="http://schemas.microsoft.com/office/drawing/2014/main" id="{9F929EC5-501A-4720-94ED-1EF3E4F3BBBC}"/>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9" name="chenying0907 74">
                <a:extLst>
                  <a:ext uri="{FF2B5EF4-FFF2-40B4-BE49-F238E27FC236}">
                    <a16:creationId xmlns:a16="http://schemas.microsoft.com/office/drawing/2014/main" id="{8BC1E587-7EB8-42C5-A824-E5B74F3C1FF1}"/>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0" name="chenying0907 75">
                <a:extLst>
                  <a:ext uri="{FF2B5EF4-FFF2-40B4-BE49-F238E27FC236}">
                    <a16:creationId xmlns:a16="http://schemas.microsoft.com/office/drawing/2014/main" id="{9CCF6AFF-C07D-4621-BFA3-D48F56EF3EB4}"/>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1" name="chenying0907 76">
                <a:extLst>
                  <a:ext uri="{FF2B5EF4-FFF2-40B4-BE49-F238E27FC236}">
                    <a16:creationId xmlns:a16="http://schemas.microsoft.com/office/drawing/2014/main" id="{793A99BA-2A20-4B79-8D30-B478D34B4868}"/>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2" name="chenying0907 77">
                <a:extLst>
                  <a:ext uri="{FF2B5EF4-FFF2-40B4-BE49-F238E27FC236}">
                    <a16:creationId xmlns:a16="http://schemas.microsoft.com/office/drawing/2014/main" id="{4B3BF5A6-0163-4A87-AF5E-7E76DB967750}"/>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3" name="chenying0907 78">
                <a:extLst>
                  <a:ext uri="{FF2B5EF4-FFF2-40B4-BE49-F238E27FC236}">
                    <a16:creationId xmlns:a16="http://schemas.microsoft.com/office/drawing/2014/main" id="{7BC4A25A-39D3-4230-8E63-E19B3F2E9178}"/>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4" name="chenying0907 79">
                <a:extLst>
                  <a:ext uri="{FF2B5EF4-FFF2-40B4-BE49-F238E27FC236}">
                    <a16:creationId xmlns:a16="http://schemas.microsoft.com/office/drawing/2014/main" id="{80D87DD0-F31A-41C4-8523-9EA5360C07F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5" name="chenying0907 80">
                <a:extLst>
                  <a:ext uri="{FF2B5EF4-FFF2-40B4-BE49-F238E27FC236}">
                    <a16:creationId xmlns:a16="http://schemas.microsoft.com/office/drawing/2014/main" id="{36E21AC2-EFAA-486E-B5A3-A9A0EF05ABAF}"/>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6" name="chenying0907 81">
                <a:extLst>
                  <a:ext uri="{FF2B5EF4-FFF2-40B4-BE49-F238E27FC236}">
                    <a16:creationId xmlns:a16="http://schemas.microsoft.com/office/drawing/2014/main" id="{F784933A-D9B0-4CE1-9A21-CEAF331B8AC1}"/>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7" name="chenying0907 82">
                <a:extLst>
                  <a:ext uri="{FF2B5EF4-FFF2-40B4-BE49-F238E27FC236}">
                    <a16:creationId xmlns:a16="http://schemas.microsoft.com/office/drawing/2014/main" id="{CBD0E841-BE98-4E22-B2AB-2A9EF515A1CE}"/>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8" name="chenying0907 83">
                <a:extLst>
                  <a:ext uri="{FF2B5EF4-FFF2-40B4-BE49-F238E27FC236}">
                    <a16:creationId xmlns:a16="http://schemas.microsoft.com/office/drawing/2014/main" id="{FC343771-2075-4D5F-A6A4-A1E7BF9C5A9E}"/>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9" name="chenying0907 84">
                <a:extLst>
                  <a:ext uri="{FF2B5EF4-FFF2-40B4-BE49-F238E27FC236}">
                    <a16:creationId xmlns:a16="http://schemas.microsoft.com/office/drawing/2014/main" id="{EA836939-2E73-4509-95C3-21E58F72A0C4}"/>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0" name="chenying0907 85">
                <a:extLst>
                  <a:ext uri="{FF2B5EF4-FFF2-40B4-BE49-F238E27FC236}">
                    <a16:creationId xmlns:a16="http://schemas.microsoft.com/office/drawing/2014/main" id="{1AB5897A-08D6-4079-8E80-E44E5A5ECFF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1" name="chenying0907 86">
                <a:extLst>
                  <a:ext uri="{FF2B5EF4-FFF2-40B4-BE49-F238E27FC236}">
                    <a16:creationId xmlns:a16="http://schemas.microsoft.com/office/drawing/2014/main" id="{DFE35501-CE09-4692-AB4E-BB8E59D44166}"/>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2" name="chenying0907 87">
                <a:extLst>
                  <a:ext uri="{FF2B5EF4-FFF2-40B4-BE49-F238E27FC236}">
                    <a16:creationId xmlns:a16="http://schemas.microsoft.com/office/drawing/2014/main" id="{87DB37A9-E943-4B68-BA00-7628E1852D01}"/>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3" name="chenying0907 88">
                <a:extLst>
                  <a:ext uri="{FF2B5EF4-FFF2-40B4-BE49-F238E27FC236}">
                    <a16:creationId xmlns:a16="http://schemas.microsoft.com/office/drawing/2014/main" id="{A92963AD-BCB1-425D-AC9F-8B5A01A5FB43}"/>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4" name="chenying0907 89">
                <a:extLst>
                  <a:ext uri="{FF2B5EF4-FFF2-40B4-BE49-F238E27FC236}">
                    <a16:creationId xmlns:a16="http://schemas.microsoft.com/office/drawing/2014/main" id="{48F10AC7-F315-4715-B759-BC761D06F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5" name="chenying0907 90">
                <a:extLst>
                  <a:ext uri="{FF2B5EF4-FFF2-40B4-BE49-F238E27FC236}">
                    <a16:creationId xmlns:a16="http://schemas.microsoft.com/office/drawing/2014/main" id="{2E3E87CC-E38F-47B6-B102-0055C77E9DDD}"/>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6" name="chenying0907 91">
                <a:extLst>
                  <a:ext uri="{FF2B5EF4-FFF2-40B4-BE49-F238E27FC236}">
                    <a16:creationId xmlns:a16="http://schemas.microsoft.com/office/drawing/2014/main" id="{C5B7984C-10DB-4B5F-80A5-F9770B8B4249}"/>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7" name="chenying0907 92">
                <a:extLst>
                  <a:ext uri="{FF2B5EF4-FFF2-40B4-BE49-F238E27FC236}">
                    <a16:creationId xmlns:a16="http://schemas.microsoft.com/office/drawing/2014/main" id="{A5C65004-271D-495F-9E0E-DAF8F8F7BEB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sp>
        <p:nvSpPr>
          <p:cNvPr id="410" name="文本框 46">
            <a:extLst>
              <a:ext uri="{FF2B5EF4-FFF2-40B4-BE49-F238E27FC236}">
                <a16:creationId xmlns:a16="http://schemas.microsoft.com/office/drawing/2014/main" id="{ED372493-6C55-3446-974B-5548B3F9C8D9}"/>
              </a:ext>
            </a:extLst>
          </p:cNvPr>
          <p:cNvSpPr txBox="1"/>
          <p:nvPr/>
        </p:nvSpPr>
        <p:spPr>
          <a:xfrm>
            <a:off x="774702" y="1471279"/>
            <a:ext cx="3378008"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Lan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mang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id="{52073004-FB05-1A44-8A3F-510203969E4C}"/>
              </a:ext>
            </a:extLst>
          </p:cNvPr>
          <p:cNvSpPr txBox="1"/>
          <p:nvPr/>
        </p:nvSpPr>
        <p:spPr>
          <a:xfrm>
            <a:off x="8036283" y="1639076"/>
            <a:ext cx="3378008"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hiểu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12" name="图片 14">
            <a:extLst>
              <a:ext uri="{FF2B5EF4-FFF2-40B4-BE49-F238E27FC236}">
                <a16:creationId xmlns:a16="http://schemas.microsoft.com/office/drawing/2014/main" id="{6191AFB1-FA85-E644-A6AD-3E797F86C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626" y="1696467"/>
            <a:ext cx="4200588" cy="4200588"/>
          </a:xfrm>
          <a:prstGeom prst="rect">
            <a:avLst/>
          </a:prstGeom>
        </p:spPr>
      </p:pic>
    </p:spTree>
    <p:extLst>
      <p:ext uri="{BB962C8B-B14F-4D97-AF65-F5344CB8AC3E}">
        <p14:creationId xmlns:p14="http://schemas.microsoft.com/office/powerpoint/2010/main" val="219163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0"/>
                                        </p:tgtEl>
                                        <p:attrNameLst>
                                          <p:attrName>style.visibility</p:attrName>
                                        </p:attrNameLst>
                                      </p:cBhvr>
                                      <p:to>
                                        <p:strVal val="visible"/>
                                      </p:to>
                                    </p:set>
                                    <p:anim calcmode="lin" valueType="num">
                                      <p:cBhvr>
                                        <p:cTn id="7" dur="500" fill="hold"/>
                                        <p:tgtEl>
                                          <p:spTgt spid="410"/>
                                        </p:tgtEl>
                                        <p:attrNameLst>
                                          <p:attrName>ppt_w</p:attrName>
                                        </p:attrNameLst>
                                      </p:cBhvr>
                                      <p:tavLst>
                                        <p:tav tm="0">
                                          <p:val>
                                            <p:fltVal val="0"/>
                                          </p:val>
                                        </p:tav>
                                        <p:tav tm="100000">
                                          <p:val>
                                            <p:strVal val="#ppt_w"/>
                                          </p:val>
                                        </p:tav>
                                      </p:tavLst>
                                    </p:anim>
                                    <p:anim calcmode="lin" valueType="num">
                                      <p:cBhvr>
                                        <p:cTn id="8" dur="500" fill="hold"/>
                                        <p:tgtEl>
                                          <p:spTgt spid="410"/>
                                        </p:tgtEl>
                                        <p:attrNameLst>
                                          <p:attrName>ppt_h</p:attrName>
                                        </p:attrNameLst>
                                      </p:cBhvr>
                                      <p:tavLst>
                                        <p:tav tm="0">
                                          <p:val>
                                            <p:fltVal val="0"/>
                                          </p:val>
                                        </p:tav>
                                        <p:tav tm="100000">
                                          <p:val>
                                            <p:strVal val="#ppt_h"/>
                                          </p:val>
                                        </p:tav>
                                      </p:tavLst>
                                    </p:anim>
                                    <p:animEffect transition="in" filter="fade">
                                      <p:cBhvr>
                                        <p:cTn id="9" dur="500"/>
                                        <p:tgtEl>
                                          <p:spTgt spid="4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11"/>
                                        </p:tgtEl>
                                        <p:attrNameLst>
                                          <p:attrName>style.visibility</p:attrName>
                                        </p:attrNameLst>
                                      </p:cBhvr>
                                      <p:to>
                                        <p:strVal val="visible"/>
                                      </p:to>
                                    </p:set>
                                    <p:anim calcmode="lin" valueType="num">
                                      <p:cBhvr>
                                        <p:cTn id="13" dur="500" fill="hold"/>
                                        <p:tgtEl>
                                          <p:spTgt spid="411"/>
                                        </p:tgtEl>
                                        <p:attrNameLst>
                                          <p:attrName>ppt_w</p:attrName>
                                        </p:attrNameLst>
                                      </p:cBhvr>
                                      <p:tavLst>
                                        <p:tav tm="0">
                                          <p:val>
                                            <p:fltVal val="0"/>
                                          </p:val>
                                        </p:tav>
                                        <p:tav tm="100000">
                                          <p:val>
                                            <p:strVal val="#ppt_w"/>
                                          </p:val>
                                        </p:tav>
                                      </p:tavLst>
                                    </p:anim>
                                    <p:anim calcmode="lin" valueType="num">
                                      <p:cBhvr>
                                        <p:cTn id="14" dur="500" fill="hold"/>
                                        <p:tgtEl>
                                          <p:spTgt spid="411"/>
                                        </p:tgtEl>
                                        <p:attrNameLst>
                                          <p:attrName>ppt_h</p:attrName>
                                        </p:attrNameLst>
                                      </p:cBhvr>
                                      <p:tavLst>
                                        <p:tav tm="0">
                                          <p:val>
                                            <p:fltVal val="0"/>
                                          </p:val>
                                        </p:tav>
                                        <p:tav tm="100000">
                                          <p:val>
                                            <p:strVal val="#ppt_h"/>
                                          </p:val>
                                        </p:tav>
                                      </p:tavLst>
                                    </p:anim>
                                    <p:animEffect transition="in" filter="fade">
                                      <p:cBhvr>
                                        <p:cTn id="15" dur="500"/>
                                        <p:tgtEl>
                                          <p:spTgt spid="4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12"/>
                                        </p:tgtEl>
                                        <p:attrNameLst>
                                          <p:attrName>style.visibility</p:attrName>
                                        </p:attrNameLst>
                                      </p:cBhvr>
                                      <p:to>
                                        <p:strVal val="visible"/>
                                      </p:to>
                                    </p:set>
                                    <p:anim calcmode="lin" valueType="num">
                                      <p:cBhvr>
                                        <p:cTn id="19" dur="500" fill="hold"/>
                                        <p:tgtEl>
                                          <p:spTgt spid="412"/>
                                        </p:tgtEl>
                                        <p:attrNameLst>
                                          <p:attrName>ppt_w</p:attrName>
                                        </p:attrNameLst>
                                      </p:cBhvr>
                                      <p:tavLst>
                                        <p:tav tm="0">
                                          <p:val>
                                            <p:fltVal val="0"/>
                                          </p:val>
                                        </p:tav>
                                        <p:tav tm="100000">
                                          <p:val>
                                            <p:strVal val="#ppt_w"/>
                                          </p:val>
                                        </p:tav>
                                      </p:tavLst>
                                    </p:anim>
                                    <p:anim calcmode="lin" valueType="num">
                                      <p:cBhvr>
                                        <p:cTn id="20" dur="500" fill="hold"/>
                                        <p:tgtEl>
                                          <p:spTgt spid="412"/>
                                        </p:tgtEl>
                                        <p:attrNameLst>
                                          <p:attrName>ppt_h</p:attrName>
                                        </p:attrNameLst>
                                      </p:cBhvr>
                                      <p:tavLst>
                                        <p:tav tm="0">
                                          <p:val>
                                            <p:fltVal val="0"/>
                                          </p:val>
                                        </p:tav>
                                        <p:tav tm="100000">
                                          <p:val>
                                            <p:strVal val="#ppt_h"/>
                                          </p:val>
                                        </p:tav>
                                      </p:tavLst>
                                    </p:anim>
                                    <p:animEffect transition="in" filter="fade">
                                      <p:cBhvr>
                                        <p:cTn id="21"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0"/>
      <p:bldP spid="4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AE8AD87-C1DA-4C74-B560-9C24A866D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02" y="2110828"/>
            <a:ext cx="5767823" cy="3192692"/>
          </a:xfrm>
          <a:prstGeom prst="rect">
            <a:avLst/>
          </a:prstGeom>
        </p:spPr>
      </p:pic>
      <p:grpSp>
        <p:nvGrpSpPr>
          <p:cNvPr id="17" name="组合 16">
            <a:extLst>
              <a:ext uri="{FF2B5EF4-FFF2-40B4-BE49-F238E27FC236}">
                <a16:creationId xmlns:a16="http://schemas.microsoft.com/office/drawing/2014/main" id="{D793AF11-CCCE-4CDC-AE40-F63411D2E2FE}"/>
              </a:ext>
            </a:extLst>
          </p:cNvPr>
          <p:cNvGrpSpPr/>
          <p:nvPr/>
        </p:nvGrpSpPr>
        <p:grpSpPr>
          <a:xfrm>
            <a:off x="3790340" y="412818"/>
            <a:ext cx="3876453" cy="802209"/>
            <a:chOff x="-80691" y="-640399"/>
            <a:chExt cx="4556933" cy="907919"/>
          </a:xfrm>
        </p:grpSpPr>
        <p:grpSp>
          <p:nvGrpSpPr>
            <p:cNvPr id="18" name="组合 17">
              <a:extLst>
                <a:ext uri="{FF2B5EF4-FFF2-40B4-BE49-F238E27FC236}">
                  <a16:creationId xmlns:a16="http://schemas.microsoft.com/office/drawing/2014/main" id="{52C47343-D905-40C8-8B14-A8787C0EDA25}"/>
                </a:ext>
              </a:extLst>
            </p:cNvPr>
            <p:cNvGrpSpPr/>
            <p:nvPr/>
          </p:nvGrpSpPr>
          <p:grpSpPr>
            <a:xfrm rot="406819" flipH="1">
              <a:off x="-80691" y="-640399"/>
              <a:ext cx="1030666" cy="703956"/>
              <a:chOff x="9015984" y="2528554"/>
              <a:chExt cx="2157344" cy="1473489"/>
            </a:xfrm>
          </p:grpSpPr>
          <p:sp>
            <p:nvSpPr>
              <p:cNvPr id="36" name="Freeform 166">
                <a:extLst>
                  <a:ext uri="{FF2B5EF4-FFF2-40B4-BE49-F238E27FC236}">
                    <a16:creationId xmlns:a16="http://schemas.microsoft.com/office/drawing/2014/main" id="{A57FBC83-7F07-422E-8B5C-D34972A1AB0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7">
                <a:extLst>
                  <a:ext uri="{FF2B5EF4-FFF2-40B4-BE49-F238E27FC236}">
                    <a16:creationId xmlns:a16="http://schemas.microsoft.com/office/drawing/2014/main" id="{794BC82D-76A8-4C58-A760-05B0042EC7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8">
                <a:extLst>
                  <a:ext uri="{FF2B5EF4-FFF2-40B4-BE49-F238E27FC236}">
                    <a16:creationId xmlns:a16="http://schemas.microsoft.com/office/drawing/2014/main" id="{2E97B1AF-C83D-4CCA-855E-B2250AEEFEB2}"/>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9">
                <a:extLst>
                  <a:ext uri="{FF2B5EF4-FFF2-40B4-BE49-F238E27FC236}">
                    <a16:creationId xmlns:a16="http://schemas.microsoft.com/office/drawing/2014/main" id="{7222DC71-E501-4BF5-8A45-0607D8E3C2E9}"/>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0">
                <a:extLst>
                  <a:ext uri="{FF2B5EF4-FFF2-40B4-BE49-F238E27FC236}">
                    <a16:creationId xmlns:a16="http://schemas.microsoft.com/office/drawing/2014/main" id="{70233EA5-8C1A-4586-B31E-C306A6F4039E}"/>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5">
                <a:extLst>
                  <a:ext uri="{FF2B5EF4-FFF2-40B4-BE49-F238E27FC236}">
                    <a16:creationId xmlns:a16="http://schemas.microsoft.com/office/drawing/2014/main" id="{415D9F91-3887-4557-BDD6-0C80B192C8B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6">
                <a:extLst>
                  <a:ext uri="{FF2B5EF4-FFF2-40B4-BE49-F238E27FC236}">
                    <a16:creationId xmlns:a16="http://schemas.microsoft.com/office/drawing/2014/main" id="{EBE74B42-1975-4DD4-A83D-69E4033E0E0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7">
                <a:extLst>
                  <a:ext uri="{FF2B5EF4-FFF2-40B4-BE49-F238E27FC236}">
                    <a16:creationId xmlns:a16="http://schemas.microsoft.com/office/drawing/2014/main" id="{3B0BA0AF-1792-4453-857C-A8EA8244D9E3}"/>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8">
                <a:extLst>
                  <a:ext uri="{FF2B5EF4-FFF2-40B4-BE49-F238E27FC236}">
                    <a16:creationId xmlns:a16="http://schemas.microsoft.com/office/drawing/2014/main" id="{C5DDF301-C840-43A5-AF71-68B71CC8A38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9">
                <a:extLst>
                  <a:ext uri="{FF2B5EF4-FFF2-40B4-BE49-F238E27FC236}">
                    <a16:creationId xmlns:a16="http://schemas.microsoft.com/office/drawing/2014/main" id="{D0250168-081C-4C43-B4F9-EDC1E894FDF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9" name="组合 18">
              <a:extLst>
                <a:ext uri="{FF2B5EF4-FFF2-40B4-BE49-F238E27FC236}">
                  <a16:creationId xmlns:a16="http://schemas.microsoft.com/office/drawing/2014/main" id="{F2EFD6AB-563D-405B-89EA-9D6DD3DB74A2}"/>
                </a:ext>
              </a:extLst>
            </p:cNvPr>
            <p:cNvGrpSpPr/>
            <p:nvPr/>
          </p:nvGrpSpPr>
          <p:grpSpPr>
            <a:xfrm>
              <a:off x="1201576" y="61145"/>
              <a:ext cx="3274666" cy="206375"/>
              <a:chOff x="4531763" y="904319"/>
              <a:chExt cx="3274666" cy="206375"/>
            </a:xfrm>
            <a:solidFill>
              <a:schemeClr val="bg1"/>
            </a:solidFill>
          </p:grpSpPr>
          <p:sp>
            <p:nvSpPr>
              <p:cNvPr id="26" name="Freeform 139">
                <a:extLst>
                  <a:ext uri="{FF2B5EF4-FFF2-40B4-BE49-F238E27FC236}">
                    <a16:creationId xmlns:a16="http://schemas.microsoft.com/office/drawing/2014/main" id="{9A5ACF7B-924F-4CC6-8632-1B880310C43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F733FD0C-8A9B-4ABD-80F5-9C3353375C98}"/>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AE85FB44-94E4-4C19-B31D-1CBD1807A568}"/>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99433622-B3A7-47C9-895C-CD2A152BBC2F}"/>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0B8F7D93-9D4D-4EC5-BB84-6056BDD8968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2CADCE1F-F417-4448-AB54-4FFA03F34884}"/>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1EFC3508-E5DC-447A-8777-B00446D2A7F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CADA798D-5419-44BE-B41E-E2BF83482C5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A49FF1B3-50BC-4E32-9E12-31570BE9C8BF}"/>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id="{C7A992F5-D03D-4D2A-B3BA-5C62E7844D1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6" name="文本框 45">
            <a:extLst>
              <a:ext uri="{FF2B5EF4-FFF2-40B4-BE49-F238E27FC236}">
                <a16:creationId xmlns:a16="http://schemas.microsoft.com/office/drawing/2014/main" id="{BBA9E4D0-5AC6-4CB0-8BFD-250A05269D75}"/>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46">
            <a:extLst>
              <a:ext uri="{FF2B5EF4-FFF2-40B4-BE49-F238E27FC236}">
                <a16:creationId xmlns:a16="http://schemas.microsoft.com/office/drawing/2014/main" id="{A2DF5F1D-C686-FB45-8F1A-96F2652735F0}"/>
              </a:ext>
            </a:extLst>
          </p:cNvPr>
          <p:cNvSpPr txBox="1"/>
          <p:nvPr/>
        </p:nvSpPr>
        <p:spPr>
          <a:xfrm>
            <a:off x="6704251" y="2157704"/>
            <a:ext cx="5351606" cy="326762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ấm</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áp</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chia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sẻ</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giúp</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đỡ</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khác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trước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hết</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sẽ</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mang</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niềm</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vui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hạnh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phúc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803786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3.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Hành</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động</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của</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nhân</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vật</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Sơn</a:t>
            </a:r>
            <a:endParaRPr kumimoji="0" lang="zh-CN" altLang="en-US" sz="3500" b="1" i="0" u="none" strike="noStrike" kern="1200" cap="none" spc="0" normalizeH="0" baseline="0" noProof="0" dirty="0">
              <a:ln>
                <a:noFill/>
              </a:ln>
              <a:solidFill>
                <a:prstClr val="black"/>
              </a:solidFill>
              <a:effectLst/>
              <a:uLnTx/>
              <a:uFillTx/>
              <a:latin typeface="#9Slide05 Gullever Font" panose="02000507000000020004" pitchFamily="2" charset="77"/>
              <a:ea typeface="等线" panose="02010600030101010101" pitchFamily="2" charset="-122"/>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7986334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id="{316E8234-D7CA-4B0F-AFC0-3E94B6D9B253}"/>
              </a:ext>
            </a:extLst>
          </p:cNvPr>
          <p:cNvGrpSpPr/>
          <p:nvPr>
            <p:custDataLst>
              <p:tags r:id="rId1"/>
            </p:custDataLst>
          </p:nvPr>
        </p:nvGrpSpPr>
        <p:grpSpPr>
          <a:xfrm>
            <a:off x="1026965" y="895175"/>
            <a:ext cx="3118103" cy="2201312"/>
            <a:chOff x="3246438" y="1068388"/>
            <a:chExt cx="5711825" cy="4678363"/>
          </a:xfrm>
          <a:solidFill>
            <a:schemeClr val="bg1"/>
          </a:solidFill>
        </p:grpSpPr>
        <p:sp>
          <p:nvSpPr>
            <p:cNvPr id="99" name="chenying0907 5">
              <a:extLst>
                <a:ext uri="{FF2B5EF4-FFF2-40B4-BE49-F238E27FC236}">
                  <a16:creationId xmlns:a16="http://schemas.microsoft.com/office/drawing/2014/main"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6" name="PA_chenying0907 3">
            <a:extLst>
              <a:ext uri="{FF2B5EF4-FFF2-40B4-BE49-F238E27FC236}">
                <a16:creationId xmlns:a16="http://schemas.microsoft.com/office/drawing/2014/main" id="{93898122-F3BB-47E9-9A43-0640D9725031}"/>
              </a:ext>
            </a:extLst>
          </p:cNvPr>
          <p:cNvGrpSpPr/>
          <p:nvPr>
            <p:custDataLst>
              <p:tags r:id="rId2"/>
            </p:custDataLst>
          </p:nvPr>
        </p:nvGrpSpPr>
        <p:grpSpPr>
          <a:xfrm rot="20908391">
            <a:off x="344657" y="3153409"/>
            <a:ext cx="4488065" cy="3489842"/>
            <a:chOff x="3246438" y="1068388"/>
            <a:chExt cx="5711825" cy="4678363"/>
          </a:xfrm>
          <a:solidFill>
            <a:schemeClr val="bg1"/>
          </a:solidFill>
        </p:grpSpPr>
        <p:sp>
          <p:nvSpPr>
            <p:cNvPr id="8" name="chenying0907 5">
              <a:extLst>
                <a:ext uri="{FF2B5EF4-FFF2-40B4-BE49-F238E27FC236}">
                  <a16:creationId xmlns:a16="http://schemas.microsoft.com/office/drawing/2014/main" id="{86D26B39-C54A-46D1-B3F1-0EF405D2398A}"/>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 name="chenying0907 6">
              <a:extLst>
                <a:ext uri="{FF2B5EF4-FFF2-40B4-BE49-F238E27FC236}">
                  <a16:creationId xmlns:a16="http://schemas.microsoft.com/office/drawing/2014/main" id="{8A3863D4-C741-42FF-B5C6-EAF8998E052A}"/>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 name="chenying0907 7">
              <a:extLst>
                <a:ext uri="{FF2B5EF4-FFF2-40B4-BE49-F238E27FC236}">
                  <a16:creationId xmlns:a16="http://schemas.microsoft.com/office/drawing/2014/main" id="{6B85A597-8A00-400B-84BC-508A781603A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 name="chenying0907 8">
              <a:extLst>
                <a:ext uri="{FF2B5EF4-FFF2-40B4-BE49-F238E27FC236}">
                  <a16:creationId xmlns:a16="http://schemas.microsoft.com/office/drawing/2014/main" id="{BBA5689D-7144-42E5-8237-12F71DC7413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 name="chenying0907 9">
              <a:extLst>
                <a:ext uri="{FF2B5EF4-FFF2-40B4-BE49-F238E27FC236}">
                  <a16:creationId xmlns:a16="http://schemas.microsoft.com/office/drawing/2014/main" id="{A1216FDB-E22F-4526-9A7F-233A929140F8}"/>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 name="chenying0907 10">
              <a:extLst>
                <a:ext uri="{FF2B5EF4-FFF2-40B4-BE49-F238E27FC236}">
                  <a16:creationId xmlns:a16="http://schemas.microsoft.com/office/drawing/2014/main" id="{10961175-0BF0-46D7-A75A-9FE11F532F2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 name="chenying0907 11">
              <a:extLst>
                <a:ext uri="{FF2B5EF4-FFF2-40B4-BE49-F238E27FC236}">
                  <a16:creationId xmlns:a16="http://schemas.microsoft.com/office/drawing/2014/main" id="{C0995EE6-ADF6-444E-98AC-8205CF2A63EA}"/>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6" name="chenying0907 328">
              <a:extLst>
                <a:ext uri="{FF2B5EF4-FFF2-40B4-BE49-F238E27FC236}">
                  <a16:creationId xmlns:a16="http://schemas.microsoft.com/office/drawing/2014/main" id="{E847325B-67CC-4F6A-94F4-EEBBA41F554E}"/>
                </a:ext>
              </a:extLst>
            </p:cNvPr>
            <p:cNvGrpSpPr/>
            <p:nvPr/>
          </p:nvGrpSpPr>
          <p:grpSpPr>
            <a:xfrm>
              <a:off x="3517901" y="1225551"/>
              <a:ext cx="5260975" cy="4090987"/>
              <a:chOff x="3517901" y="1225551"/>
              <a:chExt cx="5260975" cy="4090987"/>
            </a:xfrm>
            <a:grpFill/>
          </p:grpSpPr>
          <p:sp>
            <p:nvSpPr>
              <p:cNvPr id="17" name="chenying0907 12">
                <a:extLst>
                  <a:ext uri="{FF2B5EF4-FFF2-40B4-BE49-F238E27FC236}">
                    <a16:creationId xmlns:a16="http://schemas.microsoft.com/office/drawing/2014/main" id="{515CBBC4-F7B6-4D32-91F2-7764CB3B1F2F}"/>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 name="chenying0907 13">
                <a:extLst>
                  <a:ext uri="{FF2B5EF4-FFF2-40B4-BE49-F238E27FC236}">
                    <a16:creationId xmlns:a16="http://schemas.microsoft.com/office/drawing/2014/main" id="{CD9585D5-04D1-4C64-9DAC-4E37719BC8AE}"/>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 name="chenying0907 14">
                <a:extLst>
                  <a:ext uri="{FF2B5EF4-FFF2-40B4-BE49-F238E27FC236}">
                    <a16:creationId xmlns:a16="http://schemas.microsoft.com/office/drawing/2014/main" id="{8E6FAC13-C365-40E0-8DBB-70FC5655C687}"/>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 name="chenying0907 15">
                <a:extLst>
                  <a:ext uri="{FF2B5EF4-FFF2-40B4-BE49-F238E27FC236}">
                    <a16:creationId xmlns:a16="http://schemas.microsoft.com/office/drawing/2014/main" id="{11BABA4F-41D6-4610-A27B-BFD3E9BCFEC0}"/>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 name="chenying0907 16">
                <a:extLst>
                  <a:ext uri="{FF2B5EF4-FFF2-40B4-BE49-F238E27FC236}">
                    <a16:creationId xmlns:a16="http://schemas.microsoft.com/office/drawing/2014/main" id="{02AB4C00-D822-48F4-9B9A-9924B00DEC9F}"/>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 name="chenying0907 17">
                <a:extLst>
                  <a:ext uri="{FF2B5EF4-FFF2-40B4-BE49-F238E27FC236}">
                    <a16:creationId xmlns:a16="http://schemas.microsoft.com/office/drawing/2014/main" id="{EF8A5FE3-0E31-4EB1-9299-D2252044ABF1}"/>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 name="chenying0907 18">
                <a:extLst>
                  <a:ext uri="{FF2B5EF4-FFF2-40B4-BE49-F238E27FC236}">
                    <a16:creationId xmlns:a16="http://schemas.microsoft.com/office/drawing/2014/main" id="{AE7F68BB-DEAE-4446-98B8-7027C9F8287F}"/>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 name="chenying0907 19">
                <a:extLst>
                  <a:ext uri="{FF2B5EF4-FFF2-40B4-BE49-F238E27FC236}">
                    <a16:creationId xmlns:a16="http://schemas.microsoft.com/office/drawing/2014/main" id="{BD1B0B50-2795-4101-8EA6-52085EEE71B5}"/>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 name="chenying0907 20">
                <a:extLst>
                  <a:ext uri="{FF2B5EF4-FFF2-40B4-BE49-F238E27FC236}">
                    <a16:creationId xmlns:a16="http://schemas.microsoft.com/office/drawing/2014/main" id="{B4C11C0C-13BA-4EF4-81DE-ABEFEEA1B809}"/>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 name="chenying0907 21">
                <a:extLst>
                  <a:ext uri="{FF2B5EF4-FFF2-40B4-BE49-F238E27FC236}">
                    <a16:creationId xmlns:a16="http://schemas.microsoft.com/office/drawing/2014/main" id="{A4D80343-3E0A-46CB-B4AE-44DEBA64C56E}"/>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 name="chenying0907 22">
                <a:extLst>
                  <a:ext uri="{FF2B5EF4-FFF2-40B4-BE49-F238E27FC236}">
                    <a16:creationId xmlns:a16="http://schemas.microsoft.com/office/drawing/2014/main" id="{AAA6A15A-75AD-45E1-97DD-2A78DDB11538}"/>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 name="chenying0907 23">
                <a:extLst>
                  <a:ext uri="{FF2B5EF4-FFF2-40B4-BE49-F238E27FC236}">
                    <a16:creationId xmlns:a16="http://schemas.microsoft.com/office/drawing/2014/main" id="{8C79CB98-911B-4659-A7FF-2CFA78EF1CA2}"/>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 name="chenying0907 24">
                <a:extLst>
                  <a:ext uri="{FF2B5EF4-FFF2-40B4-BE49-F238E27FC236}">
                    <a16:creationId xmlns:a16="http://schemas.microsoft.com/office/drawing/2014/main" id="{9E8C346E-00C4-412D-84F4-7209A560472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 name="chenying0907 25">
                <a:extLst>
                  <a:ext uri="{FF2B5EF4-FFF2-40B4-BE49-F238E27FC236}">
                    <a16:creationId xmlns:a16="http://schemas.microsoft.com/office/drawing/2014/main" id="{62CFA607-6386-4DDC-A797-E1B2040ECC29}"/>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 name="chenying0907 26">
                <a:extLst>
                  <a:ext uri="{FF2B5EF4-FFF2-40B4-BE49-F238E27FC236}">
                    <a16:creationId xmlns:a16="http://schemas.microsoft.com/office/drawing/2014/main" id="{1F32C475-FD1B-41E3-BB28-1707D8996E47}"/>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 name="chenying0907 27">
                <a:extLst>
                  <a:ext uri="{FF2B5EF4-FFF2-40B4-BE49-F238E27FC236}">
                    <a16:creationId xmlns:a16="http://schemas.microsoft.com/office/drawing/2014/main" id="{CBC820A9-903C-4D92-A80E-264C6B1C237F}"/>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 name="chenying0907 28">
                <a:extLst>
                  <a:ext uri="{FF2B5EF4-FFF2-40B4-BE49-F238E27FC236}">
                    <a16:creationId xmlns:a16="http://schemas.microsoft.com/office/drawing/2014/main" id="{1DD633B3-D037-4B1C-9ECA-FF64811B38D0}"/>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 name="chenying0907 29">
                <a:extLst>
                  <a:ext uri="{FF2B5EF4-FFF2-40B4-BE49-F238E27FC236}">
                    <a16:creationId xmlns:a16="http://schemas.microsoft.com/office/drawing/2014/main" id="{6B08B1DB-FB90-48CA-A964-ED4D99E82DB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 name="chenying0907 30">
                <a:extLst>
                  <a:ext uri="{FF2B5EF4-FFF2-40B4-BE49-F238E27FC236}">
                    <a16:creationId xmlns:a16="http://schemas.microsoft.com/office/drawing/2014/main" id="{C8923AC0-E1E1-489D-AA3E-45AF23A6E0D5}"/>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 name="chenying0907 31">
                <a:extLst>
                  <a:ext uri="{FF2B5EF4-FFF2-40B4-BE49-F238E27FC236}">
                    <a16:creationId xmlns:a16="http://schemas.microsoft.com/office/drawing/2014/main" id="{1A5678F8-BDF1-42DC-9C6D-D07BCFC3AD5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7" name="chenying0907 32">
                <a:extLst>
                  <a:ext uri="{FF2B5EF4-FFF2-40B4-BE49-F238E27FC236}">
                    <a16:creationId xmlns:a16="http://schemas.microsoft.com/office/drawing/2014/main" id="{4D3A6E05-71EF-4953-8A10-024F99E7F033}"/>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8" name="chenying0907 33">
                <a:extLst>
                  <a:ext uri="{FF2B5EF4-FFF2-40B4-BE49-F238E27FC236}">
                    <a16:creationId xmlns:a16="http://schemas.microsoft.com/office/drawing/2014/main" id="{D63CCA5A-047D-4615-A963-A96012C60A7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9" name="chenying0907 34">
                <a:extLst>
                  <a:ext uri="{FF2B5EF4-FFF2-40B4-BE49-F238E27FC236}">
                    <a16:creationId xmlns:a16="http://schemas.microsoft.com/office/drawing/2014/main" id="{21EAC8A8-A576-467A-A8CE-533E0F3F5622}"/>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0" name="chenying0907 35">
                <a:extLst>
                  <a:ext uri="{FF2B5EF4-FFF2-40B4-BE49-F238E27FC236}">
                    <a16:creationId xmlns:a16="http://schemas.microsoft.com/office/drawing/2014/main" id="{BDFBCBD7-94C1-49E8-A130-4DEB7801EB2F}"/>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1" name="chenying0907 36">
                <a:extLst>
                  <a:ext uri="{FF2B5EF4-FFF2-40B4-BE49-F238E27FC236}">
                    <a16:creationId xmlns:a16="http://schemas.microsoft.com/office/drawing/2014/main" id="{26ED03C7-E6BF-4279-B910-7C83533191D7}"/>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2" name="chenying0907 37">
                <a:extLst>
                  <a:ext uri="{FF2B5EF4-FFF2-40B4-BE49-F238E27FC236}">
                    <a16:creationId xmlns:a16="http://schemas.microsoft.com/office/drawing/2014/main" id="{8C937274-CE74-4B18-8B89-9AC01BFDEDAB}"/>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3" name="chenying0907 38">
                <a:extLst>
                  <a:ext uri="{FF2B5EF4-FFF2-40B4-BE49-F238E27FC236}">
                    <a16:creationId xmlns:a16="http://schemas.microsoft.com/office/drawing/2014/main" id="{80939972-48A3-4703-97BF-9D59AA176288}"/>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4" name="chenying0907 39">
                <a:extLst>
                  <a:ext uri="{FF2B5EF4-FFF2-40B4-BE49-F238E27FC236}">
                    <a16:creationId xmlns:a16="http://schemas.microsoft.com/office/drawing/2014/main" id="{EC44F79B-B215-44A7-BE76-4CE247BA56EC}"/>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5" name="chenying0907 40">
                <a:extLst>
                  <a:ext uri="{FF2B5EF4-FFF2-40B4-BE49-F238E27FC236}">
                    <a16:creationId xmlns:a16="http://schemas.microsoft.com/office/drawing/2014/main" id="{58A3D8D6-9869-4CC8-A6BA-FAD7BDDE195B}"/>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6" name="chenying0907 41">
                <a:extLst>
                  <a:ext uri="{FF2B5EF4-FFF2-40B4-BE49-F238E27FC236}">
                    <a16:creationId xmlns:a16="http://schemas.microsoft.com/office/drawing/2014/main" id="{01B51FA5-47E2-4A43-95EE-CA1B2E910BEC}"/>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7" name="chenying0907 42">
                <a:extLst>
                  <a:ext uri="{FF2B5EF4-FFF2-40B4-BE49-F238E27FC236}">
                    <a16:creationId xmlns:a16="http://schemas.microsoft.com/office/drawing/2014/main" id="{15FA6493-40D2-4340-9BAC-DB244782B67D}"/>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8" name="chenying0907 43">
                <a:extLst>
                  <a:ext uri="{FF2B5EF4-FFF2-40B4-BE49-F238E27FC236}">
                    <a16:creationId xmlns:a16="http://schemas.microsoft.com/office/drawing/2014/main" id="{9A3454C4-A919-4493-877F-68B3B303203D}"/>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9" name="chenying0907 44">
                <a:extLst>
                  <a:ext uri="{FF2B5EF4-FFF2-40B4-BE49-F238E27FC236}">
                    <a16:creationId xmlns:a16="http://schemas.microsoft.com/office/drawing/2014/main" id="{F1E857F3-9989-4583-ADF4-7F0EB1497F1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0" name="chenying0907 45">
                <a:extLst>
                  <a:ext uri="{FF2B5EF4-FFF2-40B4-BE49-F238E27FC236}">
                    <a16:creationId xmlns:a16="http://schemas.microsoft.com/office/drawing/2014/main" id="{B31CA81E-0277-4358-89A9-4C211053872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1" name="chenying0907 46">
                <a:extLst>
                  <a:ext uri="{FF2B5EF4-FFF2-40B4-BE49-F238E27FC236}">
                    <a16:creationId xmlns:a16="http://schemas.microsoft.com/office/drawing/2014/main" id="{50D83702-6FE0-40AC-883E-1E963A36AFEC}"/>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2" name="chenying0907 47">
                <a:extLst>
                  <a:ext uri="{FF2B5EF4-FFF2-40B4-BE49-F238E27FC236}">
                    <a16:creationId xmlns:a16="http://schemas.microsoft.com/office/drawing/2014/main" id="{31E4E77E-2A66-4925-B352-B05556B2AF24}"/>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3" name="chenying0907 48">
                <a:extLst>
                  <a:ext uri="{FF2B5EF4-FFF2-40B4-BE49-F238E27FC236}">
                    <a16:creationId xmlns:a16="http://schemas.microsoft.com/office/drawing/2014/main" id="{EACC8269-26C8-4341-B9BD-0DA8036B071B}"/>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4" name="chenying0907 49">
                <a:extLst>
                  <a:ext uri="{FF2B5EF4-FFF2-40B4-BE49-F238E27FC236}">
                    <a16:creationId xmlns:a16="http://schemas.microsoft.com/office/drawing/2014/main" id="{B37A99B3-FC68-4A87-AAB5-25987713653E}"/>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5" name="chenying0907 50">
                <a:extLst>
                  <a:ext uri="{FF2B5EF4-FFF2-40B4-BE49-F238E27FC236}">
                    <a16:creationId xmlns:a16="http://schemas.microsoft.com/office/drawing/2014/main" id="{8D59C3FF-2FEE-4636-811D-9FD119A920D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6" name="chenying0907 51">
                <a:extLst>
                  <a:ext uri="{FF2B5EF4-FFF2-40B4-BE49-F238E27FC236}">
                    <a16:creationId xmlns:a16="http://schemas.microsoft.com/office/drawing/2014/main" id="{63D0F0F4-3ECE-4939-A464-5604A83D9341}"/>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7" name="chenying0907 52">
                <a:extLst>
                  <a:ext uri="{FF2B5EF4-FFF2-40B4-BE49-F238E27FC236}">
                    <a16:creationId xmlns:a16="http://schemas.microsoft.com/office/drawing/2014/main" id="{815DE81E-CCD2-4FF5-B3ED-B84DB3017671}"/>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8" name="chenying0907 53">
                <a:extLst>
                  <a:ext uri="{FF2B5EF4-FFF2-40B4-BE49-F238E27FC236}">
                    <a16:creationId xmlns:a16="http://schemas.microsoft.com/office/drawing/2014/main" id="{B34EFCFA-4B15-47A8-957B-0CE38B1E94D6}"/>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9" name="chenying0907 54">
                <a:extLst>
                  <a:ext uri="{FF2B5EF4-FFF2-40B4-BE49-F238E27FC236}">
                    <a16:creationId xmlns:a16="http://schemas.microsoft.com/office/drawing/2014/main" id="{A5D97290-8996-464A-AA3B-318BB54357A8}"/>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0" name="chenying0907 55">
                <a:extLst>
                  <a:ext uri="{FF2B5EF4-FFF2-40B4-BE49-F238E27FC236}">
                    <a16:creationId xmlns:a16="http://schemas.microsoft.com/office/drawing/2014/main" id="{E8126612-CD72-4451-8FEE-1417966E8AA3}"/>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1" name="chenying0907 56">
                <a:extLst>
                  <a:ext uri="{FF2B5EF4-FFF2-40B4-BE49-F238E27FC236}">
                    <a16:creationId xmlns:a16="http://schemas.microsoft.com/office/drawing/2014/main" id="{0465402C-8109-408F-8EC0-A4A2E14ACD6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2" name="chenying0907 57">
                <a:extLst>
                  <a:ext uri="{FF2B5EF4-FFF2-40B4-BE49-F238E27FC236}">
                    <a16:creationId xmlns:a16="http://schemas.microsoft.com/office/drawing/2014/main" id="{BC9047F5-D90D-4D2C-9FF0-1B449B02C0B9}"/>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3" name="chenying0907 58">
                <a:extLst>
                  <a:ext uri="{FF2B5EF4-FFF2-40B4-BE49-F238E27FC236}">
                    <a16:creationId xmlns:a16="http://schemas.microsoft.com/office/drawing/2014/main" id="{2EE29A06-CD07-4936-B95E-B62606674EE2}"/>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4" name="chenying0907 59">
                <a:extLst>
                  <a:ext uri="{FF2B5EF4-FFF2-40B4-BE49-F238E27FC236}">
                    <a16:creationId xmlns:a16="http://schemas.microsoft.com/office/drawing/2014/main" id="{1E392431-B441-458D-B90B-A523E3AE987F}"/>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5" name="chenying0907 60">
                <a:extLst>
                  <a:ext uri="{FF2B5EF4-FFF2-40B4-BE49-F238E27FC236}">
                    <a16:creationId xmlns:a16="http://schemas.microsoft.com/office/drawing/2014/main" id="{1D0D0EEF-99ED-4D2F-B27B-0CD75C2826B9}"/>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6" name="chenying0907 61">
                <a:extLst>
                  <a:ext uri="{FF2B5EF4-FFF2-40B4-BE49-F238E27FC236}">
                    <a16:creationId xmlns:a16="http://schemas.microsoft.com/office/drawing/2014/main" id="{03651FB4-F9F1-421B-AFC4-4B62270EE97B}"/>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7" name="chenying0907 62">
                <a:extLst>
                  <a:ext uri="{FF2B5EF4-FFF2-40B4-BE49-F238E27FC236}">
                    <a16:creationId xmlns:a16="http://schemas.microsoft.com/office/drawing/2014/main" id="{F34D7F67-4BD7-4AAA-9234-6B2400C3F0BB}"/>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8" name="chenying0907 63">
                <a:extLst>
                  <a:ext uri="{FF2B5EF4-FFF2-40B4-BE49-F238E27FC236}">
                    <a16:creationId xmlns:a16="http://schemas.microsoft.com/office/drawing/2014/main" id="{0C13267E-0BCA-4980-8D65-F1D1C217E312}"/>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9" name="chenying0907 64">
                <a:extLst>
                  <a:ext uri="{FF2B5EF4-FFF2-40B4-BE49-F238E27FC236}">
                    <a16:creationId xmlns:a16="http://schemas.microsoft.com/office/drawing/2014/main" id="{C7910A27-E0B2-4AFB-9DCE-D448178E10FF}"/>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0" name="chenying0907 65">
                <a:extLst>
                  <a:ext uri="{FF2B5EF4-FFF2-40B4-BE49-F238E27FC236}">
                    <a16:creationId xmlns:a16="http://schemas.microsoft.com/office/drawing/2014/main" id="{688EB3CA-D6E0-49F1-892E-D59C97A66003}"/>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1" name="chenying0907 66">
                <a:extLst>
                  <a:ext uri="{FF2B5EF4-FFF2-40B4-BE49-F238E27FC236}">
                    <a16:creationId xmlns:a16="http://schemas.microsoft.com/office/drawing/2014/main" id="{D2AFD110-66B6-4910-98EE-654CA4193478}"/>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2" name="chenying0907 67">
                <a:extLst>
                  <a:ext uri="{FF2B5EF4-FFF2-40B4-BE49-F238E27FC236}">
                    <a16:creationId xmlns:a16="http://schemas.microsoft.com/office/drawing/2014/main" id="{21FD8FD0-F2FF-4485-ADF6-5FE3B4616432}"/>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3" name="chenying0907 68">
                <a:extLst>
                  <a:ext uri="{FF2B5EF4-FFF2-40B4-BE49-F238E27FC236}">
                    <a16:creationId xmlns:a16="http://schemas.microsoft.com/office/drawing/2014/main" id="{E5A0E8FB-D8E4-48E5-BC7A-F49D1DAAB98F}"/>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4" name="chenying0907 69">
                <a:extLst>
                  <a:ext uri="{FF2B5EF4-FFF2-40B4-BE49-F238E27FC236}">
                    <a16:creationId xmlns:a16="http://schemas.microsoft.com/office/drawing/2014/main" id="{2FDE6A1D-A5F8-436A-92C5-685AF4D700A3}"/>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5" name="chenying0907 70">
                <a:extLst>
                  <a:ext uri="{FF2B5EF4-FFF2-40B4-BE49-F238E27FC236}">
                    <a16:creationId xmlns:a16="http://schemas.microsoft.com/office/drawing/2014/main" id="{29DB0308-7664-4391-B16E-D4235A8896AA}"/>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6" name="chenying0907 71">
                <a:extLst>
                  <a:ext uri="{FF2B5EF4-FFF2-40B4-BE49-F238E27FC236}">
                    <a16:creationId xmlns:a16="http://schemas.microsoft.com/office/drawing/2014/main" id="{51BF73EF-27E8-4D14-89E4-67DBF937378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7" name="chenying0907 72">
                <a:extLst>
                  <a:ext uri="{FF2B5EF4-FFF2-40B4-BE49-F238E27FC236}">
                    <a16:creationId xmlns:a16="http://schemas.microsoft.com/office/drawing/2014/main" id="{8106B8BA-B190-4663-8A44-62DDB94FA1DC}"/>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8" name="chenying0907 73">
                <a:extLst>
                  <a:ext uri="{FF2B5EF4-FFF2-40B4-BE49-F238E27FC236}">
                    <a16:creationId xmlns:a16="http://schemas.microsoft.com/office/drawing/2014/main" id="{05DAC054-E2D6-4D32-BCF9-683A8FF16837}"/>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9" name="chenying0907 74">
                <a:extLst>
                  <a:ext uri="{FF2B5EF4-FFF2-40B4-BE49-F238E27FC236}">
                    <a16:creationId xmlns:a16="http://schemas.microsoft.com/office/drawing/2014/main" id="{851F7993-10C2-4B34-8BA5-7A5B0F4D57B9}"/>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0" name="chenying0907 75">
                <a:extLst>
                  <a:ext uri="{FF2B5EF4-FFF2-40B4-BE49-F238E27FC236}">
                    <a16:creationId xmlns:a16="http://schemas.microsoft.com/office/drawing/2014/main" id="{7D70A224-0DB9-489D-897D-23A202485FC5}"/>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1" name="chenying0907 76">
                <a:extLst>
                  <a:ext uri="{FF2B5EF4-FFF2-40B4-BE49-F238E27FC236}">
                    <a16:creationId xmlns:a16="http://schemas.microsoft.com/office/drawing/2014/main" id="{A9AC1B55-480D-437B-8752-8980977AC0B1}"/>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2" name="chenying0907 77">
                <a:extLst>
                  <a:ext uri="{FF2B5EF4-FFF2-40B4-BE49-F238E27FC236}">
                    <a16:creationId xmlns:a16="http://schemas.microsoft.com/office/drawing/2014/main" id="{6881358D-463C-4179-8909-1AFA7CE21F56}"/>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3" name="chenying0907 78">
                <a:extLst>
                  <a:ext uri="{FF2B5EF4-FFF2-40B4-BE49-F238E27FC236}">
                    <a16:creationId xmlns:a16="http://schemas.microsoft.com/office/drawing/2014/main" id="{C0CFA6EA-E301-44DB-9DE0-54B045482856}"/>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4" name="chenying0907 79">
                <a:extLst>
                  <a:ext uri="{FF2B5EF4-FFF2-40B4-BE49-F238E27FC236}">
                    <a16:creationId xmlns:a16="http://schemas.microsoft.com/office/drawing/2014/main" id="{07914DF3-F664-4DC8-BF3E-72B22EDD7919}"/>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5" name="chenying0907 80">
                <a:extLst>
                  <a:ext uri="{FF2B5EF4-FFF2-40B4-BE49-F238E27FC236}">
                    <a16:creationId xmlns:a16="http://schemas.microsoft.com/office/drawing/2014/main" id="{87A54EB3-CC4F-4EB9-B0FE-C96BBDFC018D}"/>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6" name="chenying0907 81">
                <a:extLst>
                  <a:ext uri="{FF2B5EF4-FFF2-40B4-BE49-F238E27FC236}">
                    <a16:creationId xmlns:a16="http://schemas.microsoft.com/office/drawing/2014/main" id="{30CB3B67-78B7-4047-B16D-F1D5D425FD66}"/>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7" name="chenying0907 82">
                <a:extLst>
                  <a:ext uri="{FF2B5EF4-FFF2-40B4-BE49-F238E27FC236}">
                    <a16:creationId xmlns:a16="http://schemas.microsoft.com/office/drawing/2014/main" id="{F355095A-ADC6-42AD-B4D9-F48A59289391}"/>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8" name="chenying0907 83">
                <a:extLst>
                  <a:ext uri="{FF2B5EF4-FFF2-40B4-BE49-F238E27FC236}">
                    <a16:creationId xmlns:a16="http://schemas.microsoft.com/office/drawing/2014/main" id="{5156CD3F-72EF-4893-B756-4AD407470E94}"/>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9" name="chenying0907 84">
                <a:extLst>
                  <a:ext uri="{FF2B5EF4-FFF2-40B4-BE49-F238E27FC236}">
                    <a16:creationId xmlns:a16="http://schemas.microsoft.com/office/drawing/2014/main" id="{FB80E361-5C04-4DF8-821D-47C43D372699}"/>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0" name="chenying0907 85">
                <a:extLst>
                  <a:ext uri="{FF2B5EF4-FFF2-40B4-BE49-F238E27FC236}">
                    <a16:creationId xmlns:a16="http://schemas.microsoft.com/office/drawing/2014/main" id="{122261AF-35A7-4FCA-8B41-2A529F3F782A}"/>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1" name="chenying0907 86">
                <a:extLst>
                  <a:ext uri="{FF2B5EF4-FFF2-40B4-BE49-F238E27FC236}">
                    <a16:creationId xmlns:a16="http://schemas.microsoft.com/office/drawing/2014/main" id="{C865A637-2E9B-4194-BF25-A1EA9E0FB067}"/>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2" name="chenying0907 87">
                <a:extLst>
                  <a:ext uri="{FF2B5EF4-FFF2-40B4-BE49-F238E27FC236}">
                    <a16:creationId xmlns:a16="http://schemas.microsoft.com/office/drawing/2014/main" id="{F6EC7CC4-27E4-465E-9992-7603AF41F9A0}"/>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3" name="chenying0907 88">
                <a:extLst>
                  <a:ext uri="{FF2B5EF4-FFF2-40B4-BE49-F238E27FC236}">
                    <a16:creationId xmlns:a16="http://schemas.microsoft.com/office/drawing/2014/main" id="{86836AEC-8DAF-480E-A68C-AE83D0876F04}"/>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4" name="chenying0907 89">
                <a:extLst>
                  <a:ext uri="{FF2B5EF4-FFF2-40B4-BE49-F238E27FC236}">
                    <a16:creationId xmlns:a16="http://schemas.microsoft.com/office/drawing/2014/main" id="{51F41EA4-EA5F-429D-9C33-90161AF08C19}"/>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5" name="chenying0907 90">
                <a:extLst>
                  <a:ext uri="{FF2B5EF4-FFF2-40B4-BE49-F238E27FC236}">
                    <a16:creationId xmlns:a16="http://schemas.microsoft.com/office/drawing/2014/main" id="{3AF3DAE0-E3D1-4A67-98A3-8E93CE268EA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6" name="chenying0907 91">
                <a:extLst>
                  <a:ext uri="{FF2B5EF4-FFF2-40B4-BE49-F238E27FC236}">
                    <a16:creationId xmlns:a16="http://schemas.microsoft.com/office/drawing/2014/main" id="{77DFDD3E-A221-4A8D-A754-54F7239B7508}"/>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7" name="chenying0907 92">
                <a:extLst>
                  <a:ext uri="{FF2B5EF4-FFF2-40B4-BE49-F238E27FC236}">
                    <a16:creationId xmlns:a16="http://schemas.microsoft.com/office/drawing/2014/main" id="{5BCEF12B-EBD0-4151-92E6-C3980DC019CA}"/>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278" name="PA_chenying0907 6">
            <a:extLst>
              <a:ext uri="{FF2B5EF4-FFF2-40B4-BE49-F238E27FC236}">
                <a16:creationId xmlns:a16="http://schemas.microsoft.com/office/drawing/2014/main" id="{87EC3F96-047E-48A3-92B9-33640B4A23B3}"/>
              </a:ext>
            </a:extLst>
          </p:cNvPr>
          <p:cNvGrpSpPr/>
          <p:nvPr>
            <p:custDataLst>
              <p:tags r:id="rId3"/>
            </p:custDataLst>
          </p:nvPr>
        </p:nvGrpSpPr>
        <p:grpSpPr>
          <a:xfrm rot="626096" flipH="1">
            <a:off x="7305672" y="1348787"/>
            <a:ext cx="4601805" cy="4182358"/>
            <a:chOff x="3246438" y="1068388"/>
            <a:chExt cx="5711825" cy="4678363"/>
          </a:xfrm>
          <a:solidFill>
            <a:schemeClr val="bg1"/>
          </a:solidFill>
        </p:grpSpPr>
        <p:sp>
          <p:nvSpPr>
            <p:cNvPr id="279" name="chenying0907 5">
              <a:extLst>
                <a:ext uri="{FF2B5EF4-FFF2-40B4-BE49-F238E27FC236}">
                  <a16:creationId xmlns:a16="http://schemas.microsoft.com/office/drawing/2014/main" id="{A0C2E8D1-6E47-4EDE-A2AD-E714C15894AD}"/>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0" name="chenying0907 6">
              <a:extLst>
                <a:ext uri="{FF2B5EF4-FFF2-40B4-BE49-F238E27FC236}">
                  <a16:creationId xmlns:a16="http://schemas.microsoft.com/office/drawing/2014/main" id="{AB0CE47B-AF28-43F8-84B1-D05DB7409498}"/>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1" name="chenying0907 7">
              <a:extLst>
                <a:ext uri="{FF2B5EF4-FFF2-40B4-BE49-F238E27FC236}">
                  <a16:creationId xmlns:a16="http://schemas.microsoft.com/office/drawing/2014/main" id="{20825256-3700-467B-A182-FE261B4BDE53}"/>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2" name="chenying0907 8">
              <a:extLst>
                <a:ext uri="{FF2B5EF4-FFF2-40B4-BE49-F238E27FC236}">
                  <a16:creationId xmlns:a16="http://schemas.microsoft.com/office/drawing/2014/main" id="{5C776467-CAB7-4548-9ABC-165ACE63E911}"/>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3" name="chenying0907 9">
              <a:extLst>
                <a:ext uri="{FF2B5EF4-FFF2-40B4-BE49-F238E27FC236}">
                  <a16:creationId xmlns:a16="http://schemas.microsoft.com/office/drawing/2014/main" id="{60FECB4B-C031-4585-9E9F-43BEBA0B5A4E}"/>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4" name="chenying0907 10">
              <a:extLst>
                <a:ext uri="{FF2B5EF4-FFF2-40B4-BE49-F238E27FC236}">
                  <a16:creationId xmlns:a16="http://schemas.microsoft.com/office/drawing/2014/main" id="{036B25A8-9F34-4662-85EE-7EED9901C8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5" name="chenying0907 11">
              <a:extLst>
                <a:ext uri="{FF2B5EF4-FFF2-40B4-BE49-F238E27FC236}">
                  <a16:creationId xmlns:a16="http://schemas.microsoft.com/office/drawing/2014/main" id="{864F01AF-0EDF-4C2F-AC7E-6C071505C98D}"/>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286" name="chenying0907 61">
              <a:extLst>
                <a:ext uri="{FF2B5EF4-FFF2-40B4-BE49-F238E27FC236}">
                  <a16:creationId xmlns:a16="http://schemas.microsoft.com/office/drawing/2014/main" id="{A22889FA-B685-4223-B082-E554213D86BC}"/>
                </a:ext>
              </a:extLst>
            </p:cNvPr>
            <p:cNvGrpSpPr/>
            <p:nvPr/>
          </p:nvGrpSpPr>
          <p:grpSpPr>
            <a:xfrm>
              <a:off x="3517901" y="1225551"/>
              <a:ext cx="5260975" cy="4090987"/>
              <a:chOff x="3517901" y="1225551"/>
              <a:chExt cx="5260975" cy="4090987"/>
            </a:xfrm>
            <a:grpFill/>
          </p:grpSpPr>
          <p:sp>
            <p:nvSpPr>
              <p:cNvPr id="287" name="chenying0907 12">
                <a:extLst>
                  <a:ext uri="{FF2B5EF4-FFF2-40B4-BE49-F238E27FC236}">
                    <a16:creationId xmlns:a16="http://schemas.microsoft.com/office/drawing/2014/main" id="{DB732DF0-888D-4F8E-B278-2812A20CB1E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8" name="chenying0907 13">
                <a:extLst>
                  <a:ext uri="{FF2B5EF4-FFF2-40B4-BE49-F238E27FC236}">
                    <a16:creationId xmlns:a16="http://schemas.microsoft.com/office/drawing/2014/main" id="{5F5F4824-F5FC-4A8C-B6F9-9FE26BE1C153}"/>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9" name="chenying0907 14">
                <a:extLst>
                  <a:ext uri="{FF2B5EF4-FFF2-40B4-BE49-F238E27FC236}">
                    <a16:creationId xmlns:a16="http://schemas.microsoft.com/office/drawing/2014/main" id="{15A3CCDA-FC13-4695-9C19-BF9805255E10}"/>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0" name="chenying0907 15">
                <a:extLst>
                  <a:ext uri="{FF2B5EF4-FFF2-40B4-BE49-F238E27FC236}">
                    <a16:creationId xmlns:a16="http://schemas.microsoft.com/office/drawing/2014/main" id="{869C5BFC-C9B0-46A8-9279-519431FB4647}"/>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1" name="chenying0907 16">
                <a:extLst>
                  <a:ext uri="{FF2B5EF4-FFF2-40B4-BE49-F238E27FC236}">
                    <a16:creationId xmlns:a16="http://schemas.microsoft.com/office/drawing/2014/main" id="{0D5F5630-52A7-4979-8E53-84AD798B3CCA}"/>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2" name="chenying0907 17">
                <a:extLst>
                  <a:ext uri="{FF2B5EF4-FFF2-40B4-BE49-F238E27FC236}">
                    <a16:creationId xmlns:a16="http://schemas.microsoft.com/office/drawing/2014/main" id="{E0C51D04-BDA7-467E-8398-806C94025C7D}"/>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3" name="chenying0907 18">
                <a:extLst>
                  <a:ext uri="{FF2B5EF4-FFF2-40B4-BE49-F238E27FC236}">
                    <a16:creationId xmlns:a16="http://schemas.microsoft.com/office/drawing/2014/main" id="{0E7517AA-0BCE-46E8-8713-30164972901D}"/>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4" name="chenying0907 19">
                <a:extLst>
                  <a:ext uri="{FF2B5EF4-FFF2-40B4-BE49-F238E27FC236}">
                    <a16:creationId xmlns:a16="http://schemas.microsoft.com/office/drawing/2014/main" id="{3B6C3875-09CE-470F-ABD1-5095C775331C}"/>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5" name="chenying0907 20">
                <a:extLst>
                  <a:ext uri="{FF2B5EF4-FFF2-40B4-BE49-F238E27FC236}">
                    <a16:creationId xmlns:a16="http://schemas.microsoft.com/office/drawing/2014/main" id="{398B495E-A3B0-44DC-A634-34378AE7AA81}"/>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6" name="chenying0907 21">
                <a:extLst>
                  <a:ext uri="{FF2B5EF4-FFF2-40B4-BE49-F238E27FC236}">
                    <a16:creationId xmlns:a16="http://schemas.microsoft.com/office/drawing/2014/main" id="{71A1D738-3440-4D4F-8220-669115AC895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7" name="chenying0907 22">
                <a:extLst>
                  <a:ext uri="{FF2B5EF4-FFF2-40B4-BE49-F238E27FC236}">
                    <a16:creationId xmlns:a16="http://schemas.microsoft.com/office/drawing/2014/main" id="{66F0872E-A2E2-4DC1-B4DB-D5E273A8B969}"/>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8" name="chenying0907 23">
                <a:extLst>
                  <a:ext uri="{FF2B5EF4-FFF2-40B4-BE49-F238E27FC236}">
                    <a16:creationId xmlns:a16="http://schemas.microsoft.com/office/drawing/2014/main" id="{5F7668EB-A5B1-41F6-A294-57D8C9A6B7CB}"/>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9" name="chenying0907 24">
                <a:extLst>
                  <a:ext uri="{FF2B5EF4-FFF2-40B4-BE49-F238E27FC236}">
                    <a16:creationId xmlns:a16="http://schemas.microsoft.com/office/drawing/2014/main" id="{99135381-0878-4E5A-9782-0F7D534F671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0" name="chenying0907 25">
                <a:extLst>
                  <a:ext uri="{FF2B5EF4-FFF2-40B4-BE49-F238E27FC236}">
                    <a16:creationId xmlns:a16="http://schemas.microsoft.com/office/drawing/2014/main" id="{306DC5C9-3563-4B33-91C1-C253CDA8C331}"/>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1" name="chenying0907 26">
                <a:extLst>
                  <a:ext uri="{FF2B5EF4-FFF2-40B4-BE49-F238E27FC236}">
                    <a16:creationId xmlns:a16="http://schemas.microsoft.com/office/drawing/2014/main" id="{1DD40132-5C22-4771-BC64-6336312D364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2" name="chenying0907 27">
                <a:extLst>
                  <a:ext uri="{FF2B5EF4-FFF2-40B4-BE49-F238E27FC236}">
                    <a16:creationId xmlns:a16="http://schemas.microsoft.com/office/drawing/2014/main" id="{592C9FD1-E46E-401B-9C61-5CD55ACF62EE}"/>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3" name="chenying0907 28">
                <a:extLst>
                  <a:ext uri="{FF2B5EF4-FFF2-40B4-BE49-F238E27FC236}">
                    <a16:creationId xmlns:a16="http://schemas.microsoft.com/office/drawing/2014/main" id="{67CFB822-873D-4D69-907F-1E891951FB71}"/>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4" name="chenying0907 29">
                <a:extLst>
                  <a:ext uri="{FF2B5EF4-FFF2-40B4-BE49-F238E27FC236}">
                    <a16:creationId xmlns:a16="http://schemas.microsoft.com/office/drawing/2014/main" id="{9416EB32-6589-462C-9693-D7F8F23A9B5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5" name="chenying0907 30">
                <a:extLst>
                  <a:ext uri="{FF2B5EF4-FFF2-40B4-BE49-F238E27FC236}">
                    <a16:creationId xmlns:a16="http://schemas.microsoft.com/office/drawing/2014/main" id="{7564C0DA-DCE3-4BB7-BD39-0693F1734A6F}"/>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6" name="chenying0907 31">
                <a:extLst>
                  <a:ext uri="{FF2B5EF4-FFF2-40B4-BE49-F238E27FC236}">
                    <a16:creationId xmlns:a16="http://schemas.microsoft.com/office/drawing/2014/main" id="{83D4132B-8303-4E10-A9FC-3EEA3D164BF6}"/>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7" name="chenying0907 32">
                <a:extLst>
                  <a:ext uri="{FF2B5EF4-FFF2-40B4-BE49-F238E27FC236}">
                    <a16:creationId xmlns:a16="http://schemas.microsoft.com/office/drawing/2014/main" id="{056C46B1-3445-49EB-B176-D60E56943927}"/>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8" name="chenying0907 33">
                <a:extLst>
                  <a:ext uri="{FF2B5EF4-FFF2-40B4-BE49-F238E27FC236}">
                    <a16:creationId xmlns:a16="http://schemas.microsoft.com/office/drawing/2014/main" id="{E83B2928-2F71-4962-BED2-6CDDA88DE024}"/>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9" name="chenying0907 34">
                <a:extLst>
                  <a:ext uri="{FF2B5EF4-FFF2-40B4-BE49-F238E27FC236}">
                    <a16:creationId xmlns:a16="http://schemas.microsoft.com/office/drawing/2014/main" id="{3DC2D7D9-A6F1-4E3C-B86B-9F28FA60AEE3}"/>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0" name="chenying0907 35">
                <a:extLst>
                  <a:ext uri="{FF2B5EF4-FFF2-40B4-BE49-F238E27FC236}">
                    <a16:creationId xmlns:a16="http://schemas.microsoft.com/office/drawing/2014/main" id="{C3B44D42-8388-4F72-A2D8-D08DACCBBC28}"/>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1" name="chenying0907 36">
                <a:extLst>
                  <a:ext uri="{FF2B5EF4-FFF2-40B4-BE49-F238E27FC236}">
                    <a16:creationId xmlns:a16="http://schemas.microsoft.com/office/drawing/2014/main" id="{773D660F-FFCD-4614-8756-7CF4134ABCCE}"/>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2" name="chenying0907 37">
                <a:extLst>
                  <a:ext uri="{FF2B5EF4-FFF2-40B4-BE49-F238E27FC236}">
                    <a16:creationId xmlns:a16="http://schemas.microsoft.com/office/drawing/2014/main" id="{8096F495-A882-4A52-897F-239C264E5637}"/>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3" name="chenying0907 38">
                <a:extLst>
                  <a:ext uri="{FF2B5EF4-FFF2-40B4-BE49-F238E27FC236}">
                    <a16:creationId xmlns:a16="http://schemas.microsoft.com/office/drawing/2014/main" id="{EC5FDA23-AC98-40AB-8C49-020C1BE349A0}"/>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4" name="chenying0907 39">
                <a:extLst>
                  <a:ext uri="{FF2B5EF4-FFF2-40B4-BE49-F238E27FC236}">
                    <a16:creationId xmlns:a16="http://schemas.microsoft.com/office/drawing/2014/main" id="{D9500711-9E24-4C60-B654-F8542DF56DE9}"/>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5" name="chenying0907 40">
                <a:extLst>
                  <a:ext uri="{FF2B5EF4-FFF2-40B4-BE49-F238E27FC236}">
                    <a16:creationId xmlns:a16="http://schemas.microsoft.com/office/drawing/2014/main" id="{E8791F0D-2103-4806-952E-E62EF55C9BB3}"/>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6" name="chenying0907 41">
                <a:extLst>
                  <a:ext uri="{FF2B5EF4-FFF2-40B4-BE49-F238E27FC236}">
                    <a16:creationId xmlns:a16="http://schemas.microsoft.com/office/drawing/2014/main" id="{DFCB3CD4-A35F-45C6-9930-E1234F56F8C2}"/>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7" name="chenying0907 42">
                <a:extLst>
                  <a:ext uri="{FF2B5EF4-FFF2-40B4-BE49-F238E27FC236}">
                    <a16:creationId xmlns:a16="http://schemas.microsoft.com/office/drawing/2014/main" id="{6D713F2D-5C46-46BC-8E97-17B382E8AF33}"/>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8" name="chenying0907 43">
                <a:extLst>
                  <a:ext uri="{FF2B5EF4-FFF2-40B4-BE49-F238E27FC236}">
                    <a16:creationId xmlns:a16="http://schemas.microsoft.com/office/drawing/2014/main" id="{71B14E88-E1EB-498D-9D35-1A09E5A5AC42}"/>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9" name="chenying0907 44">
                <a:extLst>
                  <a:ext uri="{FF2B5EF4-FFF2-40B4-BE49-F238E27FC236}">
                    <a16:creationId xmlns:a16="http://schemas.microsoft.com/office/drawing/2014/main" id="{6DC56971-0F50-48F1-BBE2-9FAD58FF7CE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0" name="chenying0907 45">
                <a:extLst>
                  <a:ext uri="{FF2B5EF4-FFF2-40B4-BE49-F238E27FC236}">
                    <a16:creationId xmlns:a16="http://schemas.microsoft.com/office/drawing/2014/main" id="{ED35E0D4-8F56-4E1F-94D8-A078D0C0821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1" name="chenying0907 46">
                <a:extLst>
                  <a:ext uri="{FF2B5EF4-FFF2-40B4-BE49-F238E27FC236}">
                    <a16:creationId xmlns:a16="http://schemas.microsoft.com/office/drawing/2014/main" id="{76F39420-EA8B-44D0-A134-5A892BDE4E65}"/>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2" name="chenying0907 47">
                <a:extLst>
                  <a:ext uri="{FF2B5EF4-FFF2-40B4-BE49-F238E27FC236}">
                    <a16:creationId xmlns:a16="http://schemas.microsoft.com/office/drawing/2014/main" id="{74A62C41-F3F7-48B4-8834-B75269996C00}"/>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3" name="chenying0907 48">
                <a:extLst>
                  <a:ext uri="{FF2B5EF4-FFF2-40B4-BE49-F238E27FC236}">
                    <a16:creationId xmlns:a16="http://schemas.microsoft.com/office/drawing/2014/main" id="{9EEDFA88-83C8-4BE8-9FE9-D62CEE7ADF93}"/>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4" name="chenying0907 49">
                <a:extLst>
                  <a:ext uri="{FF2B5EF4-FFF2-40B4-BE49-F238E27FC236}">
                    <a16:creationId xmlns:a16="http://schemas.microsoft.com/office/drawing/2014/main" id="{97A3B74C-96B9-4F6A-A0EB-B97BD6765CE9}"/>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5" name="chenying0907 50">
                <a:extLst>
                  <a:ext uri="{FF2B5EF4-FFF2-40B4-BE49-F238E27FC236}">
                    <a16:creationId xmlns:a16="http://schemas.microsoft.com/office/drawing/2014/main" id="{8972D7E0-80AF-4C05-8E6E-ED0FD9149B08}"/>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6" name="chenying0907 51">
                <a:extLst>
                  <a:ext uri="{FF2B5EF4-FFF2-40B4-BE49-F238E27FC236}">
                    <a16:creationId xmlns:a16="http://schemas.microsoft.com/office/drawing/2014/main" id="{D8D78B1A-3BDD-4F09-A42E-00E1A08F3B6B}"/>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7" name="chenying0907 52">
                <a:extLst>
                  <a:ext uri="{FF2B5EF4-FFF2-40B4-BE49-F238E27FC236}">
                    <a16:creationId xmlns:a16="http://schemas.microsoft.com/office/drawing/2014/main" id="{66C60E34-2928-4BBC-A904-0BC2025D33B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8" name="chenying0907 53">
                <a:extLst>
                  <a:ext uri="{FF2B5EF4-FFF2-40B4-BE49-F238E27FC236}">
                    <a16:creationId xmlns:a16="http://schemas.microsoft.com/office/drawing/2014/main" id="{FECBA0A6-D3C7-4FD4-B0A1-7EDECF17A6D5}"/>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9" name="chenying0907 54">
                <a:extLst>
                  <a:ext uri="{FF2B5EF4-FFF2-40B4-BE49-F238E27FC236}">
                    <a16:creationId xmlns:a16="http://schemas.microsoft.com/office/drawing/2014/main" id="{B08E339C-28C6-4922-A056-3DD468FA7B1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0" name="chenying0907 55">
                <a:extLst>
                  <a:ext uri="{FF2B5EF4-FFF2-40B4-BE49-F238E27FC236}">
                    <a16:creationId xmlns:a16="http://schemas.microsoft.com/office/drawing/2014/main" id="{2400CBCD-26E1-420D-808E-E422A45CCD7F}"/>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1" name="chenying0907 56">
                <a:extLst>
                  <a:ext uri="{FF2B5EF4-FFF2-40B4-BE49-F238E27FC236}">
                    <a16:creationId xmlns:a16="http://schemas.microsoft.com/office/drawing/2014/main" id="{72451329-7736-4A6E-89BD-31A51E669C94}"/>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2" name="chenying0907 57">
                <a:extLst>
                  <a:ext uri="{FF2B5EF4-FFF2-40B4-BE49-F238E27FC236}">
                    <a16:creationId xmlns:a16="http://schemas.microsoft.com/office/drawing/2014/main" id="{9214BD78-B8D2-4D94-A312-EDCC7CDBACE2}"/>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3" name="chenying0907 58">
                <a:extLst>
                  <a:ext uri="{FF2B5EF4-FFF2-40B4-BE49-F238E27FC236}">
                    <a16:creationId xmlns:a16="http://schemas.microsoft.com/office/drawing/2014/main" id="{A0D40D88-D0CB-440B-B0AB-EC600688B025}"/>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4" name="chenying0907 59">
                <a:extLst>
                  <a:ext uri="{FF2B5EF4-FFF2-40B4-BE49-F238E27FC236}">
                    <a16:creationId xmlns:a16="http://schemas.microsoft.com/office/drawing/2014/main" id="{8922FAF8-BFE4-49F2-B8DD-9F2BB58DFA17}"/>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5" name="chenying0907 60">
                <a:extLst>
                  <a:ext uri="{FF2B5EF4-FFF2-40B4-BE49-F238E27FC236}">
                    <a16:creationId xmlns:a16="http://schemas.microsoft.com/office/drawing/2014/main" id="{BBCC243E-411F-423E-8B41-59054DE75173}"/>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6" name="chenying0907 61">
                <a:extLst>
                  <a:ext uri="{FF2B5EF4-FFF2-40B4-BE49-F238E27FC236}">
                    <a16:creationId xmlns:a16="http://schemas.microsoft.com/office/drawing/2014/main" id="{29CCDDAE-1E5B-4770-B7F1-F0D5CE1AC7EA}"/>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7" name="chenying0907 62">
                <a:extLst>
                  <a:ext uri="{FF2B5EF4-FFF2-40B4-BE49-F238E27FC236}">
                    <a16:creationId xmlns:a16="http://schemas.microsoft.com/office/drawing/2014/main" id="{E2B4D331-A6AB-4AFF-9A6A-3DADEA796E10}"/>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8" name="chenying0907 63">
                <a:extLst>
                  <a:ext uri="{FF2B5EF4-FFF2-40B4-BE49-F238E27FC236}">
                    <a16:creationId xmlns:a16="http://schemas.microsoft.com/office/drawing/2014/main" id="{C09F5D1F-9523-4402-ACA6-6B0F37839036}"/>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9" name="chenying0907 64">
                <a:extLst>
                  <a:ext uri="{FF2B5EF4-FFF2-40B4-BE49-F238E27FC236}">
                    <a16:creationId xmlns:a16="http://schemas.microsoft.com/office/drawing/2014/main" id="{920BBE01-BDD9-4C25-878F-A987D49B3B6A}"/>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0" name="chenying0907 65">
                <a:extLst>
                  <a:ext uri="{FF2B5EF4-FFF2-40B4-BE49-F238E27FC236}">
                    <a16:creationId xmlns:a16="http://schemas.microsoft.com/office/drawing/2014/main" id="{3E0CB74D-5ABC-410A-B38B-C986EF66694E}"/>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1" name="chenying0907 66">
                <a:extLst>
                  <a:ext uri="{FF2B5EF4-FFF2-40B4-BE49-F238E27FC236}">
                    <a16:creationId xmlns:a16="http://schemas.microsoft.com/office/drawing/2014/main" id="{E886DBEA-AB53-40D9-AF22-82E6AD2A7671}"/>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2" name="chenying0907 67">
                <a:extLst>
                  <a:ext uri="{FF2B5EF4-FFF2-40B4-BE49-F238E27FC236}">
                    <a16:creationId xmlns:a16="http://schemas.microsoft.com/office/drawing/2014/main" id="{8EE3DCF7-F766-476B-BECE-743B5EB2430A}"/>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3" name="chenying0907 68">
                <a:extLst>
                  <a:ext uri="{FF2B5EF4-FFF2-40B4-BE49-F238E27FC236}">
                    <a16:creationId xmlns:a16="http://schemas.microsoft.com/office/drawing/2014/main" id="{AE93F695-4D47-4C51-9527-69C503529ED8}"/>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4" name="chenying0907 69">
                <a:extLst>
                  <a:ext uri="{FF2B5EF4-FFF2-40B4-BE49-F238E27FC236}">
                    <a16:creationId xmlns:a16="http://schemas.microsoft.com/office/drawing/2014/main" id="{A375E894-0429-4B73-BC7D-6C72C382C1F7}"/>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5" name="chenying0907 70">
                <a:extLst>
                  <a:ext uri="{FF2B5EF4-FFF2-40B4-BE49-F238E27FC236}">
                    <a16:creationId xmlns:a16="http://schemas.microsoft.com/office/drawing/2014/main" id="{FDACFEC6-969E-4C86-9A68-1DFE148B4F34}"/>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6" name="chenying0907 71">
                <a:extLst>
                  <a:ext uri="{FF2B5EF4-FFF2-40B4-BE49-F238E27FC236}">
                    <a16:creationId xmlns:a16="http://schemas.microsoft.com/office/drawing/2014/main" id="{8BF6A47B-061D-453D-A838-2C75C72A3141}"/>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7" name="chenying0907 72">
                <a:extLst>
                  <a:ext uri="{FF2B5EF4-FFF2-40B4-BE49-F238E27FC236}">
                    <a16:creationId xmlns:a16="http://schemas.microsoft.com/office/drawing/2014/main" id="{2270D832-3457-439B-BBC2-101FBF6AE1BB}"/>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8" name="chenying0907 73">
                <a:extLst>
                  <a:ext uri="{FF2B5EF4-FFF2-40B4-BE49-F238E27FC236}">
                    <a16:creationId xmlns:a16="http://schemas.microsoft.com/office/drawing/2014/main" id="{49DA04AA-4320-4797-A11E-E910B40D7E09}"/>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9" name="chenying0907 74">
                <a:extLst>
                  <a:ext uri="{FF2B5EF4-FFF2-40B4-BE49-F238E27FC236}">
                    <a16:creationId xmlns:a16="http://schemas.microsoft.com/office/drawing/2014/main" id="{B6BF465A-A468-4AA9-B2EF-105DEAE964AD}"/>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0" name="chenying0907 75">
                <a:extLst>
                  <a:ext uri="{FF2B5EF4-FFF2-40B4-BE49-F238E27FC236}">
                    <a16:creationId xmlns:a16="http://schemas.microsoft.com/office/drawing/2014/main" id="{E33FEB4D-E536-4D22-995B-DB630617A2D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1" name="chenying0907 76">
                <a:extLst>
                  <a:ext uri="{FF2B5EF4-FFF2-40B4-BE49-F238E27FC236}">
                    <a16:creationId xmlns:a16="http://schemas.microsoft.com/office/drawing/2014/main" id="{768912B7-9124-4366-B35C-91C493E82D30}"/>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2" name="chenying0907 77">
                <a:extLst>
                  <a:ext uri="{FF2B5EF4-FFF2-40B4-BE49-F238E27FC236}">
                    <a16:creationId xmlns:a16="http://schemas.microsoft.com/office/drawing/2014/main" id="{C68B804B-CFD0-4B1C-8A08-A1B4D2D5E12C}"/>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3" name="chenying0907 78">
                <a:extLst>
                  <a:ext uri="{FF2B5EF4-FFF2-40B4-BE49-F238E27FC236}">
                    <a16:creationId xmlns:a16="http://schemas.microsoft.com/office/drawing/2014/main" id="{89B5D425-5EAC-407C-A586-D1FB4F8FECA2}"/>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4" name="chenying0907 79">
                <a:extLst>
                  <a:ext uri="{FF2B5EF4-FFF2-40B4-BE49-F238E27FC236}">
                    <a16:creationId xmlns:a16="http://schemas.microsoft.com/office/drawing/2014/main" id="{7F15A45F-B77C-42AD-8DC0-7E962E51675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5" name="chenying0907 80">
                <a:extLst>
                  <a:ext uri="{FF2B5EF4-FFF2-40B4-BE49-F238E27FC236}">
                    <a16:creationId xmlns:a16="http://schemas.microsoft.com/office/drawing/2014/main" id="{FECED731-F95D-44F6-89F0-6C64E7AF0FF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6" name="chenying0907 81">
                <a:extLst>
                  <a:ext uri="{FF2B5EF4-FFF2-40B4-BE49-F238E27FC236}">
                    <a16:creationId xmlns:a16="http://schemas.microsoft.com/office/drawing/2014/main" id="{5B646BA7-44C8-40AB-8D92-D1C3C3A39D04}"/>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7" name="chenying0907 82">
                <a:extLst>
                  <a:ext uri="{FF2B5EF4-FFF2-40B4-BE49-F238E27FC236}">
                    <a16:creationId xmlns:a16="http://schemas.microsoft.com/office/drawing/2014/main" id="{1944C53A-0E8D-4F26-B170-EA427203AF33}"/>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8" name="chenying0907 83">
                <a:extLst>
                  <a:ext uri="{FF2B5EF4-FFF2-40B4-BE49-F238E27FC236}">
                    <a16:creationId xmlns:a16="http://schemas.microsoft.com/office/drawing/2014/main" id="{D745FA1D-C16D-49E4-B29D-2162640F523A}"/>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9" name="chenying0907 84">
                <a:extLst>
                  <a:ext uri="{FF2B5EF4-FFF2-40B4-BE49-F238E27FC236}">
                    <a16:creationId xmlns:a16="http://schemas.microsoft.com/office/drawing/2014/main" id="{DEFB38CE-E200-4846-AD1C-00EF0AFD0C05}"/>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0" name="chenying0907 85">
                <a:extLst>
                  <a:ext uri="{FF2B5EF4-FFF2-40B4-BE49-F238E27FC236}">
                    <a16:creationId xmlns:a16="http://schemas.microsoft.com/office/drawing/2014/main" id="{1011A523-6DD4-4678-BB36-B318100C25D3}"/>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1" name="chenying0907 86">
                <a:extLst>
                  <a:ext uri="{FF2B5EF4-FFF2-40B4-BE49-F238E27FC236}">
                    <a16:creationId xmlns:a16="http://schemas.microsoft.com/office/drawing/2014/main" id="{1DA5E61D-CA5F-4922-9908-557F98672192}"/>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2" name="chenying0907 87">
                <a:extLst>
                  <a:ext uri="{FF2B5EF4-FFF2-40B4-BE49-F238E27FC236}">
                    <a16:creationId xmlns:a16="http://schemas.microsoft.com/office/drawing/2014/main" id="{43FE5817-6774-47A8-895B-F8754D183A19}"/>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3" name="chenying0907 88">
                <a:extLst>
                  <a:ext uri="{FF2B5EF4-FFF2-40B4-BE49-F238E27FC236}">
                    <a16:creationId xmlns:a16="http://schemas.microsoft.com/office/drawing/2014/main" id="{FE6B85DB-664F-4F3A-BB30-1DD0515577BE}"/>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4" name="chenying0907 89">
                <a:extLst>
                  <a:ext uri="{FF2B5EF4-FFF2-40B4-BE49-F238E27FC236}">
                    <a16:creationId xmlns:a16="http://schemas.microsoft.com/office/drawing/2014/main" id="{006F1A11-CA77-420E-92D1-431CA7C83A4F}"/>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5" name="chenying0907 90">
                <a:extLst>
                  <a:ext uri="{FF2B5EF4-FFF2-40B4-BE49-F238E27FC236}">
                    <a16:creationId xmlns:a16="http://schemas.microsoft.com/office/drawing/2014/main" id="{F77D4CC2-98B9-41FC-A94C-3F83F679BB6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6" name="chenying0907 91">
                <a:extLst>
                  <a:ext uri="{FF2B5EF4-FFF2-40B4-BE49-F238E27FC236}">
                    <a16:creationId xmlns:a16="http://schemas.microsoft.com/office/drawing/2014/main" id="{F7E879BF-5867-49E8-A5DB-3F702045AB82}"/>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7" name="chenying0907 92">
                <a:extLst>
                  <a:ext uri="{FF2B5EF4-FFF2-40B4-BE49-F238E27FC236}">
                    <a16:creationId xmlns:a16="http://schemas.microsoft.com/office/drawing/2014/main" id="{C4653FCC-B7E3-48DB-AA2F-C63459688A00}"/>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385" name="组合 384">
            <a:extLst>
              <a:ext uri="{FF2B5EF4-FFF2-40B4-BE49-F238E27FC236}">
                <a16:creationId xmlns:a16="http://schemas.microsoft.com/office/drawing/2014/main" id="{7B8F2875-1DA1-4FA9-BCB5-E70906A364B1}"/>
              </a:ext>
            </a:extLst>
          </p:cNvPr>
          <p:cNvGrpSpPr/>
          <p:nvPr/>
        </p:nvGrpSpPr>
        <p:grpSpPr>
          <a:xfrm>
            <a:off x="3790340" y="412818"/>
            <a:ext cx="3876453" cy="802209"/>
            <a:chOff x="-80691" y="-640399"/>
            <a:chExt cx="4556933" cy="907919"/>
          </a:xfrm>
        </p:grpSpPr>
        <p:grpSp>
          <p:nvGrpSpPr>
            <p:cNvPr id="386" name="组合 385">
              <a:extLst>
                <a:ext uri="{FF2B5EF4-FFF2-40B4-BE49-F238E27FC236}">
                  <a16:creationId xmlns:a16="http://schemas.microsoft.com/office/drawing/2014/main" id="{F2B63CA2-732E-4D09-9765-CD669BC0ED13}"/>
                </a:ext>
              </a:extLst>
            </p:cNvPr>
            <p:cNvGrpSpPr/>
            <p:nvPr/>
          </p:nvGrpSpPr>
          <p:grpSpPr>
            <a:xfrm rot="406819" flipH="1">
              <a:off x="-80691" y="-640399"/>
              <a:ext cx="1030666" cy="703956"/>
              <a:chOff x="9015984" y="2528554"/>
              <a:chExt cx="2157344" cy="1473489"/>
            </a:xfrm>
          </p:grpSpPr>
          <p:sp>
            <p:nvSpPr>
              <p:cNvPr id="398" name="Freeform 166">
                <a:extLst>
                  <a:ext uri="{FF2B5EF4-FFF2-40B4-BE49-F238E27FC236}">
                    <a16:creationId xmlns:a16="http://schemas.microsoft.com/office/drawing/2014/main" id="{604EE3CB-5B69-4E09-BB9D-5DA493CE110E}"/>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9" name="Freeform 167">
                <a:extLst>
                  <a:ext uri="{FF2B5EF4-FFF2-40B4-BE49-F238E27FC236}">
                    <a16:creationId xmlns:a16="http://schemas.microsoft.com/office/drawing/2014/main" id="{88DE2EA3-7274-48EC-B9DF-8DD28B2EFB8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0" name="Freeform 168">
                <a:extLst>
                  <a:ext uri="{FF2B5EF4-FFF2-40B4-BE49-F238E27FC236}">
                    <a16:creationId xmlns:a16="http://schemas.microsoft.com/office/drawing/2014/main" id="{63C32787-6863-4C4B-97D4-1CA88575FFF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1" name="Freeform 169">
                <a:extLst>
                  <a:ext uri="{FF2B5EF4-FFF2-40B4-BE49-F238E27FC236}">
                    <a16:creationId xmlns:a16="http://schemas.microsoft.com/office/drawing/2014/main" id="{79F8E479-1461-40D4-B7FB-9B93AAE96EF4}"/>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2" name="Freeform 170">
                <a:extLst>
                  <a:ext uri="{FF2B5EF4-FFF2-40B4-BE49-F238E27FC236}">
                    <a16:creationId xmlns:a16="http://schemas.microsoft.com/office/drawing/2014/main" id="{EF4157E2-59AD-4106-94BA-1785238ADD5B}"/>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3" name="Freeform 175">
                <a:extLst>
                  <a:ext uri="{FF2B5EF4-FFF2-40B4-BE49-F238E27FC236}">
                    <a16:creationId xmlns:a16="http://schemas.microsoft.com/office/drawing/2014/main" id="{3FBFB444-D698-419B-9F28-5D1EB1860C46}"/>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4" name="Freeform 176">
                <a:extLst>
                  <a:ext uri="{FF2B5EF4-FFF2-40B4-BE49-F238E27FC236}">
                    <a16:creationId xmlns:a16="http://schemas.microsoft.com/office/drawing/2014/main" id="{B1FAD970-8B5D-496F-913D-FF9B94B1EB8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5" name="Freeform 177">
                <a:extLst>
                  <a:ext uri="{FF2B5EF4-FFF2-40B4-BE49-F238E27FC236}">
                    <a16:creationId xmlns:a16="http://schemas.microsoft.com/office/drawing/2014/main" id="{7AD3F673-10B4-4DAF-94BB-8A655DB79D0E}"/>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6" name="Freeform 178">
                <a:extLst>
                  <a:ext uri="{FF2B5EF4-FFF2-40B4-BE49-F238E27FC236}">
                    <a16:creationId xmlns:a16="http://schemas.microsoft.com/office/drawing/2014/main" id="{C70D66FF-D11D-4C09-BE8C-6A491348A3D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7" name="Freeform 179">
                <a:extLst>
                  <a:ext uri="{FF2B5EF4-FFF2-40B4-BE49-F238E27FC236}">
                    <a16:creationId xmlns:a16="http://schemas.microsoft.com/office/drawing/2014/main" id="{EDA1F9AE-FD64-4056-A63A-E16537F319F2}"/>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387" name="组合 386">
              <a:extLst>
                <a:ext uri="{FF2B5EF4-FFF2-40B4-BE49-F238E27FC236}">
                  <a16:creationId xmlns:a16="http://schemas.microsoft.com/office/drawing/2014/main" id="{4F918271-2A47-4733-AEF7-895AB3AE9262}"/>
                </a:ext>
              </a:extLst>
            </p:cNvPr>
            <p:cNvGrpSpPr/>
            <p:nvPr/>
          </p:nvGrpSpPr>
          <p:grpSpPr>
            <a:xfrm>
              <a:off x="1201576" y="61145"/>
              <a:ext cx="3274666" cy="206375"/>
              <a:chOff x="4531763" y="904319"/>
              <a:chExt cx="3274666" cy="206375"/>
            </a:xfrm>
            <a:solidFill>
              <a:schemeClr val="bg1"/>
            </a:solidFill>
          </p:grpSpPr>
          <p:sp>
            <p:nvSpPr>
              <p:cNvPr id="388" name="Freeform 139">
                <a:extLst>
                  <a:ext uri="{FF2B5EF4-FFF2-40B4-BE49-F238E27FC236}">
                    <a16:creationId xmlns:a16="http://schemas.microsoft.com/office/drawing/2014/main" id="{38CF23E9-253F-4324-87E3-A82AA01841F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89" name="Freeform 139">
                <a:extLst>
                  <a:ext uri="{FF2B5EF4-FFF2-40B4-BE49-F238E27FC236}">
                    <a16:creationId xmlns:a16="http://schemas.microsoft.com/office/drawing/2014/main" id="{76E1294D-EFFC-4E6D-AC2B-2B39203F63E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0" name="Freeform 139">
                <a:extLst>
                  <a:ext uri="{FF2B5EF4-FFF2-40B4-BE49-F238E27FC236}">
                    <a16:creationId xmlns:a16="http://schemas.microsoft.com/office/drawing/2014/main" id="{4CF2AD85-418E-4D21-B21E-B2699BC06FE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1" name="Freeform 139">
                <a:extLst>
                  <a:ext uri="{FF2B5EF4-FFF2-40B4-BE49-F238E27FC236}">
                    <a16:creationId xmlns:a16="http://schemas.microsoft.com/office/drawing/2014/main" id="{A2814E58-8E60-4B7B-8987-F23C9D52CD9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2" name="Freeform 139">
                <a:extLst>
                  <a:ext uri="{FF2B5EF4-FFF2-40B4-BE49-F238E27FC236}">
                    <a16:creationId xmlns:a16="http://schemas.microsoft.com/office/drawing/2014/main" id="{A362A4F1-F238-4568-BF68-C4EC156B4E5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3" name="Freeform 139">
                <a:extLst>
                  <a:ext uri="{FF2B5EF4-FFF2-40B4-BE49-F238E27FC236}">
                    <a16:creationId xmlns:a16="http://schemas.microsoft.com/office/drawing/2014/main" id="{8EE7DED7-EACA-4AC4-8216-5FCE36C69730}"/>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4" name="Freeform 139">
                <a:extLst>
                  <a:ext uri="{FF2B5EF4-FFF2-40B4-BE49-F238E27FC236}">
                    <a16:creationId xmlns:a16="http://schemas.microsoft.com/office/drawing/2014/main" id="{0979A6AF-931C-44D0-B5AD-581876B08A7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5" name="Freeform 139">
                <a:extLst>
                  <a:ext uri="{FF2B5EF4-FFF2-40B4-BE49-F238E27FC236}">
                    <a16:creationId xmlns:a16="http://schemas.microsoft.com/office/drawing/2014/main" id="{4C4AADCA-7F00-4EF4-9006-3D1B7480EF0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6" name="Freeform 139">
                <a:extLst>
                  <a:ext uri="{FF2B5EF4-FFF2-40B4-BE49-F238E27FC236}">
                    <a16:creationId xmlns:a16="http://schemas.microsoft.com/office/drawing/2014/main" id="{EDDA104A-F2F3-4A35-B981-CA50DF1442A6}"/>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7" name="Freeform 139">
                <a:extLst>
                  <a:ext uri="{FF2B5EF4-FFF2-40B4-BE49-F238E27FC236}">
                    <a16:creationId xmlns:a16="http://schemas.microsoft.com/office/drawing/2014/main" id="{9F0C369B-4596-4863-AE87-D8C792E3A30F}"/>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408" name="文本框 407">
            <a:extLst>
              <a:ext uri="{FF2B5EF4-FFF2-40B4-BE49-F238E27FC236}">
                <a16:creationId xmlns:a16="http://schemas.microsoft.com/office/drawing/2014/main" id="{DE758BF1-76EF-4246-A053-918F8236B4DE}"/>
              </a:ext>
            </a:extLst>
          </p:cNvPr>
          <p:cNvSpPr txBox="1"/>
          <p:nvPr/>
        </p:nvSpPr>
        <p:spPr>
          <a:xfrm>
            <a:off x="4618254" y="359806"/>
            <a:ext cx="6740626" cy="69910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KĨ THUẬT KHĂN TRẢI BÀN</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09" name="图片 408">
            <a:extLst>
              <a:ext uri="{FF2B5EF4-FFF2-40B4-BE49-F238E27FC236}">
                <a16:creationId xmlns:a16="http://schemas.microsoft.com/office/drawing/2014/main" id="{BE808F19-64A6-447E-A67F-7C59E0888A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6637" y="1503174"/>
            <a:ext cx="2831161" cy="4606894"/>
          </a:xfrm>
          <a:prstGeom prst="rect">
            <a:avLst/>
          </a:prstGeom>
        </p:spPr>
      </p:pic>
      <p:sp>
        <p:nvSpPr>
          <p:cNvPr id="410" name="文本框 46">
            <a:extLst>
              <a:ext uri="{FF2B5EF4-FFF2-40B4-BE49-F238E27FC236}">
                <a16:creationId xmlns:a16="http://schemas.microsoft.com/office/drawing/2014/main" id="{1EA90059-85A7-8B42-BD59-E4860878B4DE}"/>
              </a:ext>
            </a:extLst>
          </p:cNvPr>
          <p:cNvSpPr txBox="1"/>
          <p:nvPr/>
        </p:nvSpPr>
        <p:spPr>
          <a:xfrm>
            <a:off x="1281294" y="1349230"/>
            <a:ext cx="2383192"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id="{5003B0B5-9CFD-FD40-84BF-ECABEB70D2DE}"/>
              </a:ext>
            </a:extLst>
          </p:cNvPr>
          <p:cNvSpPr txBox="1"/>
          <p:nvPr/>
        </p:nvSpPr>
        <p:spPr>
          <a:xfrm rot="1224007">
            <a:off x="8098645" y="1971988"/>
            <a:ext cx="3157482" cy="314958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Hành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vội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vã</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để</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bớt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thiện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2" name="文本框 46">
            <a:extLst>
              <a:ext uri="{FF2B5EF4-FFF2-40B4-BE49-F238E27FC236}">
                <a16:creationId xmlns:a16="http://schemas.microsoft.com/office/drawing/2014/main" id="{EA10968F-362B-E444-8A95-FCEDDE2DE173}"/>
              </a:ext>
            </a:extLst>
          </p:cNvPr>
          <p:cNvSpPr txBox="1"/>
          <p:nvPr/>
        </p:nvSpPr>
        <p:spPr>
          <a:xfrm rot="20399678">
            <a:off x="996559" y="3702267"/>
            <a:ext cx="2905156"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xét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Thạch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Lam?</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627802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8"/>
                                        </p:tgtEl>
                                        <p:attrNameLst>
                                          <p:attrName>style.visibility</p:attrName>
                                        </p:attrNameLst>
                                      </p:cBhvr>
                                      <p:to>
                                        <p:strVal val="visible"/>
                                      </p:to>
                                    </p:set>
                                    <p:anim calcmode="lin" valueType="num">
                                      <p:cBhvr>
                                        <p:cTn id="7" dur="500" fill="hold"/>
                                        <p:tgtEl>
                                          <p:spTgt spid="408"/>
                                        </p:tgtEl>
                                        <p:attrNameLst>
                                          <p:attrName>ppt_w</p:attrName>
                                        </p:attrNameLst>
                                      </p:cBhvr>
                                      <p:tavLst>
                                        <p:tav tm="0">
                                          <p:val>
                                            <p:fltVal val="0"/>
                                          </p:val>
                                        </p:tav>
                                        <p:tav tm="100000">
                                          <p:val>
                                            <p:strVal val="#ppt_w"/>
                                          </p:val>
                                        </p:tav>
                                      </p:tavLst>
                                    </p:anim>
                                    <p:anim calcmode="lin" valueType="num">
                                      <p:cBhvr>
                                        <p:cTn id="8" dur="500" fill="hold"/>
                                        <p:tgtEl>
                                          <p:spTgt spid="408"/>
                                        </p:tgtEl>
                                        <p:attrNameLst>
                                          <p:attrName>ppt_h</p:attrName>
                                        </p:attrNameLst>
                                      </p:cBhvr>
                                      <p:tavLst>
                                        <p:tav tm="0">
                                          <p:val>
                                            <p:fltVal val="0"/>
                                          </p:val>
                                        </p:tav>
                                        <p:tav tm="100000">
                                          <p:val>
                                            <p:strVal val="#ppt_h"/>
                                          </p:val>
                                        </p:tav>
                                      </p:tavLst>
                                    </p:anim>
                                    <p:animEffect transition="in" filter="fade">
                                      <p:cBhvr>
                                        <p:cTn id="9" dur="500"/>
                                        <p:tgtEl>
                                          <p:spTgt spid="40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10"/>
                                        </p:tgtEl>
                                        <p:attrNameLst>
                                          <p:attrName>style.visibility</p:attrName>
                                        </p:attrNameLst>
                                      </p:cBhvr>
                                      <p:to>
                                        <p:strVal val="visible"/>
                                      </p:to>
                                    </p:set>
                                    <p:anim calcmode="lin" valueType="num">
                                      <p:cBhvr>
                                        <p:cTn id="14" dur="500" fill="hold"/>
                                        <p:tgtEl>
                                          <p:spTgt spid="410"/>
                                        </p:tgtEl>
                                        <p:attrNameLst>
                                          <p:attrName>ppt_w</p:attrName>
                                        </p:attrNameLst>
                                      </p:cBhvr>
                                      <p:tavLst>
                                        <p:tav tm="0">
                                          <p:val>
                                            <p:fltVal val="0"/>
                                          </p:val>
                                        </p:tav>
                                        <p:tav tm="100000">
                                          <p:val>
                                            <p:strVal val="#ppt_w"/>
                                          </p:val>
                                        </p:tav>
                                      </p:tavLst>
                                    </p:anim>
                                    <p:anim calcmode="lin" valueType="num">
                                      <p:cBhvr>
                                        <p:cTn id="15" dur="500" fill="hold"/>
                                        <p:tgtEl>
                                          <p:spTgt spid="410"/>
                                        </p:tgtEl>
                                        <p:attrNameLst>
                                          <p:attrName>ppt_h</p:attrName>
                                        </p:attrNameLst>
                                      </p:cBhvr>
                                      <p:tavLst>
                                        <p:tav tm="0">
                                          <p:val>
                                            <p:fltVal val="0"/>
                                          </p:val>
                                        </p:tav>
                                        <p:tav tm="100000">
                                          <p:val>
                                            <p:strVal val="#ppt_h"/>
                                          </p:val>
                                        </p:tav>
                                      </p:tavLst>
                                    </p:anim>
                                    <p:animEffect transition="in" filter="fade">
                                      <p:cBhvr>
                                        <p:cTn id="16" dur="500"/>
                                        <p:tgtEl>
                                          <p:spTgt spid="4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1"/>
                                        </p:tgtEl>
                                        <p:attrNameLst>
                                          <p:attrName>style.visibility</p:attrName>
                                        </p:attrNameLst>
                                      </p:cBhvr>
                                      <p:to>
                                        <p:strVal val="visible"/>
                                      </p:to>
                                    </p:set>
                                    <p:anim calcmode="lin" valueType="num">
                                      <p:cBhvr>
                                        <p:cTn id="21" dur="500" fill="hold"/>
                                        <p:tgtEl>
                                          <p:spTgt spid="411"/>
                                        </p:tgtEl>
                                        <p:attrNameLst>
                                          <p:attrName>ppt_w</p:attrName>
                                        </p:attrNameLst>
                                      </p:cBhvr>
                                      <p:tavLst>
                                        <p:tav tm="0">
                                          <p:val>
                                            <p:fltVal val="0"/>
                                          </p:val>
                                        </p:tav>
                                        <p:tav tm="100000">
                                          <p:val>
                                            <p:strVal val="#ppt_w"/>
                                          </p:val>
                                        </p:tav>
                                      </p:tavLst>
                                    </p:anim>
                                    <p:anim calcmode="lin" valueType="num">
                                      <p:cBhvr>
                                        <p:cTn id="22" dur="500" fill="hold"/>
                                        <p:tgtEl>
                                          <p:spTgt spid="411"/>
                                        </p:tgtEl>
                                        <p:attrNameLst>
                                          <p:attrName>ppt_h</p:attrName>
                                        </p:attrNameLst>
                                      </p:cBhvr>
                                      <p:tavLst>
                                        <p:tav tm="0">
                                          <p:val>
                                            <p:fltVal val="0"/>
                                          </p:val>
                                        </p:tav>
                                        <p:tav tm="100000">
                                          <p:val>
                                            <p:strVal val="#ppt_h"/>
                                          </p:val>
                                        </p:tav>
                                      </p:tavLst>
                                    </p:anim>
                                    <p:animEffect transition="in" filter="fade">
                                      <p:cBhvr>
                                        <p:cTn id="23" dur="500"/>
                                        <p:tgtEl>
                                          <p:spTgt spid="4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12"/>
                                        </p:tgtEl>
                                        <p:attrNameLst>
                                          <p:attrName>style.visibility</p:attrName>
                                        </p:attrNameLst>
                                      </p:cBhvr>
                                      <p:to>
                                        <p:strVal val="visible"/>
                                      </p:to>
                                    </p:set>
                                    <p:anim calcmode="lin" valueType="num">
                                      <p:cBhvr>
                                        <p:cTn id="28" dur="500" fill="hold"/>
                                        <p:tgtEl>
                                          <p:spTgt spid="412"/>
                                        </p:tgtEl>
                                        <p:attrNameLst>
                                          <p:attrName>ppt_w</p:attrName>
                                        </p:attrNameLst>
                                      </p:cBhvr>
                                      <p:tavLst>
                                        <p:tav tm="0">
                                          <p:val>
                                            <p:fltVal val="0"/>
                                          </p:val>
                                        </p:tav>
                                        <p:tav tm="100000">
                                          <p:val>
                                            <p:strVal val="#ppt_w"/>
                                          </p:val>
                                        </p:tav>
                                      </p:tavLst>
                                    </p:anim>
                                    <p:anim calcmode="lin" valueType="num">
                                      <p:cBhvr>
                                        <p:cTn id="29" dur="500" fill="hold"/>
                                        <p:tgtEl>
                                          <p:spTgt spid="412"/>
                                        </p:tgtEl>
                                        <p:attrNameLst>
                                          <p:attrName>ppt_h</p:attrName>
                                        </p:attrNameLst>
                                      </p:cBhvr>
                                      <p:tavLst>
                                        <p:tav tm="0">
                                          <p:val>
                                            <p:fltVal val="0"/>
                                          </p:val>
                                        </p:tav>
                                        <p:tav tm="100000">
                                          <p:val>
                                            <p:strVal val="#ppt_h"/>
                                          </p:val>
                                        </p:tav>
                                      </p:tavLst>
                                    </p:anim>
                                    <p:animEffect transition="in" filter="fade">
                                      <p:cBhvr>
                                        <p:cTn id="30"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p:bldP spid="410" grpId="0"/>
      <p:bldP spid="411" grpId="0"/>
      <p:bldP spid="4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608246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ứng</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xử</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hai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421956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F84F2D3-B582-4692-BFE5-09351DBA1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87" y="970279"/>
            <a:ext cx="3100381" cy="4871724"/>
          </a:xfrm>
          <a:prstGeom prst="rect">
            <a:avLst/>
          </a:prstGeom>
        </p:spPr>
      </p:pic>
      <p:pic>
        <p:nvPicPr>
          <p:cNvPr id="3" name="图片 2">
            <a:extLst>
              <a:ext uri="{FF2B5EF4-FFF2-40B4-BE49-F238E27FC236}">
                <a16:creationId xmlns:a16="http://schemas.microsoft.com/office/drawing/2014/main" id="{C165D1A3-AFE9-4ADD-A5B9-8E140EC2D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437" y="1000414"/>
            <a:ext cx="3100381" cy="4841588"/>
          </a:xfrm>
          <a:prstGeom prst="rect">
            <a:avLst/>
          </a:prstGeom>
        </p:spPr>
      </p:pic>
      <p:pic>
        <p:nvPicPr>
          <p:cNvPr id="4" name="图片 3">
            <a:extLst>
              <a:ext uri="{FF2B5EF4-FFF2-40B4-BE49-F238E27FC236}">
                <a16:creationId xmlns:a16="http://schemas.microsoft.com/office/drawing/2014/main" id="{15A6A743-2E13-4296-B284-BCC470A50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087" y="1000413"/>
            <a:ext cx="3100381" cy="4841588"/>
          </a:xfrm>
          <a:prstGeom prst="rect">
            <a:avLst/>
          </a:prstGeom>
        </p:spPr>
      </p:pic>
      <p:sp>
        <p:nvSpPr>
          <p:cNvPr id="6" name="文本框 5">
            <a:extLst>
              <a:ext uri="{FF2B5EF4-FFF2-40B4-BE49-F238E27FC236}">
                <a16:creationId xmlns:a16="http://schemas.microsoft.com/office/drawing/2014/main" id="{27490FE4-D556-4B80-952E-2CC3A48ED7E8}"/>
              </a:ext>
            </a:extLst>
          </p:cNvPr>
          <p:cNvSpPr txBox="1"/>
          <p:nvPr/>
        </p:nvSpPr>
        <p:spPr>
          <a:xfrm>
            <a:off x="1343590" y="1503677"/>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1+3</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1" name="图片 10">
            <a:extLst>
              <a:ext uri="{FF2B5EF4-FFF2-40B4-BE49-F238E27FC236}">
                <a16:creationId xmlns:a16="http://schemas.microsoft.com/office/drawing/2014/main" id="{7AC4F999-2DEC-4015-AF9C-FB099D247898}"/>
              </a:ext>
            </a:extLst>
          </p:cNvPr>
          <p:cNvPicPr>
            <a:picLocks noChangeAspect="1"/>
          </p:cNvPicPr>
          <p:nvPr/>
        </p:nvPicPr>
        <p:blipFill>
          <a:blip r:embed="rId4"/>
          <a:stretch>
            <a:fillRect/>
          </a:stretch>
        </p:blipFill>
        <p:spPr>
          <a:xfrm>
            <a:off x="1753593" y="4869393"/>
            <a:ext cx="1638651" cy="1998089"/>
          </a:xfrm>
          <a:prstGeom prst="rect">
            <a:avLst/>
          </a:prstGeom>
        </p:spPr>
      </p:pic>
      <p:pic>
        <p:nvPicPr>
          <p:cNvPr id="12" name="图片 11">
            <a:extLst>
              <a:ext uri="{FF2B5EF4-FFF2-40B4-BE49-F238E27FC236}">
                <a16:creationId xmlns:a16="http://schemas.microsoft.com/office/drawing/2014/main" id="{C8B751ED-8511-4A6C-95C5-B33D4F001F0E}"/>
              </a:ext>
            </a:extLst>
          </p:cNvPr>
          <p:cNvPicPr>
            <a:picLocks noChangeAspect="1"/>
          </p:cNvPicPr>
          <p:nvPr/>
        </p:nvPicPr>
        <p:blipFill>
          <a:blip r:embed="rId5"/>
          <a:stretch>
            <a:fillRect/>
          </a:stretch>
        </p:blipFill>
        <p:spPr>
          <a:xfrm>
            <a:off x="5330452" y="4818460"/>
            <a:ext cx="1851398" cy="2083848"/>
          </a:xfrm>
          <a:prstGeom prst="rect">
            <a:avLst/>
          </a:prstGeom>
        </p:spPr>
      </p:pic>
      <p:pic>
        <p:nvPicPr>
          <p:cNvPr id="13" name="图片 12">
            <a:extLst>
              <a:ext uri="{FF2B5EF4-FFF2-40B4-BE49-F238E27FC236}">
                <a16:creationId xmlns:a16="http://schemas.microsoft.com/office/drawing/2014/main" id="{A67700F0-D770-41D9-8825-CC7BBFE76895}"/>
              </a:ext>
            </a:extLst>
          </p:cNvPr>
          <p:cNvPicPr>
            <a:picLocks noChangeAspect="1"/>
          </p:cNvPicPr>
          <p:nvPr/>
        </p:nvPicPr>
        <p:blipFill>
          <a:blip r:embed="rId6"/>
          <a:stretch>
            <a:fillRect/>
          </a:stretch>
        </p:blipFill>
        <p:spPr>
          <a:xfrm>
            <a:off x="8854540" y="4621700"/>
            <a:ext cx="2156072" cy="2245782"/>
          </a:xfrm>
          <a:prstGeom prst="rect">
            <a:avLst/>
          </a:prstGeom>
        </p:spPr>
      </p:pic>
      <p:grpSp>
        <p:nvGrpSpPr>
          <p:cNvPr id="38" name="组合 37">
            <a:extLst>
              <a:ext uri="{FF2B5EF4-FFF2-40B4-BE49-F238E27FC236}">
                <a16:creationId xmlns:a16="http://schemas.microsoft.com/office/drawing/2014/main" id="{53089E92-5676-4C12-B92B-AEE55C4DAACD}"/>
              </a:ext>
            </a:extLst>
          </p:cNvPr>
          <p:cNvGrpSpPr/>
          <p:nvPr/>
        </p:nvGrpSpPr>
        <p:grpSpPr>
          <a:xfrm>
            <a:off x="3303274" y="34877"/>
            <a:ext cx="4556933" cy="907919"/>
            <a:chOff x="-80691" y="-640399"/>
            <a:chExt cx="4556933" cy="907919"/>
          </a:xfrm>
        </p:grpSpPr>
        <p:grpSp>
          <p:nvGrpSpPr>
            <p:cNvPr id="15" name="组合 14">
              <a:extLst>
                <a:ext uri="{FF2B5EF4-FFF2-40B4-BE49-F238E27FC236}">
                  <a16:creationId xmlns:a16="http://schemas.microsoft.com/office/drawing/2014/main" id="{42973765-7F04-4BA6-AEEB-F89319FC9AAE}"/>
                </a:ext>
              </a:extLst>
            </p:cNvPr>
            <p:cNvGrpSpPr/>
            <p:nvPr/>
          </p:nvGrpSpPr>
          <p:grpSpPr>
            <a:xfrm rot="406819" flipH="1">
              <a:off x="-80691" y="-640399"/>
              <a:ext cx="1030666" cy="703956"/>
              <a:chOff x="9015984" y="2528554"/>
              <a:chExt cx="2157344" cy="1473489"/>
            </a:xfrm>
          </p:grpSpPr>
          <p:sp>
            <p:nvSpPr>
              <p:cNvPr id="27" name="Freeform 166">
                <a:extLst>
                  <a:ext uri="{FF2B5EF4-FFF2-40B4-BE49-F238E27FC236}">
                    <a16:creationId xmlns:a16="http://schemas.microsoft.com/office/drawing/2014/main" id="{E4600D9C-ED6F-4C78-8EF3-9506CDA860F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67">
                <a:extLst>
                  <a:ext uri="{FF2B5EF4-FFF2-40B4-BE49-F238E27FC236}">
                    <a16:creationId xmlns:a16="http://schemas.microsoft.com/office/drawing/2014/main" id="{BD645510-1C24-462E-BB08-3E3DDF513C7D}"/>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68">
                <a:extLst>
                  <a:ext uri="{FF2B5EF4-FFF2-40B4-BE49-F238E27FC236}">
                    <a16:creationId xmlns:a16="http://schemas.microsoft.com/office/drawing/2014/main" id="{7C37837C-00D6-423A-BAF0-656F1ACA81E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69">
                <a:extLst>
                  <a:ext uri="{FF2B5EF4-FFF2-40B4-BE49-F238E27FC236}">
                    <a16:creationId xmlns:a16="http://schemas.microsoft.com/office/drawing/2014/main" id="{6E8228E0-9EAC-4E59-871C-3255DC7FBB3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70">
                <a:extLst>
                  <a:ext uri="{FF2B5EF4-FFF2-40B4-BE49-F238E27FC236}">
                    <a16:creationId xmlns:a16="http://schemas.microsoft.com/office/drawing/2014/main" id="{7AACA615-B1E6-48B1-A69B-F6000FAB8482}"/>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75">
                <a:extLst>
                  <a:ext uri="{FF2B5EF4-FFF2-40B4-BE49-F238E27FC236}">
                    <a16:creationId xmlns:a16="http://schemas.microsoft.com/office/drawing/2014/main" id="{686C48EB-8140-41DF-BF2A-BC7FE23232A2}"/>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76">
                <a:extLst>
                  <a:ext uri="{FF2B5EF4-FFF2-40B4-BE49-F238E27FC236}">
                    <a16:creationId xmlns:a16="http://schemas.microsoft.com/office/drawing/2014/main" id="{5868E8BE-327E-43B5-912F-52304318087D}"/>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77">
                <a:extLst>
                  <a:ext uri="{FF2B5EF4-FFF2-40B4-BE49-F238E27FC236}">
                    <a16:creationId xmlns:a16="http://schemas.microsoft.com/office/drawing/2014/main" id="{7D7F2769-C9E2-439B-8500-0A45865DE7C2}"/>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78">
                <a:extLst>
                  <a:ext uri="{FF2B5EF4-FFF2-40B4-BE49-F238E27FC236}">
                    <a16:creationId xmlns:a16="http://schemas.microsoft.com/office/drawing/2014/main" id="{44F25B1D-BF3F-4446-B4BC-7DC3919218DC}"/>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79">
                <a:extLst>
                  <a:ext uri="{FF2B5EF4-FFF2-40B4-BE49-F238E27FC236}">
                    <a16:creationId xmlns:a16="http://schemas.microsoft.com/office/drawing/2014/main" id="{279A9BCE-3A79-402C-998D-7737B7B932F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6" name="组合 15">
              <a:extLst>
                <a:ext uri="{FF2B5EF4-FFF2-40B4-BE49-F238E27FC236}">
                  <a16:creationId xmlns:a16="http://schemas.microsoft.com/office/drawing/2014/main" id="{9673FB44-92CB-43B3-9196-0AC7C2B433FB}"/>
                </a:ext>
              </a:extLst>
            </p:cNvPr>
            <p:cNvGrpSpPr/>
            <p:nvPr/>
          </p:nvGrpSpPr>
          <p:grpSpPr>
            <a:xfrm>
              <a:off x="1201576" y="61145"/>
              <a:ext cx="3274666" cy="206375"/>
              <a:chOff x="4531763" y="904319"/>
              <a:chExt cx="3274666" cy="206375"/>
            </a:xfrm>
            <a:solidFill>
              <a:schemeClr val="bg1"/>
            </a:solidFill>
          </p:grpSpPr>
          <p:sp>
            <p:nvSpPr>
              <p:cNvPr id="17" name="Freeform 139">
                <a:extLst>
                  <a:ext uri="{FF2B5EF4-FFF2-40B4-BE49-F238E27FC236}">
                    <a16:creationId xmlns:a16="http://schemas.microsoft.com/office/drawing/2014/main" id="{0BCEC51C-1BA0-4E24-8DFA-A6D55D60D6D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B66AA05F-92C9-48CF-8F96-AAA722EB655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8634007A-7F4B-4362-8A2A-988DF9EDF4C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C2D62DD5-8ABA-4E46-BDAF-E07697172F1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47329725-9395-4471-9C85-DA355555E70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255BBB84-A2F4-42C7-A8DD-B76F42ECFA9A}"/>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id="{C4F1F1F9-AC87-44A5-AECD-50823E61D1EE}"/>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id="{5E0A8E22-CAD6-4F35-905E-3B5B17137DD4}"/>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5" name="Freeform 139">
                <a:extLst>
                  <a:ext uri="{FF2B5EF4-FFF2-40B4-BE49-F238E27FC236}">
                    <a16:creationId xmlns:a16="http://schemas.microsoft.com/office/drawing/2014/main" id="{09D6448E-9B69-47AA-9503-AC582D30429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CDB01C58-F4AF-42C3-8665-37A54732BDF4}"/>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37" name="文本框 36">
            <a:extLst>
              <a:ext uri="{FF2B5EF4-FFF2-40B4-BE49-F238E27FC236}">
                <a16:creationId xmlns:a16="http://schemas.microsoft.com/office/drawing/2014/main" id="{3A862FF2-3F93-47DD-8227-8762F7EB4DB1}"/>
              </a:ext>
            </a:extLst>
          </p:cNvPr>
          <p:cNvSpPr txBox="1"/>
          <p:nvPr/>
        </p:nvSpPr>
        <p:spPr>
          <a:xfrm>
            <a:off x="4207028" y="-35180"/>
            <a:ext cx="6150461" cy="90140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5">
            <a:extLst>
              <a:ext uri="{FF2B5EF4-FFF2-40B4-BE49-F238E27FC236}">
                <a16:creationId xmlns:a16="http://schemas.microsoft.com/office/drawing/2014/main" id="{B9402195-B3F2-2449-9474-113DEE17ABD0}"/>
              </a:ext>
            </a:extLst>
          </p:cNvPr>
          <p:cNvSpPr txBox="1"/>
          <p:nvPr/>
        </p:nvSpPr>
        <p:spPr>
          <a:xfrm>
            <a:off x="1388036"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Hiên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1" name="文本框 5">
            <a:extLst>
              <a:ext uri="{FF2B5EF4-FFF2-40B4-BE49-F238E27FC236}">
                <a16:creationId xmlns:a16="http://schemas.microsoft.com/office/drawing/2014/main" id="{20507B31-F1A5-2243-A609-417DED81FD0E}"/>
              </a:ext>
            </a:extLst>
          </p:cNvPr>
          <p:cNvSpPr txBox="1"/>
          <p:nvPr/>
        </p:nvSpPr>
        <p:spPr>
          <a:xfrm>
            <a:off x="5008746" y="1498711"/>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2+4</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2" name="文本框 5">
            <a:extLst>
              <a:ext uri="{FF2B5EF4-FFF2-40B4-BE49-F238E27FC236}">
                <a16:creationId xmlns:a16="http://schemas.microsoft.com/office/drawing/2014/main" id="{BB243317-022D-D648-BD94-3F25890350A5}"/>
              </a:ext>
            </a:extLst>
          </p:cNvPr>
          <p:cNvSpPr txBox="1"/>
          <p:nvPr/>
        </p:nvSpPr>
        <p:spPr>
          <a:xfrm>
            <a:off x="8673902" y="1493745"/>
            <a:ext cx="2369762" cy="130753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Thảo</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luận</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chung</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lớp</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3" name="文本框 5">
            <a:extLst>
              <a:ext uri="{FF2B5EF4-FFF2-40B4-BE49-F238E27FC236}">
                <a16:creationId xmlns:a16="http://schemas.microsoft.com/office/drawing/2014/main" id="{EEE71EC7-B27C-E943-ACA9-9764F512A23B}"/>
              </a:ext>
            </a:extLst>
          </p:cNvPr>
          <p:cNvSpPr txBox="1"/>
          <p:nvPr/>
        </p:nvSpPr>
        <p:spPr>
          <a:xfrm>
            <a:off x="5071269"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chị</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em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Sơn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4" name="文本框 5">
            <a:extLst>
              <a:ext uri="{FF2B5EF4-FFF2-40B4-BE49-F238E27FC236}">
                <a16:creationId xmlns:a16="http://schemas.microsoft.com/office/drawing/2014/main" id="{AE552303-B004-6A4B-BF7A-800B6F984E92}"/>
              </a:ext>
            </a:extLst>
          </p:cNvPr>
          <p:cNvSpPr txBox="1"/>
          <p:nvPr/>
        </p:nvSpPr>
        <p:spPr>
          <a:xfrm>
            <a:off x="8747694" y="2812239"/>
            <a:ext cx="2369763" cy="26001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học</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rút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ra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từ</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nghĩ</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ứng</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xử</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1352836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7" presetClass="entr" presetSubtype="1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childTnLst>
                          </p:cTn>
                        </p:par>
                        <p:par>
                          <p:cTn id="45" fill="hold">
                            <p:stCondLst>
                              <p:cond delay="5500"/>
                            </p:stCondLst>
                            <p:childTnLst>
                              <p:par>
                                <p:cTn id="46" presetID="17" presetClass="entr" presetSubtype="10" fill="hold" nodeType="afterEffect">
                                  <p:stCondLst>
                                    <p:cond delay="0"/>
                                  </p:stCondLst>
                                  <p:childTnLst>
                                    <p:set>
                                      <p:cBhvr>
                                        <p:cTn id="47" dur="1" fill="hold">
                                          <p:stCondLst>
                                            <p:cond delay="0"/>
                                          </p:stCondLst>
                                        </p:cTn>
                                        <p:tgtEl>
                                          <p:spTgt spid="39">
                                            <p:txEl>
                                              <p:pRg st="0" end="0"/>
                                            </p:txEl>
                                          </p:spTgt>
                                        </p:tgtEl>
                                        <p:attrNameLst>
                                          <p:attrName>style.visibility</p:attrName>
                                        </p:attrNameLst>
                                      </p:cBhvr>
                                      <p:to>
                                        <p:strVal val="visible"/>
                                      </p:to>
                                    </p:set>
                                    <p:anim calcmode="lin" valueType="num">
                                      <p:cBhvr>
                                        <p:cTn id="48"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39">
                                            <p:txEl>
                                              <p:pRg st="0" end="0"/>
                                            </p:txEl>
                                          </p:spTgt>
                                        </p:tgtEl>
                                        <p:attrNameLst>
                                          <p:attrName>ppt_h</p:attrName>
                                        </p:attrNameLst>
                                      </p:cBhvr>
                                      <p:tavLst>
                                        <p:tav tm="0">
                                          <p:val>
                                            <p:strVal val="#ppt_h"/>
                                          </p:val>
                                        </p:tav>
                                        <p:tav tm="100000">
                                          <p:val>
                                            <p:strVal val="#ppt_h"/>
                                          </p:val>
                                        </p:tav>
                                      </p:tavLst>
                                    </p:anim>
                                  </p:childTnLst>
                                </p:cTn>
                              </p:par>
                            </p:childTnLst>
                          </p:cTn>
                        </p:par>
                        <p:par>
                          <p:cTn id="50" fill="hold">
                            <p:stCondLst>
                              <p:cond delay="6000"/>
                            </p:stCondLst>
                            <p:childTnLst>
                              <p:par>
                                <p:cTn id="51" presetID="17" presetClass="entr" presetSubtype="10" fill="hold" nodeType="afterEffect">
                                  <p:stCondLst>
                                    <p:cond delay="0"/>
                                  </p:stCondLst>
                                  <p:childTnLst>
                                    <p:set>
                                      <p:cBhvr>
                                        <p:cTn id="52" dur="1" fill="hold">
                                          <p:stCondLst>
                                            <p:cond delay="0"/>
                                          </p:stCondLst>
                                        </p:cTn>
                                        <p:tgtEl>
                                          <p:spTgt spid="41">
                                            <p:txEl>
                                              <p:pRg st="0" end="0"/>
                                            </p:txEl>
                                          </p:spTgt>
                                        </p:tgtEl>
                                        <p:attrNameLst>
                                          <p:attrName>style.visibility</p:attrName>
                                        </p:attrNameLst>
                                      </p:cBhvr>
                                      <p:to>
                                        <p:strVal val="visible"/>
                                      </p:to>
                                    </p:set>
                                    <p:anim calcmode="lin" valueType="num">
                                      <p:cBhvr>
                                        <p:cTn id="53"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1">
                                            <p:txEl>
                                              <p:pRg st="0" end="0"/>
                                            </p:txEl>
                                          </p:spTgt>
                                        </p:tgtEl>
                                        <p:attrNameLst>
                                          <p:attrName>ppt_h</p:attrName>
                                        </p:attrNameLst>
                                      </p:cBhvr>
                                      <p:tavLst>
                                        <p:tav tm="0">
                                          <p:val>
                                            <p:strVal val="#ppt_h"/>
                                          </p:val>
                                        </p:tav>
                                        <p:tav tm="100000">
                                          <p:val>
                                            <p:strVal val="#ppt_h"/>
                                          </p:val>
                                        </p:tav>
                                      </p:tavLst>
                                    </p:anim>
                                  </p:childTnLst>
                                </p:cTn>
                              </p:par>
                            </p:childTnLst>
                          </p:cTn>
                        </p:par>
                        <p:par>
                          <p:cTn id="55" fill="hold">
                            <p:stCondLst>
                              <p:cond delay="6500"/>
                            </p:stCondLst>
                            <p:childTnLst>
                              <p:par>
                                <p:cTn id="56" presetID="17" presetClass="entr" presetSubtype="10" fill="hold" nodeType="afterEffect">
                                  <p:stCondLst>
                                    <p:cond delay="0"/>
                                  </p:stCondLst>
                                  <p:childTnLst>
                                    <p:set>
                                      <p:cBhvr>
                                        <p:cTn id="57" dur="1" fill="hold">
                                          <p:stCondLst>
                                            <p:cond delay="0"/>
                                          </p:stCondLst>
                                        </p:cTn>
                                        <p:tgtEl>
                                          <p:spTgt spid="42">
                                            <p:txEl>
                                              <p:pRg st="0" end="0"/>
                                            </p:txEl>
                                          </p:spTgt>
                                        </p:tgtEl>
                                        <p:attrNameLst>
                                          <p:attrName>style.visibility</p:attrName>
                                        </p:attrNameLst>
                                      </p:cBhvr>
                                      <p:to>
                                        <p:strVal val="visible"/>
                                      </p:to>
                                    </p:set>
                                    <p:anim calcmode="lin" valueType="num">
                                      <p:cBhvr>
                                        <p:cTn id="58"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42">
                                            <p:txEl>
                                              <p:pRg st="0" end="0"/>
                                            </p:txEl>
                                          </p:spTgt>
                                        </p:tgtEl>
                                        <p:attrNameLst>
                                          <p:attrName>ppt_h</p:attrName>
                                        </p:attrNameLst>
                                      </p:cBhvr>
                                      <p:tavLst>
                                        <p:tav tm="0">
                                          <p:val>
                                            <p:strVal val="#ppt_h"/>
                                          </p:val>
                                        </p:tav>
                                        <p:tav tm="100000">
                                          <p:val>
                                            <p:strVal val="#ppt_h"/>
                                          </p:val>
                                        </p:tav>
                                      </p:tavLst>
                                    </p:anim>
                                  </p:childTnLst>
                                </p:cTn>
                              </p:par>
                            </p:childTnLst>
                          </p:cTn>
                        </p:par>
                        <p:par>
                          <p:cTn id="60" fill="hold">
                            <p:stCondLst>
                              <p:cond delay="7000"/>
                            </p:stCondLst>
                            <p:childTnLst>
                              <p:par>
                                <p:cTn id="61" presetID="17" presetClass="entr" presetSubtype="10" fill="hold" nodeType="afterEffect">
                                  <p:stCondLst>
                                    <p:cond delay="0"/>
                                  </p:stCondLst>
                                  <p:childTnLst>
                                    <p:set>
                                      <p:cBhvr>
                                        <p:cTn id="62" dur="1" fill="hold">
                                          <p:stCondLst>
                                            <p:cond delay="0"/>
                                          </p:stCondLst>
                                        </p:cTn>
                                        <p:tgtEl>
                                          <p:spTgt spid="43">
                                            <p:txEl>
                                              <p:pRg st="0" end="0"/>
                                            </p:txEl>
                                          </p:spTgt>
                                        </p:tgtEl>
                                        <p:attrNameLst>
                                          <p:attrName>style.visibility</p:attrName>
                                        </p:attrNameLst>
                                      </p:cBhvr>
                                      <p:to>
                                        <p:strVal val="visible"/>
                                      </p:to>
                                    </p:set>
                                    <p:anim calcmode="lin" valueType="num">
                                      <p:cBhvr>
                                        <p:cTn id="6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43">
                                            <p:txEl>
                                              <p:pRg st="0" end="0"/>
                                            </p:txEl>
                                          </p:spTgt>
                                        </p:tgtEl>
                                        <p:attrNameLst>
                                          <p:attrName>ppt_h</p:attrName>
                                        </p:attrNameLst>
                                      </p:cBhvr>
                                      <p:tavLst>
                                        <p:tav tm="0">
                                          <p:val>
                                            <p:strVal val="#ppt_h"/>
                                          </p:val>
                                        </p:tav>
                                        <p:tav tm="100000">
                                          <p:val>
                                            <p:strVal val="#ppt_h"/>
                                          </p:val>
                                        </p:tav>
                                      </p:tavLst>
                                    </p:anim>
                                  </p:childTnLst>
                                </p:cTn>
                              </p:par>
                            </p:childTnLst>
                          </p:cTn>
                        </p:par>
                        <p:par>
                          <p:cTn id="65" fill="hold">
                            <p:stCondLst>
                              <p:cond delay="7500"/>
                            </p:stCondLst>
                            <p:childTnLst>
                              <p:par>
                                <p:cTn id="66" presetID="17" presetClass="entr" presetSubtype="10" fill="hold" nodeType="afterEffect">
                                  <p:stCondLst>
                                    <p:cond delay="0"/>
                                  </p:stCondLst>
                                  <p:childTnLst>
                                    <p:set>
                                      <p:cBhvr>
                                        <p:cTn id="67" dur="1" fill="hold">
                                          <p:stCondLst>
                                            <p:cond delay="0"/>
                                          </p:stCondLst>
                                        </p:cTn>
                                        <p:tgtEl>
                                          <p:spTgt spid="44">
                                            <p:txEl>
                                              <p:pRg st="0" end="0"/>
                                            </p:txEl>
                                          </p:spTgt>
                                        </p:tgtEl>
                                        <p:attrNameLst>
                                          <p:attrName>style.visibility</p:attrName>
                                        </p:attrNameLst>
                                      </p:cBhvr>
                                      <p:to>
                                        <p:strVal val="visible"/>
                                      </p:to>
                                    </p:set>
                                    <p:anim calcmode="lin" valueType="num">
                                      <p:cBhvr>
                                        <p:cTn id="68"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4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id="{D887FD80-285F-ED46-A05E-B3BE28F29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id="{93A05FEE-9EBE-1842-BF99-1420692269BC}"/>
              </a:ext>
            </a:extLst>
          </p:cNvPr>
          <p:cNvSpPr txBox="1"/>
          <p:nvPr/>
        </p:nvSpPr>
        <p:spPr>
          <a:xfrm>
            <a:off x="795384" y="737869"/>
            <a:ext cx="7468558" cy="4965911"/>
          </a:xfrm>
          <a:prstGeom prst="rect">
            <a:avLst/>
          </a:prstGeom>
          <a:noFill/>
        </p:spPr>
        <p:txBody>
          <a:bodyPr wrap="square" rtlCol="0">
            <a:spAutoFit/>
          </a:bodyPr>
          <a:lstStyle/>
          <a:p>
            <a:pPr marL="514350" marR="0" lvl="0" indent="-514350" algn="just" defTabSz="914400" rtl="0" eaLnBrk="1" fontAlgn="auto" latinLnBrk="0" hangingPunct="1">
              <a:lnSpc>
                <a:spcPct val="114000"/>
              </a:lnSpc>
              <a:spcBef>
                <a:spcPts val="0"/>
              </a:spcBef>
              <a:spcAft>
                <a:spcPts val="0"/>
              </a:spcAft>
              <a:buClrTx/>
              <a:buSzTx/>
              <a:buFontTx/>
              <a:buAutoNum type="alphaLcPeriod"/>
              <a:tabLst/>
              <a:defRPr/>
            </a:pP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Hiên: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Người mẹ nghèo khổ, mò cua bắt ốc,</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không đủ tiền may áo cho con.</a:t>
            </a: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Hành động: mang trả áo</a:t>
            </a:r>
          </a:p>
          <a:p>
            <a:pPr marL="914400" lvl="1" indent="-457200" algn="just">
              <a:lnSpc>
                <a:spcPct val="114000"/>
              </a:lnSpc>
              <a:buFont typeface="Wingdings" pitchFamily="2" charset="2"/>
              <a:buChar char="§"/>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Lời nói</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Xưng hô</a:t>
            </a:r>
          </a:p>
          <a:p>
            <a:pPr lvl="1" algn="just">
              <a:lnSpc>
                <a:spcPct val="114000"/>
              </a:lnSpc>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Người mẹ nghèo nhưng có lòng tự trọng, dạy con “đói cho sạch, rách cho thơm”, khéo léo và biết tôn trọng người khác.</a:t>
            </a:r>
          </a:p>
        </p:txBody>
      </p:sp>
    </p:spTree>
    <p:extLst>
      <p:ext uri="{BB962C8B-B14F-4D97-AF65-F5344CB8AC3E}">
        <p14:creationId xmlns:p14="http://schemas.microsoft.com/office/powerpoint/2010/main" val="14726946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5" presetClass="entr" presetSubtype="5" fill="hold"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checkerboard(down)">
                                      <p:cBhvr>
                                        <p:cTn id="26" dur="500"/>
                                        <p:tgtEl>
                                          <p:spTgt spid="1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5" fill="hold" nodeType="click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animEffect transition="in" filter="checkerboard(down)">
                                      <p:cBhvr>
                                        <p:cTn id="31" dur="500"/>
                                        <p:tgtEl>
                                          <p:spTgt spid="1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5" fill="hold" nodeType="clickEffect">
                                  <p:stCondLst>
                                    <p:cond delay="0"/>
                                  </p:stCondLst>
                                  <p:childTnLst>
                                    <p:set>
                                      <p:cBhvr>
                                        <p:cTn id="35" dur="1" fill="hold">
                                          <p:stCondLst>
                                            <p:cond delay="0"/>
                                          </p:stCondLst>
                                        </p:cTn>
                                        <p:tgtEl>
                                          <p:spTgt spid="18">
                                            <p:txEl>
                                              <p:pRg st="2" end="2"/>
                                            </p:txEl>
                                          </p:spTgt>
                                        </p:tgtEl>
                                        <p:attrNameLst>
                                          <p:attrName>style.visibility</p:attrName>
                                        </p:attrNameLst>
                                      </p:cBhvr>
                                      <p:to>
                                        <p:strVal val="visible"/>
                                      </p:to>
                                    </p:set>
                                    <p:animEffect transition="in" filter="checkerboard(down)">
                                      <p:cBhvr>
                                        <p:cTn id="36" dur="500"/>
                                        <p:tgtEl>
                                          <p:spTgt spid="1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5"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animEffect transition="in" filter="checkerboard(down)">
                                      <p:cBhvr>
                                        <p:cTn id="41" dur="500"/>
                                        <p:tgtEl>
                                          <p:spTgt spid="18">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5" fill="hold" nodeType="clickEffect">
                                  <p:stCondLst>
                                    <p:cond delay="0"/>
                                  </p:stCondLst>
                                  <p:childTnLst>
                                    <p:set>
                                      <p:cBhvr>
                                        <p:cTn id="45" dur="1" fill="hold">
                                          <p:stCondLst>
                                            <p:cond delay="0"/>
                                          </p:stCondLst>
                                        </p:cTn>
                                        <p:tgtEl>
                                          <p:spTgt spid="18">
                                            <p:txEl>
                                              <p:pRg st="4" end="4"/>
                                            </p:txEl>
                                          </p:spTgt>
                                        </p:tgtEl>
                                        <p:attrNameLst>
                                          <p:attrName>style.visibility</p:attrName>
                                        </p:attrNameLst>
                                      </p:cBhvr>
                                      <p:to>
                                        <p:strVal val="visible"/>
                                      </p:to>
                                    </p:set>
                                    <p:animEffect transition="in" filter="checkerboard(down)">
                                      <p:cBhvr>
                                        <p:cTn id="46" dur="500"/>
                                        <p:tgtEl>
                                          <p:spTgt spid="1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5" fill="hold" nodeType="clickEffect">
                                  <p:stCondLst>
                                    <p:cond delay="0"/>
                                  </p:stCondLst>
                                  <p:childTnLst>
                                    <p:set>
                                      <p:cBhvr>
                                        <p:cTn id="50" dur="1" fill="hold">
                                          <p:stCondLst>
                                            <p:cond delay="0"/>
                                          </p:stCondLst>
                                        </p:cTn>
                                        <p:tgtEl>
                                          <p:spTgt spid="18">
                                            <p:txEl>
                                              <p:pRg st="5" end="5"/>
                                            </p:txEl>
                                          </p:spTgt>
                                        </p:tgtEl>
                                        <p:attrNameLst>
                                          <p:attrName>style.visibility</p:attrName>
                                        </p:attrNameLst>
                                      </p:cBhvr>
                                      <p:to>
                                        <p:strVal val="visible"/>
                                      </p:to>
                                    </p:set>
                                    <p:animEffect transition="in" filter="checkerboard(down)">
                                      <p:cBhvr>
                                        <p:cTn id="51" dur="500"/>
                                        <p:tgtEl>
                                          <p:spTgt spid="18">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5" fill="hold" nodeType="clickEffect">
                                  <p:stCondLst>
                                    <p:cond delay="0"/>
                                  </p:stCondLst>
                                  <p:childTnLst>
                                    <p:set>
                                      <p:cBhvr>
                                        <p:cTn id="55" dur="1" fill="hold">
                                          <p:stCondLst>
                                            <p:cond delay="0"/>
                                          </p:stCondLst>
                                        </p:cTn>
                                        <p:tgtEl>
                                          <p:spTgt spid="18">
                                            <p:txEl>
                                              <p:pRg st="6" end="6"/>
                                            </p:txEl>
                                          </p:spTgt>
                                        </p:tgtEl>
                                        <p:attrNameLst>
                                          <p:attrName>style.visibility</p:attrName>
                                        </p:attrNameLst>
                                      </p:cBhvr>
                                      <p:to>
                                        <p:strVal val="visible"/>
                                      </p:to>
                                    </p:set>
                                    <p:animEffect transition="in" filter="checkerboard(down)">
                                      <p:cBhvr>
                                        <p:cTn id="56"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id="{D887FD80-285F-ED46-A05E-B3BE28F29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id="{93A05FEE-9EBE-1842-BF99-1420692269BC}"/>
              </a:ext>
            </a:extLst>
          </p:cNvPr>
          <p:cNvSpPr txBox="1"/>
          <p:nvPr/>
        </p:nvSpPr>
        <p:spPr>
          <a:xfrm>
            <a:off x="831516" y="673100"/>
            <a:ext cx="7468558" cy="4832092"/>
          </a:xfrm>
          <a:prstGeom prst="rect">
            <a:avLst/>
          </a:prstGeom>
          <a:noFill/>
        </p:spPr>
        <p:txBody>
          <a:bodyPr wrap="square" rtlCol="0">
            <a:spAutoFit/>
          </a:bodyPr>
          <a:lstStyle/>
          <a:p>
            <a:pPr marL="514350" marR="0" lvl="0" indent="-514350" algn="just" defTabSz="914400" rtl="0" eaLnBrk="1" fontAlgn="auto" latinLnBrk="0" hangingPunct="1">
              <a:spcBef>
                <a:spcPts val="0"/>
              </a:spcBef>
              <a:spcAft>
                <a:spcPts val="0"/>
              </a:spcAft>
              <a:buClrTx/>
              <a:buSzTx/>
              <a:buFontTx/>
              <a:buAutoNum type="alphaLcPeriod"/>
              <a:tabLst/>
              <a:defRPr/>
            </a:pP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Sơn: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Giàu có, thuộc tầng lớp trung lưu</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mẹ con Hiên: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hề chửi bới, trách móc mà hỏi han hoàn cảnh, cho vay 5 đồng để mẹ Hiên may áo cho con.</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Nhân hậu, tế nhị</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các con: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tự tiện lấy áo cho người khác mà phải xin phép, vui vì con biết chia sẻ, giúp đỡ người khác.</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Vừa nghiêm khắc, vừa yêu thương</a:t>
            </a:r>
          </a:p>
        </p:txBody>
      </p:sp>
    </p:spTree>
    <p:extLst>
      <p:ext uri="{BB962C8B-B14F-4D97-AF65-F5344CB8AC3E}">
        <p14:creationId xmlns:p14="http://schemas.microsoft.com/office/powerpoint/2010/main" val="12964856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2500"/>
                            </p:stCondLst>
                            <p:childTnLst>
                              <p:par>
                                <p:cTn id="25" presetID="17" presetClass="entr" presetSubtype="10" fill="hold"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 calcmode="lin" valueType="num">
                                      <p:cBhvr>
                                        <p:cTn id="2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anim calcmode="lin" valueType="num">
                                      <p:cBhvr>
                                        <p:cTn id="33"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anim calcmode="lin" valueType="num">
                                      <p:cBhvr>
                                        <p:cTn id="39"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1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18">
                                            <p:txEl>
                                              <p:pRg st="3" end="3"/>
                                            </p:txEl>
                                          </p:spTgt>
                                        </p:tgtEl>
                                        <p:attrNameLst>
                                          <p:attrName>style.visibility</p:attrName>
                                        </p:attrNameLst>
                                      </p:cBhvr>
                                      <p:to>
                                        <p:strVal val="visible"/>
                                      </p:to>
                                    </p:set>
                                    <p:anim calcmode="lin" valueType="num">
                                      <p:cBhvr>
                                        <p:cTn id="45" dur="5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18">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18">
                                            <p:txEl>
                                              <p:pRg st="4" end="4"/>
                                            </p:txEl>
                                          </p:spTgt>
                                        </p:tgtEl>
                                        <p:attrNameLst>
                                          <p:attrName>style.visibility</p:attrName>
                                        </p:attrNameLst>
                                      </p:cBhvr>
                                      <p:to>
                                        <p:strVal val="visible"/>
                                      </p:to>
                                    </p:set>
                                    <p:anim calcmode="lin" valueType="num">
                                      <p:cBhvr>
                                        <p:cTn id="51" dur="500" fill="hold"/>
                                        <p:tgtEl>
                                          <p:spTgt spid="18">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nodeType="clickEffect">
                                  <p:stCondLst>
                                    <p:cond delay="0"/>
                                  </p:stCondLst>
                                  <p:childTnLst>
                                    <p:set>
                                      <p:cBhvr>
                                        <p:cTn id="56" dur="1" fill="hold">
                                          <p:stCondLst>
                                            <p:cond delay="0"/>
                                          </p:stCondLst>
                                        </p:cTn>
                                        <p:tgtEl>
                                          <p:spTgt spid="18">
                                            <p:txEl>
                                              <p:pRg st="5" end="5"/>
                                            </p:txEl>
                                          </p:spTgt>
                                        </p:tgtEl>
                                        <p:attrNameLst>
                                          <p:attrName>style.visibility</p:attrName>
                                        </p:attrNameLst>
                                      </p:cBhvr>
                                      <p:to>
                                        <p:strVal val="visible"/>
                                      </p:to>
                                    </p:set>
                                    <p:anim calcmode="lin" valueType="num">
                                      <p:cBhvr>
                                        <p:cTn id="57" dur="500" fill="hold"/>
                                        <p:tgtEl>
                                          <p:spTgt spid="18">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18">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nodeType="clickEffect">
                                  <p:stCondLst>
                                    <p:cond delay="0"/>
                                  </p:stCondLst>
                                  <p:childTnLst>
                                    <p:set>
                                      <p:cBhvr>
                                        <p:cTn id="62" dur="1" fill="hold">
                                          <p:stCondLst>
                                            <p:cond delay="0"/>
                                          </p:stCondLst>
                                        </p:cTn>
                                        <p:tgtEl>
                                          <p:spTgt spid="18">
                                            <p:txEl>
                                              <p:pRg st="6" end="6"/>
                                            </p:txEl>
                                          </p:spTgt>
                                        </p:tgtEl>
                                        <p:attrNameLst>
                                          <p:attrName>style.visibility</p:attrName>
                                        </p:attrNameLst>
                                      </p:cBhvr>
                                      <p:to>
                                        <p:strVal val="visible"/>
                                      </p:to>
                                    </p:set>
                                    <p:anim calcmode="lin" valueType="num">
                                      <p:cBhvr>
                                        <p:cTn id="63" dur="500" fill="hold"/>
                                        <p:tgtEl>
                                          <p:spTgt spid="18">
                                            <p:txEl>
                                              <p:pRg st="6" end="6"/>
                                            </p:txEl>
                                          </p:spTgt>
                                        </p:tgtEl>
                                        <p:attrNameLst>
                                          <p:attrName>ppt_w</p:attrName>
                                        </p:attrNameLst>
                                      </p:cBhvr>
                                      <p:tavLst>
                                        <p:tav tm="0">
                                          <p:val>
                                            <p:fltVal val="0"/>
                                          </p:val>
                                        </p:tav>
                                        <p:tav tm="100000">
                                          <p:val>
                                            <p:strVal val="#ppt_w"/>
                                          </p:val>
                                        </p:tav>
                                      </p:tavLst>
                                    </p:anim>
                                    <p:anim calcmode="lin" valueType="num">
                                      <p:cBhvr>
                                        <p:cTn id="64" dur="500" fill="hold"/>
                                        <p:tgtEl>
                                          <p:spTgt spid="18">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7AF3B02-4B65-C448-BC26-5E16F340105F}"/>
              </a:ext>
            </a:extLst>
          </p:cNvPr>
          <p:cNvSpPr>
            <a:spLocks noChangeArrowheads="1"/>
          </p:cNvSpPr>
          <p:nvPr/>
        </p:nvSpPr>
        <p:spPr bwMode="auto">
          <a:xfrm>
            <a:off x="-1" y="4322617"/>
            <a:ext cx="52428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sp>
        <p:nvSpPr>
          <p:cNvPr id="3" name="Rectangle 4">
            <a:extLst>
              <a:ext uri="{FF2B5EF4-FFF2-40B4-BE49-F238E27FC236}">
                <a16:creationId xmlns:a16="http://schemas.microsoft.com/office/drawing/2014/main" id="{03B1BB81-58F1-994B-880A-3499EBEC7E2C}"/>
              </a:ext>
            </a:extLst>
          </p:cNvPr>
          <p:cNvSpPr>
            <a:spLocks noChangeArrowheads="1"/>
          </p:cNvSpPr>
          <p:nvPr/>
        </p:nvSpPr>
        <p:spPr bwMode="auto">
          <a:xfrm>
            <a:off x="0" y="43226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sp>
        <p:nvSpPr>
          <p:cNvPr id="7" name="Rectangle 6">
            <a:extLst>
              <a:ext uri="{FF2B5EF4-FFF2-40B4-BE49-F238E27FC236}">
                <a16:creationId xmlns:a16="http://schemas.microsoft.com/office/drawing/2014/main" id="{8607F79F-3C4D-1040-8F42-F0F3D93E5C31}"/>
              </a:ext>
            </a:extLst>
          </p:cNvPr>
          <p:cNvSpPr>
            <a:spLocks noChangeArrowheads="1"/>
          </p:cNvSpPr>
          <p:nvPr/>
        </p:nvSpPr>
        <p:spPr bwMode="auto">
          <a:xfrm>
            <a:off x="162560" y="259080"/>
            <a:ext cx="203010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1029" name="Picture 5">
            <a:extLst>
              <a:ext uri="{FF2B5EF4-FFF2-40B4-BE49-F238E27FC236}">
                <a16:creationId xmlns:a16="http://schemas.microsoft.com/office/drawing/2014/main" id="{2B4A2DA8-F43E-714D-91C3-507CCA4D1A8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 y="-27921"/>
            <a:ext cx="4422389" cy="35224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a:extLst>
              <a:ext uri="{FF2B5EF4-FFF2-40B4-BE49-F238E27FC236}">
                <a16:creationId xmlns:a16="http://schemas.microsoft.com/office/drawing/2014/main" id="{F58C7425-249A-FC48-9A69-CFB429088B3B}"/>
              </a:ext>
            </a:extLst>
          </p:cNvPr>
          <p:cNvSpPr>
            <a:spLocks noChangeArrowheads="1"/>
          </p:cNvSpPr>
          <p:nvPr/>
        </p:nvSpPr>
        <p:spPr bwMode="auto">
          <a:xfrm>
            <a:off x="249790" y="3611879"/>
            <a:ext cx="219878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1031" name="Picture 7">
            <a:extLst>
              <a:ext uri="{FF2B5EF4-FFF2-40B4-BE49-F238E27FC236}">
                <a16:creationId xmlns:a16="http://schemas.microsoft.com/office/drawing/2014/main" id="{7C3E5346-2540-6043-A895-7B4AAC2EE7C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606229" y="3091651"/>
            <a:ext cx="5012141" cy="37663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a:extLst>
              <a:ext uri="{FF2B5EF4-FFF2-40B4-BE49-F238E27FC236}">
                <a16:creationId xmlns:a16="http://schemas.microsoft.com/office/drawing/2014/main" id="{E6F86E90-86AB-BC46-89EF-5589744F4EB3}"/>
              </a:ext>
            </a:extLst>
          </p:cNvPr>
          <p:cNvSpPr>
            <a:spLocks noChangeArrowheads="1"/>
          </p:cNvSpPr>
          <p:nvPr/>
        </p:nvSpPr>
        <p:spPr bwMode="auto">
          <a:xfrm>
            <a:off x="6705600" y="-4798"/>
            <a:ext cx="258415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1033" name="Picture 9">
            <a:extLst>
              <a:ext uri="{FF2B5EF4-FFF2-40B4-BE49-F238E27FC236}">
                <a16:creationId xmlns:a16="http://schemas.microsoft.com/office/drawing/2014/main" id="{AC2B69FB-C40D-B644-925C-AFA24FB114E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778826" y="18061"/>
            <a:ext cx="4656858" cy="34993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A2D47F3-8A2C-1F49-B35F-7ADE875F39F5}"/>
              </a:ext>
            </a:extLst>
          </p:cNvPr>
          <p:cNvSpPr>
            <a:spLocks noChangeArrowheads="1"/>
          </p:cNvSpPr>
          <p:nvPr/>
        </p:nvSpPr>
        <p:spPr bwMode="auto">
          <a:xfrm>
            <a:off x="609600" y="-880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pic>
        <p:nvPicPr>
          <p:cNvPr id="1035" name="Picture 11" descr="Sài Gòn bao dung, nghĩa hiệp những ngày giãn cách lên tranh vẽ - Ảnh 5.">
            <a:extLst>
              <a:ext uri="{FF2B5EF4-FFF2-40B4-BE49-F238E27FC236}">
                <a16:creationId xmlns:a16="http://schemas.microsoft.com/office/drawing/2014/main" id="{547E23C5-F46B-B94A-8E63-5F2C8B37757F}"/>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7285353" y="3087391"/>
            <a:ext cx="4906647" cy="3842555"/>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3">
            <a:extLst>
              <a:ext uri="{FF2B5EF4-FFF2-40B4-BE49-F238E27FC236}">
                <a16:creationId xmlns:a16="http://schemas.microsoft.com/office/drawing/2014/main" id="{7638609F-FAD9-E845-B8F4-A373459FF3D6}"/>
              </a:ext>
            </a:extLst>
          </p:cNvPr>
          <p:cNvPicPr>
            <a:picLocks noChangeAspect="1"/>
          </p:cNvPicPr>
          <p:nvPr/>
        </p:nvPicPr>
        <p:blipFill>
          <a:blip r:embed="rId9"/>
          <a:stretch>
            <a:fillRect/>
          </a:stretch>
        </p:blipFill>
        <p:spPr>
          <a:xfrm flipH="1">
            <a:off x="10604347" y="367988"/>
            <a:ext cx="1587653" cy="2116263"/>
          </a:xfrm>
          <a:prstGeom prst="rect">
            <a:avLst/>
          </a:prstGeom>
        </p:spPr>
      </p:pic>
      <p:pic>
        <p:nvPicPr>
          <p:cNvPr id="21" name="图片 3">
            <a:extLst>
              <a:ext uri="{FF2B5EF4-FFF2-40B4-BE49-F238E27FC236}">
                <a16:creationId xmlns:a16="http://schemas.microsoft.com/office/drawing/2014/main" id="{ACDE0065-F26C-D649-B1A6-913E2B8E5E96}"/>
              </a:ext>
            </a:extLst>
          </p:cNvPr>
          <p:cNvPicPr>
            <a:picLocks noChangeAspect="1"/>
          </p:cNvPicPr>
          <p:nvPr/>
        </p:nvPicPr>
        <p:blipFill>
          <a:blip r:embed="rId9"/>
          <a:stretch>
            <a:fillRect/>
          </a:stretch>
        </p:blipFill>
        <p:spPr>
          <a:xfrm>
            <a:off x="-212553" y="4260738"/>
            <a:ext cx="1644305" cy="1774729"/>
          </a:xfrm>
          <a:prstGeom prst="rect">
            <a:avLst/>
          </a:prstGeom>
        </p:spPr>
      </p:pic>
    </p:spTree>
    <p:extLst>
      <p:ext uri="{BB962C8B-B14F-4D97-AF65-F5344CB8AC3E}">
        <p14:creationId xmlns:p14="http://schemas.microsoft.com/office/powerpoint/2010/main" val="18222220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579414"/>
            <a:ext cx="6082464" cy="224676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mùa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đông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đến</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8844333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805E4DBA-2E58-4394-9A3E-10BCEEB4D5C1}"/>
              </a:ext>
            </a:extLst>
          </p:cNvPr>
          <p:cNvGrpSpPr/>
          <p:nvPr/>
        </p:nvGrpSpPr>
        <p:grpSpPr>
          <a:xfrm>
            <a:off x="3790340" y="412818"/>
            <a:ext cx="3876453" cy="802209"/>
            <a:chOff x="-80691" y="-640399"/>
            <a:chExt cx="4556933" cy="907919"/>
          </a:xfrm>
        </p:grpSpPr>
        <p:grpSp>
          <p:nvGrpSpPr>
            <p:cNvPr id="19" name="组合 18">
              <a:extLst>
                <a:ext uri="{FF2B5EF4-FFF2-40B4-BE49-F238E27FC236}">
                  <a16:creationId xmlns:a16="http://schemas.microsoft.com/office/drawing/2014/main" id="{5C018827-8A41-4373-87F9-175A17F9B2BD}"/>
                </a:ext>
              </a:extLst>
            </p:cNvPr>
            <p:cNvGrpSpPr/>
            <p:nvPr/>
          </p:nvGrpSpPr>
          <p:grpSpPr>
            <a:xfrm rot="406819" flipH="1">
              <a:off x="-80691" y="-640399"/>
              <a:ext cx="1030666" cy="703956"/>
              <a:chOff x="9015984" y="2528554"/>
              <a:chExt cx="2157344" cy="1473489"/>
            </a:xfrm>
          </p:grpSpPr>
          <p:sp>
            <p:nvSpPr>
              <p:cNvPr id="34" name="Freeform 166">
                <a:extLst>
                  <a:ext uri="{FF2B5EF4-FFF2-40B4-BE49-F238E27FC236}">
                    <a16:creationId xmlns:a16="http://schemas.microsoft.com/office/drawing/2014/main" id="{1859F8B6-E026-4393-AA45-A1E94737A052}"/>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67">
                <a:extLst>
                  <a:ext uri="{FF2B5EF4-FFF2-40B4-BE49-F238E27FC236}">
                    <a16:creationId xmlns:a16="http://schemas.microsoft.com/office/drawing/2014/main" id="{AC0F6AD5-E398-49B4-A8CF-3B789B1226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8">
                <a:extLst>
                  <a:ext uri="{FF2B5EF4-FFF2-40B4-BE49-F238E27FC236}">
                    <a16:creationId xmlns:a16="http://schemas.microsoft.com/office/drawing/2014/main" id="{D57FBED4-E9EF-4CEA-9601-885B5FEB01B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9">
                <a:extLst>
                  <a:ext uri="{FF2B5EF4-FFF2-40B4-BE49-F238E27FC236}">
                    <a16:creationId xmlns:a16="http://schemas.microsoft.com/office/drawing/2014/main" id="{FA72787F-E1EE-4913-90D9-A12FEEBF518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70">
                <a:extLst>
                  <a:ext uri="{FF2B5EF4-FFF2-40B4-BE49-F238E27FC236}">
                    <a16:creationId xmlns:a16="http://schemas.microsoft.com/office/drawing/2014/main" id="{1CD8370D-9363-4D3F-9B13-9A5C96874B90}"/>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5">
                <a:extLst>
                  <a:ext uri="{FF2B5EF4-FFF2-40B4-BE49-F238E27FC236}">
                    <a16:creationId xmlns:a16="http://schemas.microsoft.com/office/drawing/2014/main" id="{4964A148-6609-4D80-9BF3-A9990CE5A679}"/>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6">
                <a:extLst>
                  <a:ext uri="{FF2B5EF4-FFF2-40B4-BE49-F238E27FC236}">
                    <a16:creationId xmlns:a16="http://schemas.microsoft.com/office/drawing/2014/main" id="{4F10E217-29CD-452C-A36D-1EEA210DD106}"/>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7">
                <a:extLst>
                  <a:ext uri="{FF2B5EF4-FFF2-40B4-BE49-F238E27FC236}">
                    <a16:creationId xmlns:a16="http://schemas.microsoft.com/office/drawing/2014/main" id="{5C0DED9B-FD1F-48B6-BB25-3F6DA0071974}"/>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8">
                <a:extLst>
                  <a:ext uri="{FF2B5EF4-FFF2-40B4-BE49-F238E27FC236}">
                    <a16:creationId xmlns:a16="http://schemas.microsoft.com/office/drawing/2014/main" id="{06BDF173-4C01-449A-B3E1-6E83B6FB517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9">
                <a:extLst>
                  <a:ext uri="{FF2B5EF4-FFF2-40B4-BE49-F238E27FC236}">
                    <a16:creationId xmlns:a16="http://schemas.microsoft.com/office/drawing/2014/main" id="{1EB4BB2C-0085-43E8-8072-A00FD20DCBC9}"/>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0" name="组合 19">
              <a:extLst>
                <a:ext uri="{FF2B5EF4-FFF2-40B4-BE49-F238E27FC236}">
                  <a16:creationId xmlns:a16="http://schemas.microsoft.com/office/drawing/2014/main" id="{5EF840FF-85E8-4869-A299-8880BDC2E1C7}"/>
                </a:ext>
              </a:extLst>
            </p:cNvPr>
            <p:cNvGrpSpPr/>
            <p:nvPr/>
          </p:nvGrpSpPr>
          <p:grpSpPr>
            <a:xfrm>
              <a:off x="1201576" y="61145"/>
              <a:ext cx="3274666" cy="206375"/>
              <a:chOff x="4531763" y="904319"/>
              <a:chExt cx="3274666" cy="206375"/>
            </a:xfrm>
            <a:solidFill>
              <a:schemeClr val="bg1"/>
            </a:solidFill>
          </p:grpSpPr>
          <p:sp>
            <p:nvSpPr>
              <p:cNvPr id="21" name="Freeform 139">
                <a:extLst>
                  <a:ext uri="{FF2B5EF4-FFF2-40B4-BE49-F238E27FC236}">
                    <a16:creationId xmlns:a16="http://schemas.microsoft.com/office/drawing/2014/main" id="{24BDD250-7B60-42C3-8BF0-03051FE3DA6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0D87B964-D988-4AA8-AC44-65EE8537FD7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id="{877167DC-6984-4612-95A4-AF25B66B5FB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id="{64E90B34-C8E4-40F7-821C-3B77897656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AB25D737-D3E9-4F3E-8CA9-C116B21D01D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AADB1123-7095-4F9E-B80D-ADD54282E1F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790D08D3-7A36-44DB-8981-AB997EE8141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7C13EFD1-299C-4074-8892-DD72CBF75CB7}"/>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992E5486-2EBB-4407-9664-FD2B40A87200}"/>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15E2EFF0-39BC-4AB8-AC5D-55C0A2AA4B4B}"/>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4" name="文本框 43">
            <a:extLst>
              <a:ext uri="{FF2B5EF4-FFF2-40B4-BE49-F238E27FC236}">
                <a16:creationId xmlns:a16="http://schemas.microsoft.com/office/drawing/2014/main" id="{59E4F963-9DCF-474D-BD22-E659D71E31D2}"/>
              </a:ext>
            </a:extLst>
          </p:cNvPr>
          <p:cNvSpPr txBox="1"/>
          <p:nvPr/>
        </p:nvSpPr>
        <p:spPr>
          <a:xfrm>
            <a:off x="3968136" y="360169"/>
            <a:ext cx="5948024"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2C4C7F7B-AB07-403E-B04F-D39A691DB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86" y="2726711"/>
            <a:ext cx="2895491" cy="2211049"/>
          </a:xfrm>
          <a:prstGeom prst="rect">
            <a:avLst/>
          </a:prstGeom>
        </p:spPr>
      </p:pic>
      <p:sp>
        <p:nvSpPr>
          <p:cNvPr id="2" name="Heart 1">
            <a:extLst>
              <a:ext uri="{FF2B5EF4-FFF2-40B4-BE49-F238E27FC236}">
                <a16:creationId xmlns:a16="http://schemas.microsoft.com/office/drawing/2014/main" id="{D5137B1B-5AA1-2F48-9470-9AB5517BC51E}"/>
              </a:ext>
            </a:extLst>
          </p:cNvPr>
          <p:cNvSpPr/>
          <p:nvPr/>
        </p:nvSpPr>
        <p:spPr>
          <a:xfrm>
            <a:off x="3316877" y="1584960"/>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5" name="Heart 44">
            <a:extLst>
              <a:ext uri="{FF2B5EF4-FFF2-40B4-BE49-F238E27FC236}">
                <a16:creationId xmlns:a16="http://schemas.microsoft.com/office/drawing/2014/main" id="{10F20A52-D3B0-3C42-9D39-88E805C10F08}"/>
              </a:ext>
            </a:extLst>
          </p:cNvPr>
          <p:cNvSpPr/>
          <p:nvPr/>
        </p:nvSpPr>
        <p:spPr>
          <a:xfrm>
            <a:off x="3316877" y="2771182"/>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7" name="文本框 46">
            <a:extLst>
              <a:ext uri="{FF2B5EF4-FFF2-40B4-BE49-F238E27FC236}">
                <a16:creationId xmlns:a16="http://schemas.microsoft.com/office/drawing/2014/main" id="{5B6D248F-1381-A14C-A055-B71611A2AF4A}"/>
              </a:ext>
            </a:extLst>
          </p:cNvPr>
          <p:cNvSpPr txBox="1"/>
          <p:nvPr/>
        </p:nvSpPr>
        <p:spPr>
          <a:xfrm>
            <a:off x="3858969" y="1380328"/>
            <a:ext cx="8237927"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hôm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qua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hãy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còn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nắng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sau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một</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cơn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mưa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trời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bỗng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nổi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gió</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bấc</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cái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lạnh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đầu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ập</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id="{1080917F-39AA-0245-8FE3-B01E5D93D70A}"/>
              </a:ext>
            </a:extLst>
          </p:cNvPr>
          <p:cNvSpPr txBox="1"/>
          <p:nvPr/>
        </p:nvSpPr>
        <p:spPr>
          <a:xfrm>
            <a:off x="3852445" y="2590731"/>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Nhìn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ngoài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Heart 48">
            <a:extLst>
              <a:ext uri="{FF2B5EF4-FFF2-40B4-BE49-F238E27FC236}">
                <a16:creationId xmlns:a16="http://schemas.microsoft.com/office/drawing/2014/main" id="{9EF13C81-4EF8-BC42-BBF4-BC6C05F0EC8F}"/>
              </a:ext>
            </a:extLst>
          </p:cNvPr>
          <p:cNvSpPr/>
          <p:nvPr/>
        </p:nvSpPr>
        <p:spPr>
          <a:xfrm>
            <a:off x="3331295" y="35329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0" name="文本框 46">
            <a:extLst>
              <a:ext uri="{FF2B5EF4-FFF2-40B4-BE49-F238E27FC236}">
                <a16:creationId xmlns:a16="http://schemas.microsoft.com/office/drawing/2014/main" id="{A47D11A3-E747-FC47-A47E-02BF15F15D6F}"/>
              </a:ext>
            </a:extLst>
          </p:cNvPr>
          <p:cNvSpPr txBox="1"/>
          <p:nvPr/>
        </p:nvSpPr>
        <p:spPr>
          <a:xfrm>
            <a:off x="3858969" y="3378000"/>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toàn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đục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Heart 50">
            <a:extLst>
              <a:ext uri="{FF2B5EF4-FFF2-40B4-BE49-F238E27FC236}">
                <a16:creationId xmlns:a16="http://schemas.microsoft.com/office/drawing/2014/main" id="{E84CAAF7-2247-7547-B7A2-B5418E008C7C}"/>
              </a:ext>
            </a:extLst>
          </p:cNvPr>
          <p:cNvSpPr/>
          <p:nvPr/>
        </p:nvSpPr>
        <p:spPr>
          <a:xfrm>
            <a:off x="3331295" y="43631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2" name="文本框 46">
            <a:extLst>
              <a:ext uri="{FF2B5EF4-FFF2-40B4-BE49-F238E27FC236}">
                <a16:creationId xmlns:a16="http://schemas.microsoft.com/office/drawing/2014/main" id="{2AC5EED0-DF92-1E4C-BCA0-6A80BD6C724E}"/>
              </a:ext>
            </a:extLst>
          </p:cNvPr>
          <p:cNvSpPr txBox="1"/>
          <p:nvPr/>
        </p:nvSpPr>
        <p:spPr>
          <a:xfrm>
            <a:off x="3926569" y="4152287"/>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chậu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rung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Heart 52">
            <a:extLst>
              <a:ext uri="{FF2B5EF4-FFF2-40B4-BE49-F238E27FC236}">
                <a16:creationId xmlns:a16="http://schemas.microsoft.com/office/drawing/2014/main" id="{2C628346-E6A0-9442-9927-C6AB4627E4FC}"/>
              </a:ext>
            </a:extLst>
          </p:cNvPr>
          <p:cNvSpPr/>
          <p:nvPr/>
        </p:nvSpPr>
        <p:spPr>
          <a:xfrm>
            <a:off x="3397030" y="5251036"/>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4" name="文本框 46">
            <a:extLst>
              <a:ext uri="{FF2B5EF4-FFF2-40B4-BE49-F238E27FC236}">
                <a16:creationId xmlns:a16="http://schemas.microsoft.com/office/drawing/2014/main" id="{A9079749-CB29-E74A-BBD5-3D99AB95D3ED}"/>
              </a:ext>
            </a:extLst>
          </p:cNvPr>
          <p:cNvSpPr txBox="1"/>
          <p:nvPr/>
        </p:nvSpPr>
        <p:spPr>
          <a:xfrm>
            <a:off x="3992304" y="5040196"/>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vv</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802068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ppt_w</p:attrName>
                                        </p:attrNameLst>
                                      </p:cBhvr>
                                      <p:tavLst>
                                        <p:tav tm="0">
                                          <p:val>
                                            <p:fltVal val="0"/>
                                          </p:val>
                                        </p:tav>
                                        <p:tav tm="100000">
                                          <p:val>
                                            <p:strVal val="#ppt_w"/>
                                          </p:val>
                                        </p:tav>
                                      </p:tavLst>
                                    </p:anim>
                                    <p:anim calcmode="lin" valueType="num">
                                      <p:cBhvr>
                                        <p:cTn id="26" dur="500" fill="hold"/>
                                        <p:tgtEl>
                                          <p:spTgt spid="50"/>
                                        </p:tgtEl>
                                        <p:attrNameLst>
                                          <p:attrName>ppt_h</p:attrName>
                                        </p:attrNameLst>
                                      </p:cBhvr>
                                      <p:tavLst>
                                        <p:tav tm="0">
                                          <p:val>
                                            <p:fltVal val="0"/>
                                          </p:val>
                                        </p:tav>
                                        <p:tav tm="100000">
                                          <p:val>
                                            <p:strVal val="#ppt_h"/>
                                          </p:val>
                                        </p:tav>
                                      </p:tavLst>
                                    </p:anim>
                                    <p:animEffect transition="in" filter="fade">
                                      <p:cBhvr>
                                        <p:cTn id="27" dur="500"/>
                                        <p:tgtEl>
                                          <p:spTgt spid="5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ppt_w</p:attrName>
                                        </p:attrNameLst>
                                      </p:cBhvr>
                                      <p:tavLst>
                                        <p:tav tm="0">
                                          <p:val>
                                            <p:fltVal val="0"/>
                                          </p:val>
                                        </p:tav>
                                        <p:tav tm="100000">
                                          <p:val>
                                            <p:strVal val="#ppt_w"/>
                                          </p:val>
                                        </p:tav>
                                      </p:tavLst>
                                    </p:anim>
                                    <p:anim calcmode="lin" valueType="num">
                                      <p:cBhvr>
                                        <p:cTn id="38" dur="500" fill="hold"/>
                                        <p:tgtEl>
                                          <p:spTgt spid="54"/>
                                        </p:tgtEl>
                                        <p:attrNameLst>
                                          <p:attrName>ppt_h</p:attrName>
                                        </p:attrNameLst>
                                      </p:cBhvr>
                                      <p:tavLst>
                                        <p:tav tm="0">
                                          <p:val>
                                            <p:fltVal val="0"/>
                                          </p:val>
                                        </p:tav>
                                        <p:tav tm="100000">
                                          <p:val>
                                            <p:strVal val="#ppt_h"/>
                                          </p:val>
                                        </p:tav>
                                      </p:tavLst>
                                    </p:anim>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8" grpId="0"/>
      <p:bldP spid="50" grpId="0"/>
      <p:bldP spid="52" grpId="0"/>
      <p:bldP spid="5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ED561E78-8C7C-470D-9853-ACABBD4F5C83}"/>
              </a:ext>
            </a:extLst>
          </p:cNvPr>
          <p:cNvSpPr/>
          <p:nvPr/>
        </p:nvSpPr>
        <p:spPr>
          <a:xfrm>
            <a:off x="6596217" y="1839674"/>
            <a:ext cx="5178669" cy="158980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圆角 16">
            <a:extLst>
              <a:ext uri="{FF2B5EF4-FFF2-40B4-BE49-F238E27FC236}">
                <a16:creationId xmlns:a16="http://schemas.microsoft.com/office/drawing/2014/main" id="{F5BB2BF4-63FB-408A-937A-CF6FF618432A}"/>
              </a:ext>
            </a:extLst>
          </p:cNvPr>
          <p:cNvSpPr/>
          <p:nvPr/>
        </p:nvSpPr>
        <p:spPr>
          <a:xfrm>
            <a:off x="6704251" y="4196838"/>
            <a:ext cx="5178669" cy="155349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23" name="组合 22">
            <a:extLst>
              <a:ext uri="{FF2B5EF4-FFF2-40B4-BE49-F238E27FC236}">
                <a16:creationId xmlns:a16="http://schemas.microsoft.com/office/drawing/2014/main" id="{020DDA1A-6B33-452E-BFB5-E10324DA78DC}"/>
              </a:ext>
            </a:extLst>
          </p:cNvPr>
          <p:cNvGrpSpPr/>
          <p:nvPr/>
        </p:nvGrpSpPr>
        <p:grpSpPr>
          <a:xfrm>
            <a:off x="5652939" y="1299644"/>
            <a:ext cx="1546121" cy="1553496"/>
            <a:chOff x="5601542" y="2483063"/>
            <a:chExt cx="1546121" cy="1553496"/>
          </a:xfrm>
        </p:grpSpPr>
        <p:pic>
          <p:nvPicPr>
            <p:cNvPr id="19" name="图片 18">
              <a:extLst>
                <a:ext uri="{FF2B5EF4-FFF2-40B4-BE49-F238E27FC236}">
                  <a16:creationId xmlns:a16="http://schemas.microsoft.com/office/drawing/2014/main" id="{758FF4C6-9275-48CE-92DC-5A763FC6E154}"/>
                </a:ext>
              </a:extLst>
            </p:cNvPr>
            <p:cNvPicPr>
              <a:picLocks noChangeAspect="1"/>
            </p:cNvPicPr>
            <p:nvPr/>
          </p:nvPicPr>
          <p:blipFill rotWithShape="1">
            <a:blip r:embed="rId3">
              <a:extLst>
                <a:ext uri="{28A0092B-C50C-407E-A947-70E740481C1C}">
                  <a14:useLocalDpi xmlns:a14="http://schemas.microsoft.com/office/drawing/2010/main" val="0"/>
                </a:ext>
              </a:extLst>
            </a:blip>
            <a:srcRect l="52021" t="23265" b="28528"/>
            <a:stretch/>
          </p:blipFill>
          <p:spPr>
            <a:xfrm>
              <a:off x="5601542" y="2483063"/>
              <a:ext cx="1546121" cy="1553496"/>
            </a:xfrm>
            <a:prstGeom prst="rect">
              <a:avLst/>
            </a:prstGeom>
          </p:spPr>
        </p:pic>
        <p:sp>
          <p:nvSpPr>
            <p:cNvPr id="21" name="文本框 20">
              <a:extLst>
                <a:ext uri="{FF2B5EF4-FFF2-40B4-BE49-F238E27FC236}">
                  <a16:creationId xmlns:a16="http://schemas.microsoft.com/office/drawing/2014/main" id="{248C3999-CA65-42FB-9AEF-ED1C1763C078}"/>
                </a:ext>
              </a:extLst>
            </p:cNvPr>
            <p:cNvSpPr txBox="1"/>
            <p:nvPr/>
          </p:nvSpPr>
          <p:spPr>
            <a:xfrm>
              <a:off x="5952586" y="3016371"/>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4" name="组合 23">
            <a:extLst>
              <a:ext uri="{FF2B5EF4-FFF2-40B4-BE49-F238E27FC236}">
                <a16:creationId xmlns:a16="http://schemas.microsoft.com/office/drawing/2014/main" id="{75184D71-5203-4E34-957A-EB9986274E86}"/>
              </a:ext>
            </a:extLst>
          </p:cNvPr>
          <p:cNvGrpSpPr/>
          <p:nvPr/>
        </p:nvGrpSpPr>
        <p:grpSpPr>
          <a:xfrm>
            <a:off x="5696776" y="3729351"/>
            <a:ext cx="1546121" cy="1553496"/>
            <a:chOff x="5574453" y="4217428"/>
            <a:chExt cx="1546121" cy="1553496"/>
          </a:xfrm>
        </p:grpSpPr>
        <p:pic>
          <p:nvPicPr>
            <p:cNvPr id="20" name="图片 19">
              <a:extLst>
                <a:ext uri="{FF2B5EF4-FFF2-40B4-BE49-F238E27FC236}">
                  <a16:creationId xmlns:a16="http://schemas.microsoft.com/office/drawing/2014/main" id="{D16EC449-4E97-404A-93C2-8004EE159644}"/>
                </a:ext>
              </a:extLst>
            </p:cNvPr>
            <p:cNvPicPr>
              <a:picLocks noChangeAspect="1"/>
            </p:cNvPicPr>
            <p:nvPr/>
          </p:nvPicPr>
          <p:blipFill rotWithShape="1">
            <a:blip r:embed="rId3">
              <a:extLst>
                <a:ext uri="{28A0092B-C50C-407E-A947-70E740481C1C}">
                  <a14:useLocalDpi xmlns:a14="http://schemas.microsoft.com/office/drawing/2010/main" val="0"/>
                </a:ext>
              </a:extLst>
            </a:blip>
            <a:srcRect l="52021" t="23265" b="28528"/>
            <a:stretch/>
          </p:blipFill>
          <p:spPr>
            <a:xfrm>
              <a:off x="5574453" y="4217428"/>
              <a:ext cx="1546121" cy="1553496"/>
            </a:xfrm>
            <a:prstGeom prst="rect">
              <a:avLst/>
            </a:prstGeom>
          </p:spPr>
        </p:pic>
        <p:sp>
          <p:nvSpPr>
            <p:cNvPr id="22" name="文本框 21">
              <a:extLst>
                <a:ext uri="{FF2B5EF4-FFF2-40B4-BE49-F238E27FC236}">
                  <a16:creationId xmlns:a16="http://schemas.microsoft.com/office/drawing/2014/main" id="{C09CE869-2959-4614-9F91-088B4FECB64B}"/>
                </a:ext>
              </a:extLst>
            </p:cNvPr>
            <p:cNvSpPr txBox="1"/>
            <p:nvPr/>
          </p:nvSpPr>
          <p:spPr>
            <a:xfrm>
              <a:off x="5893742" y="4799418"/>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5" name="组合 24">
            <a:extLst>
              <a:ext uri="{FF2B5EF4-FFF2-40B4-BE49-F238E27FC236}">
                <a16:creationId xmlns:a16="http://schemas.microsoft.com/office/drawing/2014/main" id="{01FC0D14-6940-4501-ABE4-288D7CA7F44B}"/>
              </a:ext>
            </a:extLst>
          </p:cNvPr>
          <p:cNvGrpSpPr/>
          <p:nvPr/>
        </p:nvGrpSpPr>
        <p:grpSpPr>
          <a:xfrm>
            <a:off x="3790340" y="412818"/>
            <a:ext cx="3876453" cy="802209"/>
            <a:chOff x="-80691" y="-640399"/>
            <a:chExt cx="4556933" cy="907919"/>
          </a:xfrm>
        </p:grpSpPr>
        <p:grpSp>
          <p:nvGrpSpPr>
            <p:cNvPr id="26" name="组合 25">
              <a:extLst>
                <a:ext uri="{FF2B5EF4-FFF2-40B4-BE49-F238E27FC236}">
                  <a16:creationId xmlns:a16="http://schemas.microsoft.com/office/drawing/2014/main" id="{FD1B0483-F6C8-4EB4-AAB0-C29F0E4627AC}"/>
                </a:ext>
              </a:extLst>
            </p:cNvPr>
            <p:cNvGrpSpPr/>
            <p:nvPr/>
          </p:nvGrpSpPr>
          <p:grpSpPr>
            <a:xfrm rot="406819" flipH="1">
              <a:off x="-80691" y="-640399"/>
              <a:ext cx="1030666" cy="703956"/>
              <a:chOff x="9015984" y="2528554"/>
              <a:chExt cx="2157344" cy="1473489"/>
            </a:xfrm>
          </p:grpSpPr>
          <p:sp>
            <p:nvSpPr>
              <p:cNvPr id="38" name="Freeform 166">
                <a:extLst>
                  <a:ext uri="{FF2B5EF4-FFF2-40B4-BE49-F238E27FC236}">
                    <a16:creationId xmlns:a16="http://schemas.microsoft.com/office/drawing/2014/main" id="{EF5F83DB-FE63-4CD2-9D59-F9C984285B6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 name="Freeform 167">
                <a:extLst>
                  <a:ext uri="{FF2B5EF4-FFF2-40B4-BE49-F238E27FC236}">
                    <a16:creationId xmlns:a16="http://schemas.microsoft.com/office/drawing/2014/main" id="{14226E42-622C-4B83-AD8B-ED8F0B41AF1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 name="Freeform 168">
                <a:extLst>
                  <a:ext uri="{FF2B5EF4-FFF2-40B4-BE49-F238E27FC236}">
                    <a16:creationId xmlns:a16="http://schemas.microsoft.com/office/drawing/2014/main" id="{4624F6BB-964F-4D08-BFB7-D976A3DAAB3E}"/>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1" name="Freeform 169">
                <a:extLst>
                  <a:ext uri="{FF2B5EF4-FFF2-40B4-BE49-F238E27FC236}">
                    <a16:creationId xmlns:a16="http://schemas.microsoft.com/office/drawing/2014/main" id="{0F4F20BD-E03B-4521-941E-12A9022FA8D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2" name="Freeform 170">
                <a:extLst>
                  <a:ext uri="{FF2B5EF4-FFF2-40B4-BE49-F238E27FC236}">
                    <a16:creationId xmlns:a16="http://schemas.microsoft.com/office/drawing/2014/main" id="{15FEDD1E-E753-4B83-A7A9-49329B94A59C}"/>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75">
                <a:extLst>
                  <a:ext uri="{FF2B5EF4-FFF2-40B4-BE49-F238E27FC236}">
                    <a16:creationId xmlns:a16="http://schemas.microsoft.com/office/drawing/2014/main" id="{FA529D7D-8477-496A-BA37-611485DFE85A}"/>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76">
                <a:extLst>
                  <a:ext uri="{FF2B5EF4-FFF2-40B4-BE49-F238E27FC236}">
                    <a16:creationId xmlns:a16="http://schemas.microsoft.com/office/drawing/2014/main" id="{0C2F045D-95B4-4C06-88E3-DEEEE0E291E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77">
                <a:extLst>
                  <a:ext uri="{FF2B5EF4-FFF2-40B4-BE49-F238E27FC236}">
                    <a16:creationId xmlns:a16="http://schemas.microsoft.com/office/drawing/2014/main" id="{E6C06459-72BA-40E7-A2BD-00B1345E8A2D}"/>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78">
                <a:extLst>
                  <a:ext uri="{FF2B5EF4-FFF2-40B4-BE49-F238E27FC236}">
                    <a16:creationId xmlns:a16="http://schemas.microsoft.com/office/drawing/2014/main" id="{1988CEC6-B16B-4721-ADC5-DB43828B29C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79">
                <a:extLst>
                  <a:ext uri="{FF2B5EF4-FFF2-40B4-BE49-F238E27FC236}">
                    <a16:creationId xmlns:a16="http://schemas.microsoft.com/office/drawing/2014/main" id="{99F8569C-0BC3-4979-802D-5A51E9C52E6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27" name="组合 26">
              <a:extLst>
                <a:ext uri="{FF2B5EF4-FFF2-40B4-BE49-F238E27FC236}">
                  <a16:creationId xmlns:a16="http://schemas.microsoft.com/office/drawing/2014/main" id="{C94DFE60-829E-4551-84EA-7FC8F42234C4}"/>
                </a:ext>
              </a:extLst>
            </p:cNvPr>
            <p:cNvGrpSpPr/>
            <p:nvPr/>
          </p:nvGrpSpPr>
          <p:grpSpPr>
            <a:xfrm>
              <a:off x="1201576" y="61145"/>
              <a:ext cx="3274666" cy="206375"/>
              <a:chOff x="4531763" y="904319"/>
              <a:chExt cx="3274666" cy="206375"/>
            </a:xfrm>
            <a:solidFill>
              <a:schemeClr val="bg1"/>
            </a:solidFill>
          </p:grpSpPr>
          <p:sp>
            <p:nvSpPr>
              <p:cNvPr id="28" name="Freeform 139">
                <a:extLst>
                  <a:ext uri="{FF2B5EF4-FFF2-40B4-BE49-F238E27FC236}">
                    <a16:creationId xmlns:a16="http://schemas.microsoft.com/office/drawing/2014/main" id="{91A7ACB7-0F8B-40B1-9B27-BE9695D1E1C4}"/>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39">
                <a:extLst>
                  <a:ext uri="{FF2B5EF4-FFF2-40B4-BE49-F238E27FC236}">
                    <a16:creationId xmlns:a16="http://schemas.microsoft.com/office/drawing/2014/main" id="{C9C01CB5-8969-478F-B939-F2E44EFEE79F}"/>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39">
                <a:extLst>
                  <a:ext uri="{FF2B5EF4-FFF2-40B4-BE49-F238E27FC236}">
                    <a16:creationId xmlns:a16="http://schemas.microsoft.com/office/drawing/2014/main" id="{D206A002-B4EB-4922-8B87-042A256954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39">
                <a:extLst>
                  <a:ext uri="{FF2B5EF4-FFF2-40B4-BE49-F238E27FC236}">
                    <a16:creationId xmlns:a16="http://schemas.microsoft.com/office/drawing/2014/main" id="{1ACE1A8B-FD25-4EBD-BFC4-6D0C444ECF98}"/>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39">
                <a:extLst>
                  <a:ext uri="{FF2B5EF4-FFF2-40B4-BE49-F238E27FC236}">
                    <a16:creationId xmlns:a16="http://schemas.microsoft.com/office/drawing/2014/main" id="{1E9AFDE1-E33E-4F44-8EEF-29214722F8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39">
                <a:extLst>
                  <a:ext uri="{FF2B5EF4-FFF2-40B4-BE49-F238E27FC236}">
                    <a16:creationId xmlns:a16="http://schemas.microsoft.com/office/drawing/2014/main" id="{88A8EFFC-8672-4054-81BB-A7B0474C733B}"/>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39">
                <a:extLst>
                  <a:ext uri="{FF2B5EF4-FFF2-40B4-BE49-F238E27FC236}">
                    <a16:creationId xmlns:a16="http://schemas.microsoft.com/office/drawing/2014/main" id="{3F161074-5747-4F39-9E82-16ADDCEFF8C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39">
                <a:extLst>
                  <a:ext uri="{FF2B5EF4-FFF2-40B4-BE49-F238E27FC236}">
                    <a16:creationId xmlns:a16="http://schemas.microsoft.com/office/drawing/2014/main" id="{539229EE-43FF-4172-A000-957DC2322E9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39">
                <a:extLst>
                  <a:ext uri="{FF2B5EF4-FFF2-40B4-BE49-F238E27FC236}">
                    <a16:creationId xmlns:a16="http://schemas.microsoft.com/office/drawing/2014/main" id="{AF98D84E-C5FE-4F47-9D74-A47B91AE563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39">
                <a:extLst>
                  <a:ext uri="{FF2B5EF4-FFF2-40B4-BE49-F238E27FC236}">
                    <a16:creationId xmlns:a16="http://schemas.microsoft.com/office/drawing/2014/main" id="{A0D4EADA-60E7-497F-BBD8-99F423E71ADE}"/>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pic>
        <p:nvPicPr>
          <p:cNvPr id="5" name="图片 4">
            <a:extLst>
              <a:ext uri="{FF2B5EF4-FFF2-40B4-BE49-F238E27FC236}">
                <a16:creationId xmlns:a16="http://schemas.microsoft.com/office/drawing/2014/main" id="{EC9BA85D-3EBC-4CC3-8174-87E64172F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656" y="1126354"/>
            <a:ext cx="5205995" cy="5205995"/>
          </a:xfrm>
          <a:prstGeom prst="rect">
            <a:avLst/>
          </a:prstGeom>
        </p:spPr>
      </p:pic>
      <p:sp>
        <p:nvSpPr>
          <p:cNvPr id="51" name="文本框 43">
            <a:extLst>
              <a:ext uri="{FF2B5EF4-FFF2-40B4-BE49-F238E27FC236}">
                <a16:creationId xmlns:a16="http://schemas.microsoft.com/office/drawing/2014/main" id="{B1AB0C45-3719-A542-A79E-31392ED1B0DB}"/>
              </a:ext>
            </a:extLst>
          </p:cNvPr>
          <p:cNvSpPr txBox="1"/>
          <p:nvPr/>
        </p:nvSpPr>
        <p:spPr>
          <a:xfrm>
            <a:off x="4569636" y="360169"/>
            <a:ext cx="5346523"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文本框 20">
            <a:extLst>
              <a:ext uri="{FF2B5EF4-FFF2-40B4-BE49-F238E27FC236}">
                <a16:creationId xmlns:a16="http://schemas.microsoft.com/office/drawing/2014/main" id="{DEEC97B8-4461-5340-97E0-7E95F4B970CB}"/>
              </a:ext>
            </a:extLst>
          </p:cNvPr>
          <p:cNvSpPr txBox="1"/>
          <p:nvPr/>
        </p:nvSpPr>
        <p:spPr>
          <a:xfrm>
            <a:off x="7079786" y="1918628"/>
            <a:ext cx="4814375" cy="1384995"/>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Thạch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Lam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nắm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bắt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được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đổi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thay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thời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tiết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giao</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mùa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53" name="文本框 20">
            <a:extLst>
              <a:ext uri="{FF2B5EF4-FFF2-40B4-BE49-F238E27FC236}">
                <a16:creationId xmlns:a16="http://schemas.microsoft.com/office/drawing/2014/main" id="{13801B1B-2B32-A544-BF9C-ADF8E265D405}"/>
              </a:ext>
            </a:extLst>
          </p:cNvPr>
          <p:cNvSpPr txBox="1"/>
          <p:nvPr/>
        </p:nvSpPr>
        <p:spPr>
          <a:xfrm>
            <a:off x="6991112" y="4566903"/>
            <a:ext cx="4814375" cy="954107"/>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tâm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hồn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tế</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nhạy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nhân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Sơn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9971320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362">
                                          <p:stCondLst>
                                            <p:cond delay="0"/>
                                          </p:stCondLst>
                                        </p:cTn>
                                        <p:tgtEl>
                                          <p:spTgt spid="23"/>
                                        </p:tgtEl>
                                      </p:cBhvr>
                                    </p:animEffect>
                                    <p:anim calcmode="lin" valueType="num">
                                      <p:cBhvr>
                                        <p:cTn id="8" dur="1139"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3"/>
                                        </p:tgtEl>
                                        <p:attrNameLst>
                                          <p:attrName>ppt_y</p:attrName>
                                        </p:attrNameLst>
                                      </p:cBhvr>
                                      <p:tavLst>
                                        <p:tav tm="0" fmla="#ppt_y-sin(pi*$)/81">
                                          <p:val>
                                            <p:fltVal val="0"/>
                                          </p:val>
                                        </p:tav>
                                        <p:tav tm="100000">
                                          <p:val>
                                            <p:fltVal val="1"/>
                                          </p:val>
                                        </p:tav>
                                      </p:tavLst>
                                    </p:anim>
                                    <p:animScale>
                                      <p:cBhvr>
                                        <p:cTn id="13" dur="16">
                                          <p:stCondLst>
                                            <p:cond delay="406"/>
                                          </p:stCondLst>
                                        </p:cTn>
                                        <p:tgtEl>
                                          <p:spTgt spid="23"/>
                                        </p:tgtEl>
                                      </p:cBhvr>
                                      <p:to x="100000" y="60000"/>
                                    </p:animScale>
                                    <p:animScale>
                                      <p:cBhvr>
                                        <p:cTn id="14" dur="104" decel="50000">
                                          <p:stCondLst>
                                            <p:cond delay="423"/>
                                          </p:stCondLst>
                                        </p:cTn>
                                        <p:tgtEl>
                                          <p:spTgt spid="23"/>
                                        </p:tgtEl>
                                      </p:cBhvr>
                                      <p:to x="100000" y="100000"/>
                                    </p:animScale>
                                    <p:animScale>
                                      <p:cBhvr>
                                        <p:cTn id="15" dur="16">
                                          <p:stCondLst>
                                            <p:cond delay="820"/>
                                          </p:stCondLst>
                                        </p:cTn>
                                        <p:tgtEl>
                                          <p:spTgt spid="23"/>
                                        </p:tgtEl>
                                      </p:cBhvr>
                                      <p:to x="100000" y="80000"/>
                                    </p:animScale>
                                    <p:animScale>
                                      <p:cBhvr>
                                        <p:cTn id="16" dur="104" decel="50000">
                                          <p:stCondLst>
                                            <p:cond delay="836"/>
                                          </p:stCondLst>
                                        </p:cTn>
                                        <p:tgtEl>
                                          <p:spTgt spid="23"/>
                                        </p:tgtEl>
                                      </p:cBhvr>
                                      <p:to x="100000" y="100000"/>
                                    </p:animScale>
                                    <p:animScale>
                                      <p:cBhvr>
                                        <p:cTn id="17" dur="16">
                                          <p:stCondLst>
                                            <p:cond delay="1026"/>
                                          </p:stCondLst>
                                        </p:cTn>
                                        <p:tgtEl>
                                          <p:spTgt spid="23"/>
                                        </p:tgtEl>
                                      </p:cBhvr>
                                      <p:to x="100000" y="90000"/>
                                    </p:animScale>
                                    <p:animScale>
                                      <p:cBhvr>
                                        <p:cTn id="18" dur="104" decel="50000">
                                          <p:stCondLst>
                                            <p:cond delay="1042"/>
                                          </p:stCondLst>
                                        </p:cTn>
                                        <p:tgtEl>
                                          <p:spTgt spid="23"/>
                                        </p:tgtEl>
                                      </p:cBhvr>
                                      <p:to x="100000" y="100000"/>
                                    </p:animScale>
                                    <p:animScale>
                                      <p:cBhvr>
                                        <p:cTn id="19" dur="16">
                                          <p:stCondLst>
                                            <p:cond delay="1130"/>
                                          </p:stCondLst>
                                        </p:cTn>
                                        <p:tgtEl>
                                          <p:spTgt spid="23"/>
                                        </p:tgtEl>
                                      </p:cBhvr>
                                      <p:to x="100000" y="95000"/>
                                    </p:animScale>
                                    <p:animScale>
                                      <p:cBhvr>
                                        <p:cTn id="20" dur="104" decel="50000">
                                          <p:stCondLst>
                                            <p:cond delay="1146"/>
                                          </p:stCondLst>
                                        </p:cTn>
                                        <p:tgtEl>
                                          <p:spTgt spid="23"/>
                                        </p:tgtEl>
                                      </p:cBhvr>
                                      <p:to x="100000" y="100000"/>
                                    </p:animScale>
                                  </p:childTnLst>
                                </p:cTn>
                              </p:par>
                            </p:childTnLst>
                          </p:cTn>
                        </p:par>
                        <p:par>
                          <p:cTn id="21" fill="hold">
                            <p:stCondLst>
                              <p:cond delay="125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362">
                                          <p:stCondLst>
                                            <p:cond delay="0"/>
                                          </p:stCondLst>
                                        </p:cTn>
                                        <p:tgtEl>
                                          <p:spTgt spid="24"/>
                                        </p:tgtEl>
                                      </p:cBhvr>
                                    </p:animEffect>
                                    <p:anim calcmode="lin" valueType="num">
                                      <p:cBhvr>
                                        <p:cTn id="25" dur="113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41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415" tmFilter="0, 0; 0.125,0.2665; 0.25,0.4; 0.375,0.465; 0.5,0.5;  0.625,0.535; 0.75,0.6; 0.875,0.7335; 1,1">
                                          <p:stCondLst>
                                            <p:cond delay="415"/>
                                          </p:stCondLst>
                                        </p:cTn>
                                        <p:tgtEl>
                                          <p:spTgt spid="24"/>
                                        </p:tgtEl>
                                        <p:attrNameLst>
                                          <p:attrName>ppt_y</p:attrName>
                                        </p:attrNameLst>
                                      </p:cBhvr>
                                      <p:tavLst>
                                        <p:tav tm="0" fmla="#ppt_y-sin(pi*$)/9">
                                          <p:val>
                                            <p:fltVal val="0"/>
                                          </p:val>
                                        </p:tav>
                                        <p:tav tm="100000">
                                          <p:val>
                                            <p:fltVal val="1"/>
                                          </p:val>
                                        </p:tav>
                                      </p:tavLst>
                                    </p:anim>
                                    <p:anim calcmode="lin" valueType="num">
                                      <p:cBhvr>
                                        <p:cTn id="28" dur="207" tmFilter="0, 0; 0.125,0.2665; 0.25,0.4; 0.375,0.465; 0.5,0.5;  0.625,0.535; 0.75,0.6; 0.875,0.7335; 1,1">
                                          <p:stCondLst>
                                            <p:cond delay="828"/>
                                          </p:stCondLst>
                                        </p:cTn>
                                        <p:tgtEl>
                                          <p:spTgt spid="24"/>
                                        </p:tgtEl>
                                        <p:attrNameLst>
                                          <p:attrName>ppt_y</p:attrName>
                                        </p:attrNameLst>
                                      </p:cBhvr>
                                      <p:tavLst>
                                        <p:tav tm="0" fmla="#ppt_y-sin(pi*$)/27">
                                          <p:val>
                                            <p:fltVal val="0"/>
                                          </p:val>
                                        </p:tav>
                                        <p:tav tm="100000">
                                          <p:val>
                                            <p:fltVal val="1"/>
                                          </p:val>
                                        </p:tav>
                                      </p:tavLst>
                                    </p:anim>
                                    <p:anim calcmode="lin" valueType="num">
                                      <p:cBhvr>
                                        <p:cTn id="29" dur="103" tmFilter="0, 0; 0.125,0.2665; 0.25,0.4; 0.375,0.465; 0.5,0.5;  0.625,0.535; 0.75,0.6; 0.875,0.7335; 1,1">
                                          <p:stCondLst>
                                            <p:cond delay="1035"/>
                                          </p:stCondLst>
                                        </p:cTn>
                                        <p:tgtEl>
                                          <p:spTgt spid="24"/>
                                        </p:tgtEl>
                                        <p:attrNameLst>
                                          <p:attrName>ppt_y</p:attrName>
                                        </p:attrNameLst>
                                      </p:cBhvr>
                                      <p:tavLst>
                                        <p:tav tm="0" fmla="#ppt_y-sin(pi*$)/81">
                                          <p:val>
                                            <p:fltVal val="0"/>
                                          </p:val>
                                        </p:tav>
                                        <p:tav tm="100000">
                                          <p:val>
                                            <p:fltVal val="1"/>
                                          </p:val>
                                        </p:tav>
                                      </p:tavLst>
                                    </p:anim>
                                    <p:animScale>
                                      <p:cBhvr>
                                        <p:cTn id="30" dur="16">
                                          <p:stCondLst>
                                            <p:cond delay="406"/>
                                          </p:stCondLst>
                                        </p:cTn>
                                        <p:tgtEl>
                                          <p:spTgt spid="24"/>
                                        </p:tgtEl>
                                      </p:cBhvr>
                                      <p:to x="100000" y="60000"/>
                                    </p:animScale>
                                    <p:animScale>
                                      <p:cBhvr>
                                        <p:cTn id="31" dur="104" decel="50000">
                                          <p:stCondLst>
                                            <p:cond delay="423"/>
                                          </p:stCondLst>
                                        </p:cTn>
                                        <p:tgtEl>
                                          <p:spTgt spid="24"/>
                                        </p:tgtEl>
                                      </p:cBhvr>
                                      <p:to x="100000" y="100000"/>
                                    </p:animScale>
                                    <p:animScale>
                                      <p:cBhvr>
                                        <p:cTn id="32" dur="16">
                                          <p:stCondLst>
                                            <p:cond delay="820"/>
                                          </p:stCondLst>
                                        </p:cTn>
                                        <p:tgtEl>
                                          <p:spTgt spid="24"/>
                                        </p:tgtEl>
                                      </p:cBhvr>
                                      <p:to x="100000" y="80000"/>
                                    </p:animScale>
                                    <p:animScale>
                                      <p:cBhvr>
                                        <p:cTn id="33" dur="104" decel="50000">
                                          <p:stCondLst>
                                            <p:cond delay="836"/>
                                          </p:stCondLst>
                                        </p:cTn>
                                        <p:tgtEl>
                                          <p:spTgt spid="24"/>
                                        </p:tgtEl>
                                      </p:cBhvr>
                                      <p:to x="100000" y="100000"/>
                                    </p:animScale>
                                    <p:animScale>
                                      <p:cBhvr>
                                        <p:cTn id="34" dur="16">
                                          <p:stCondLst>
                                            <p:cond delay="1026"/>
                                          </p:stCondLst>
                                        </p:cTn>
                                        <p:tgtEl>
                                          <p:spTgt spid="24"/>
                                        </p:tgtEl>
                                      </p:cBhvr>
                                      <p:to x="100000" y="90000"/>
                                    </p:animScale>
                                    <p:animScale>
                                      <p:cBhvr>
                                        <p:cTn id="35" dur="104" decel="50000">
                                          <p:stCondLst>
                                            <p:cond delay="1042"/>
                                          </p:stCondLst>
                                        </p:cTn>
                                        <p:tgtEl>
                                          <p:spTgt spid="24"/>
                                        </p:tgtEl>
                                      </p:cBhvr>
                                      <p:to x="100000" y="100000"/>
                                    </p:animScale>
                                    <p:animScale>
                                      <p:cBhvr>
                                        <p:cTn id="36" dur="16">
                                          <p:stCondLst>
                                            <p:cond delay="1130"/>
                                          </p:stCondLst>
                                        </p:cTn>
                                        <p:tgtEl>
                                          <p:spTgt spid="24"/>
                                        </p:tgtEl>
                                      </p:cBhvr>
                                      <p:to x="100000" y="95000"/>
                                    </p:animScale>
                                    <p:animScale>
                                      <p:cBhvr>
                                        <p:cTn id="37" dur="104" decel="50000">
                                          <p:stCondLst>
                                            <p:cond delay="1146"/>
                                          </p:stCondLst>
                                        </p:cTn>
                                        <p:tgtEl>
                                          <p:spTgt spid="24"/>
                                        </p:tgtEl>
                                      </p:cBhvr>
                                      <p:to x="100000" y="100000"/>
                                    </p:animScale>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526738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6. So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sánh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cô</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bán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diêm</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5805797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1101635555"/>
              </p:ext>
            </p:extLst>
          </p:nvPr>
        </p:nvGraphicFramePr>
        <p:xfrm>
          <a:off x="643554" y="595979"/>
          <a:ext cx="10904891" cy="5445335"/>
        </p:xfrm>
        <a:graphic>
          <a:graphicData uri="http://schemas.openxmlformats.org/drawingml/2006/table">
            <a:tbl>
              <a:tblPr firstRow="1" firstCol="1" bandRow="1">
                <a:tableStyleId>{93296810-A885-4BE3-A3E7-6D5BEEA58F35}</a:tableStyleId>
              </a:tblPr>
              <a:tblGrid>
                <a:gridCol w="1425197">
                  <a:extLst>
                    <a:ext uri="{9D8B030D-6E8A-4147-A177-3AD203B41FA5}">
                      <a16:colId xmlns:a16="http://schemas.microsoft.com/office/drawing/2014/main" val="690654345"/>
                    </a:ext>
                  </a:extLst>
                </a:gridCol>
                <a:gridCol w="4034149">
                  <a:extLst>
                    <a:ext uri="{9D8B030D-6E8A-4147-A177-3AD203B41FA5}">
                      <a16:colId xmlns:a16="http://schemas.microsoft.com/office/drawing/2014/main" val="4162194743"/>
                    </a:ext>
                  </a:extLst>
                </a:gridCol>
                <a:gridCol w="2478279">
                  <a:extLst>
                    <a:ext uri="{9D8B030D-6E8A-4147-A177-3AD203B41FA5}">
                      <a16:colId xmlns:a16="http://schemas.microsoft.com/office/drawing/2014/main" val="1171804134"/>
                    </a:ext>
                  </a:extLst>
                </a:gridCol>
                <a:gridCol w="300061">
                  <a:extLst>
                    <a:ext uri="{9D8B030D-6E8A-4147-A177-3AD203B41FA5}">
                      <a16:colId xmlns:a16="http://schemas.microsoft.com/office/drawing/2014/main" val="57037730"/>
                    </a:ext>
                  </a:extLst>
                </a:gridCol>
                <a:gridCol w="2667205">
                  <a:extLst>
                    <a:ext uri="{9D8B030D-6E8A-4147-A177-3AD203B41FA5}">
                      <a16:colId xmlns:a16="http://schemas.microsoft.com/office/drawing/2014/main" val="1725023011"/>
                    </a:ext>
                  </a:extLst>
                </a:gridCol>
              </a:tblGrid>
              <a:tr h="756738">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VN"/>
                    </a:p>
                  </a:txBody>
                  <a:tcPr/>
                </a:tc>
                <a:tc>
                  <a:txBody>
                    <a:bodyPr/>
                    <a:lstStyle/>
                    <a:p>
                      <a:pPr algn="ctr">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Hiên</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77638082"/>
                  </a:ext>
                </a:extLst>
              </a:tr>
              <a:tr h="649997">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VN"/>
                    </a:p>
                  </a:txBody>
                  <a:tcPr/>
                </a:tc>
                <a:tc gridSpan="3">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3869570908"/>
                  </a:ext>
                </a:extLst>
              </a:tr>
              <a:tr h="526077">
                <a:tc rowSpan="4">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Khác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Tên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gọi</a:t>
                      </a:r>
                      <a:endParaRPr lang="en-VN"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63835047"/>
                  </a:ext>
                </a:extLst>
              </a:tr>
              <a:tr h="1118761">
                <a:tc vMerge="1">
                  <a:txBody>
                    <a:bodyPr/>
                    <a:lstStyle/>
                    <a:p>
                      <a:endParaRPr lang="en-VN"/>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Cách</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đối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xử</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của</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thân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và</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mọi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xung</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quanh</a:t>
                      </a:r>
                      <a:endParaRPr lang="en-VN"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59319147"/>
                  </a:ext>
                </a:extLst>
              </a:tr>
              <a:tr h="526077">
                <a:tc vMerge="1">
                  <a:txBody>
                    <a:bodyPr/>
                    <a:lstStyle/>
                    <a:p>
                      <a:endParaRPr lang="en-VN"/>
                    </a:p>
                  </a:txBody>
                  <a:tcPr/>
                </a:tc>
                <a:tc>
                  <a:txBody>
                    <a:bodyPr/>
                    <a:lstStyle/>
                    <a:p>
                      <a:pPr algn="just">
                        <a:lnSpc>
                          <a:spcPct val="150000"/>
                        </a:lnSpc>
                        <a:tabLst>
                          <a:tab pos="90170" algn="l"/>
                          <a:tab pos="180340" algn="l"/>
                        </a:tabLst>
                      </a:pPr>
                      <a:r>
                        <a:rPr lang="en-US" sz="3200" i="1" kern="100">
                          <a:effectLst/>
                          <a:latin typeface="Times New Roman" panose="02020603050405020304" pitchFamily="18" charset="0"/>
                          <a:cs typeface="Times New Roman" panose="02020603050405020304" pitchFamily="18" charset="0"/>
                        </a:rPr>
                        <a:t>Công việc</a:t>
                      </a:r>
                      <a:endParaRPr lang="en-VN" sz="3200" i="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36226638"/>
                  </a:ext>
                </a:extLst>
              </a:tr>
              <a:tr h="526077">
                <a:tc vMerge="1">
                  <a:txBody>
                    <a:bodyPr/>
                    <a:lstStyle/>
                    <a:p>
                      <a:endParaRPr lang="en-VN"/>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Kết</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thúc</a:t>
                      </a:r>
                      <a:r>
                        <a:rPr lang="en-US" sz="3200" i="1" kern="100" dirty="0">
                          <a:effectLst/>
                          <a:latin typeface="Times New Roman" panose="02020603050405020304" pitchFamily="18" charset="0"/>
                          <a:cs typeface="Times New Roman" panose="02020603050405020304" pitchFamily="18" charset="0"/>
                        </a:rPr>
                        <a:t> </a:t>
                      </a:r>
                      <a:endParaRPr lang="en-VN"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40866030"/>
                  </a:ext>
                </a:extLst>
              </a:tr>
            </a:tbl>
          </a:graphicData>
        </a:graphic>
      </p:graphicFrame>
      <p:pic>
        <p:nvPicPr>
          <p:cNvPr id="8" name="图片 7">
            <a:extLst>
              <a:ext uri="{FF2B5EF4-FFF2-40B4-BE49-F238E27FC236}">
                <a16:creationId xmlns:a16="http://schemas.microsoft.com/office/drawing/2014/main" id="{32CB5F88-A657-4196-BE6D-1EA2A82AE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35008124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1770764668"/>
              </p:ext>
            </p:extLst>
          </p:nvPr>
        </p:nvGraphicFramePr>
        <p:xfrm>
          <a:off x="1163320" y="396892"/>
          <a:ext cx="9865360" cy="5676900"/>
        </p:xfrm>
        <a:graphic>
          <a:graphicData uri="http://schemas.openxmlformats.org/drawingml/2006/table">
            <a:tbl>
              <a:tblPr firstRow="1" firstCol="1" bandRow="1">
                <a:tableStyleId>{93296810-A885-4BE3-A3E7-6D5BEEA58F35}</a:tableStyleId>
              </a:tblPr>
              <a:tblGrid>
                <a:gridCol w="2680621">
                  <a:extLst>
                    <a:ext uri="{9D8B030D-6E8A-4147-A177-3AD203B41FA5}">
                      <a16:colId xmlns:a16="http://schemas.microsoft.com/office/drawing/2014/main" val="690654345"/>
                    </a:ext>
                  </a:extLst>
                </a:gridCol>
                <a:gridCol w="3632063">
                  <a:extLst>
                    <a:ext uri="{9D8B030D-6E8A-4147-A177-3AD203B41FA5}">
                      <a16:colId xmlns:a16="http://schemas.microsoft.com/office/drawing/2014/main" val="1171804134"/>
                    </a:ext>
                  </a:extLst>
                </a:gridCol>
                <a:gridCol w="3552676">
                  <a:extLst>
                    <a:ext uri="{9D8B030D-6E8A-4147-A177-3AD203B41FA5}">
                      <a16:colId xmlns:a16="http://schemas.microsoft.com/office/drawing/2014/main" val="57037730"/>
                    </a:ext>
                  </a:extLst>
                </a:gridCol>
              </a:tblGrid>
              <a:tr h="909285">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Hiên</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77638082"/>
                  </a:ext>
                </a:extLst>
              </a:tr>
              <a:tr h="781027">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là</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những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có</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hoàn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cảnh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thương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nghèo</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khổ</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Dáng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vẻ</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bên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ngoài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rách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rưới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thiếu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thôn</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được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miêu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tả</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ở</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thời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điểm</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mùa</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đông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lạnh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giá</a:t>
                      </a:r>
                      <a:r>
                        <a:rPr lang="en-US" sz="3200" kern="100" dirty="0">
                          <a:effectLst/>
                          <a:latin typeface="Times New Roman" panose="02020603050405020304" pitchFamily="18" charset="0"/>
                          <a:cs typeface="Times New Roman" panose="02020603050405020304" pitchFamily="18" charset="0"/>
                        </a:rPr>
                        <a:t>.</a:t>
                      </a:r>
                    </a:p>
                  </a:txBody>
                  <a:tcPr marL="68580" marR="68580" marT="0" marB="0" anchor="ctr"/>
                </a:tc>
                <a:tc hMerge="1">
                  <a:txBody>
                    <a:bodyPr/>
                    <a:lstStyle/>
                    <a:p>
                      <a:endParaRPr lang="en-VN"/>
                    </a:p>
                  </a:txBody>
                  <a:tcPr/>
                </a:tc>
                <a:extLst>
                  <a:ext uri="{0D108BD9-81ED-4DB2-BD59-A6C34878D82A}">
                    <a16:rowId xmlns:a16="http://schemas.microsoft.com/office/drawing/2014/main" val="3869570908"/>
                  </a:ext>
                </a:extLst>
              </a:tr>
            </a:tbl>
          </a:graphicData>
        </a:graphic>
      </p:graphicFrame>
    </p:spTree>
    <p:extLst>
      <p:ext uri="{BB962C8B-B14F-4D97-AF65-F5344CB8AC3E}">
        <p14:creationId xmlns:p14="http://schemas.microsoft.com/office/powerpoint/2010/main" val="20434926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624788515"/>
              </p:ext>
            </p:extLst>
          </p:nvPr>
        </p:nvGraphicFramePr>
        <p:xfrm>
          <a:off x="0" y="221515"/>
          <a:ext cx="12192000" cy="6057444"/>
        </p:xfrm>
        <a:graphic>
          <a:graphicData uri="http://schemas.openxmlformats.org/drawingml/2006/table">
            <a:tbl>
              <a:tblPr firstRow="1" firstCol="1" bandRow="1">
                <a:tableStyleId>{93296810-A885-4BE3-A3E7-6D5BEEA58F35}</a:tableStyleId>
              </a:tblPr>
              <a:tblGrid>
                <a:gridCol w="1593413">
                  <a:extLst>
                    <a:ext uri="{9D8B030D-6E8A-4147-A177-3AD203B41FA5}">
                      <a16:colId xmlns:a16="http://schemas.microsoft.com/office/drawing/2014/main" val="690654345"/>
                    </a:ext>
                  </a:extLst>
                </a:gridCol>
                <a:gridCol w="2071721">
                  <a:extLst>
                    <a:ext uri="{9D8B030D-6E8A-4147-A177-3AD203B41FA5}">
                      <a16:colId xmlns:a16="http://schemas.microsoft.com/office/drawing/2014/main" val="4162194743"/>
                    </a:ext>
                  </a:extLst>
                </a:gridCol>
                <a:gridCol w="3657659">
                  <a:extLst>
                    <a:ext uri="{9D8B030D-6E8A-4147-A177-3AD203B41FA5}">
                      <a16:colId xmlns:a16="http://schemas.microsoft.com/office/drawing/2014/main" val="1171804134"/>
                    </a:ext>
                  </a:extLst>
                </a:gridCol>
                <a:gridCol w="4869207">
                  <a:extLst>
                    <a:ext uri="{9D8B030D-6E8A-4147-A177-3AD203B41FA5}">
                      <a16:colId xmlns:a16="http://schemas.microsoft.com/office/drawing/2014/main" val="2312693020"/>
                    </a:ext>
                  </a:extLst>
                </a:gridCol>
              </a:tblGrid>
              <a:tr h="756738">
                <a:tc gridSpan="2">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Nội</a:t>
                      </a:r>
                      <a:r>
                        <a:rPr lang="en-US" sz="2800" kern="100" dirty="0">
                          <a:effectLst/>
                          <a:latin typeface="Times New Roman" panose="02020603050405020304" pitchFamily="18" charset="0"/>
                          <a:cs typeface="Times New Roman" panose="02020603050405020304" pitchFamily="18" charset="0"/>
                        </a:rPr>
                        <a:t> dung so </a:t>
                      </a:r>
                      <a:r>
                        <a:rPr lang="en-US" sz="2800" kern="100" dirty="0" err="1">
                          <a:effectLst/>
                          <a:latin typeface="Times New Roman" panose="02020603050405020304" pitchFamily="18" charset="0"/>
                          <a:cs typeface="Times New Roman" panose="02020603050405020304" pitchFamily="18" charset="0"/>
                        </a:rPr>
                        <a:t>sánh</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hMerge="1">
                  <a:txBody>
                    <a:bodyPr/>
                    <a:lstStyle/>
                    <a:p>
                      <a:endParaRPr lang="en-VN"/>
                    </a:p>
                  </a:txBody>
                  <a:tcPr/>
                </a:tc>
                <a:tc>
                  <a:txBody>
                    <a:bodyPr/>
                    <a:lstStyle/>
                    <a:p>
                      <a:pPr algn="ctr">
                        <a:lnSpc>
                          <a:spcPct val="114000"/>
                        </a:lnSpc>
                        <a:tabLst>
                          <a:tab pos="90170" algn="l"/>
                          <a:tab pos="180340" algn="l"/>
                        </a:tabLst>
                      </a:pPr>
                      <a:r>
                        <a:rPr lang="en-US" sz="2800" kern="100">
                          <a:effectLst/>
                          <a:latin typeface="Times New Roman" panose="02020603050405020304" pitchFamily="18" charset="0"/>
                          <a:cs typeface="Times New Roman" panose="02020603050405020304" pitchFamily="18" charset="0"/>
                        </a:rPr>
                        <a:t>Hiên</a:t>
                      </a:r>
                      <a:endParaRPr lang="en-VN"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77638082"/>
                  </a:ext>
                </a:extLst>
              </a:tr>
              <a:tr h="526077">
                <a:tc rowSpan="4">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nhau</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Tên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gọi</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563835047"/>
                  </a:ext>
                </a:extLst>
              </a:tr>
              <a:tr h="1118761">
                <a:tc vMerge="1">
                  <a:txBody>
                    <a:bodyPr/>
                    <a:lstStyle/>
                    <a:p>
                      <a:endParaRPr lang="en-VN"/>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Cách</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đối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xử</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của</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thân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và</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mọi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xung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quanh</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mọi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mẹ</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bè</a:t>
                      </a:r>
                      <a:r>
                        <a:rPr lang="en-US" sz="2800" kern="100" dirty="0">
                          <a:effectLst/>
                          <a:latin typeface="Times New Roman" panose="02020603050405020304" pitchFamily="18" charset="0"/>
                          <a:cs typeface="Times New Roman" panose="02020603050405020304" pitchFamily="18" charset="0"/>
                        </a:rPr>
                        <a:t>,…</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cuộc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sống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yêu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đập</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mắng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chửi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bị</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qua </a:t>
                      </a:r>
                      <a:r>
                        <a:rPr lang="en-US" sz="2800" kern="100" dirty="0" err="1">
                          <a:effectLst/>
                          <a:latin typeface="Times New Roman" panose="02020603050405020304" pitchFamily="18" charset="0"/>
                          <a:cs typeface="Times New Roman" panose="02020603050405020304" pitchFamily="18" charset="0"/>
                        </a:rPr>
                        <a:t>lại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lãnh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đạm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ơ</a:t>
                      </a:r>
                      <a:r>
                        <a:rPr lang="en-US" sz="2800" kern="100" dirty="0">
                          <a:effectLst/>
                          <a:latin typeface="Times New Roman" panose="02020603050405020304" pitchFamily="18" charset="0"/>
                          <a:cs typeface="Times New Roman" panose="02020603050405020304" pitchFamily="18" charset="0"/>
                        </a:rPr>
                        <a:t>.</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4259319147"/>
                  </a:ext>
                </a:extLst>
              </a:tr>
              <a:tr h="526077">
                <a:tc vMerge="1">
                  <a:txBody>
                    <a:bodyPr/>
                    <a:lstStyle/>
                    <a:p>
                      <a:endParaRPr lang="en-VN"/>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Công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việc</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Còn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ăn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chưa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vả</a:t>
                      </a:r>
                      <a:r>
                        <a:rPr lang="en-US" sz="2800" kern="100" dirty="0">
                          <a:effectLst/>
                          <a:latin typeface="Times New Roman" panose="02020603050405020304" pitchFamily="18" charset="0"/>
                          <a:cs typeface="Times New Roman" panose="02020603050405020304" pitchFamily="18" charset="0"/>
                        </a:rPr>
                        <a:t>.</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bằng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nghề</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trông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sự</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thí</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36226638"/>
                  </a:ext>
                </a:extLst>
              </a:tr>
              <a:tr h="526077">
                <a:tc vMerge="1">
                  <a:txBody>
                    <a:bodyPr/>
                    <a:lstStyle/>
                    <a:p>
                      <a:endParaRPr lang="en-VN"/>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Kết</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thúc</a:t>
                      </a:r>
                      <a:r>
                        <a:rPr lang="en-US" sz="2800" i="1" kern="100" dirty="0">
                          <a:effectLst/>
                          <a:latin typeface="Times New Roman" panose="02020603050405020304" pitchFamily="18" charset="0"/>
                          <a:cs typeface="Times New Roman" panose="02020603050405020304" pitchFamily="18" charset="0"/>
                        </a:rPr>
                        <a:t> </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áo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ấm</a:t>
                      </a:r>
                      <a:r>
                        <a:rPr lang="en-US" sz="2800" kern="100" dirty="0">
                          <a:effectLst/>
                          <a:latin typeface="Times New Roman" panose="02020603050405020304" pitchFamily="18" charset="0"/>
                          <a:cs typeface="Times New Roman" panose="02020603050405020304" pitchFamily="18" charset="0"/>
                        </a:rPr>
                        <a:t>.</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mang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tính</a:t>
                      </a:r>
                      <a:r>
                        <a:rPr lang="en-US" sz="2800" kern="100" dirty="0">
                          <a:effectLst/>
                          <a:latin typeface="Times New Roman" panose="02020603050405020304" pitchFamily="18" charset="0"/>
                          <a:cs typeface="Times New Roman" panose="02020603050405020304" pitchFamily="18" charset="0"/>
                        </a:rPr>
                        <a:t> bi </a:t>
                      </a:r>
                      <a:r>
                        <a:rPr lang="en-US" sz="2800" kern="100" dirty="0" err="1">
                          <a:effectLst/>
                          <a:latin typeface="Times New Roman" panose="02020603050405020304" pitchFamily="18" charset="0"/>
                          <a:cs typeface="Times New Roman" panose="02020603050405020304" pitchFamily="18" charset="0"/>
                        </a:rPr>
                        <a:t>kịch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chết</a:t>
                      </a:r>
                      <a:r>
                        <a:rPr lang="en-US" sz="2800" kern="100" dirty="0">
                          <a:effectLst/>
                          <a:latin typeface="Times New Roman" panose="02020603050405020304" pitchFamily="18" charset="0"/>
                          <a:cs typeface="Times New Roman" panose="02020603050405020304" pitchFamily="18" charset="0"/>
                        </a:rPr>
                        <a:t>.</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440866030"/>
                  </a:ext>
                </a:extLst>
              </a:tr>
            </a:tbl>
          </a:graphicData>
        </a:graphic>
      </p:graphicFrame>
      <p:pic>
        <p:nvPicPr>
          <p:cNvPr id="8" name="图片 7">
            <a:extLst>
              <a:ext uri="{FF2B5EF4-FFF2-40B4-BE49-F238E27FC236}">
                <a16:creationId xmlns:a16="http://schemas.microsoft.com/office/drawing/2014/main" id="{32CB5F88-A657-4196-BE6D-1EA2A82AE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2434868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2168171" y="926744"/>
            <a:ext cx="6257453" cy="263886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b="1"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TỔNG KẾT</a:t>
            </a:r>
            <a:endParaRPr kumimoji="0" lang="zh-CN" altLang="en-US" sz="72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939683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DBA2E0DC-4929-47B1-8ADC-CDF70672CE0A}"/>
              </a:ext>
            </a:extLst>
          </p:cNvPr>
          <p:cNvSpPr>
            <a:spLocks noEditPoints="1"/>
          </p:cNvSpPr>
          <p:nvPr/>
        </p:nvSpPr>
        <p:spPr bwMode="auto">
          <a:xfrm flipH="1" flipV="1">
            <a:off x="287197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7">
            <a:extLst>
              <a:ext uri="{FF2B5EF4-FFF2-40B4-BE49-F238E27FC236}">
                <a16:creationId xmlns:a16="http://schemas.microsoft.com/office/drawing/2014/main" id="{31E9C308-783D-474C-B8E0-0F17B0357464}"/>
              </a:ext>
            </a:extLst>
          </p:cNvPr>
          <p:cNvSpPr>
            <a:spLocks noEditPoints="1"/>
          </p:cNvSpPr>
          <p:nvPr/>
        </p:nvSpPr>
        <p:spPr bwMode="auto">
          <a:xfrm flipH="1" flipV="1">
            <a:off x="5453813" y="173366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7">
            <a:extLst>
              <a:ext uri="{FF2B5EF4-FFF2-40B4-BE49-F238E27FC236}">
                <a16:creationId xmlns:a16="http://schemas.microsoft.com/office/drawing/2014/main" id="{D8AACD00-1683-43A4-985D-C4952D13C7FC}"/>
              </a:ext>
            </a:extLst>
          </p:cNvPr>
          <p:cNvSpPr>
            <a:spLocks noEditPoints="1"/>
          </p:cNvSpPr>
          <p:nvPr/>
        </p:nvSpPr>
        <p:spPr bwMode="auto">
          <a:xfrm flipH="1" flipV="1">
            <a:off x="803564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 name="任意多边形: 形状 1">
            <a:extLst>
              <a:ext uri="{FF2B5EF4-FFF2-40B4-BE49-F238E27FC236}">
                <a16:creationId xmlns:a16="http://schemas.microsoft.com/office/drawing/2014/main" id="{425727C4-72C5-4BD6-B1A1-37B066B8A3DA}"/>
              </a:ext>
            </a:extLst>
          </p:cNvPr>
          <p:cNvSpPr/>
          <p:nvPr/>
        </p:nvSpPr>
        <p:spPr>
          <a:xfrm>
            <a:off x="4784762" y="2625513"/>
            <a:ext cx="699247" cy="551351"/>
          </a:xfrm>
          <a:custGeom>
            <a:avLst/>
            <a:gdLst>
              <a:gd name="connsiteX0" fmla="*/ 0 w 699247"/>
              <a:gd name="connsiteY0" fmla="*/ 551351 h 551351"/>
              <a:gd name="connsiteX1" fmla="*/ 147918 w 699247"/>
              <a:gd name="connsiteY1" fmla="*/ 511010 h 551351"/>
              <a:gd name="connsiteX2" fmla="*/ 309282 w 699247"/>
              <a:gd name="connsiteY2" fmla="*/ 363092 h 551351"/>
              <a:gd name="connsiteX3" fmla="*/ 363071 w 699247"/>
              <a:gd name="connsiteY3" fmla="*/ 282410 h 551351"/>
              <a:gd name="connsiteX4" fmla="*/ 470647 w 699247"/>
              <a:gd name="connsiteY4" fmla="*/ 188280 h 551351"/>
              <a:gd name="connsiteX5" fmla="*/ 497541 w 699247"/>
              <a:gd name="connsiteY5" fmla="*/ 147939 h 551351"/>
              <a:gd name="connsiteX6" fmla="*/ 578224 w 699247"/>
              <a:gd name="connsiteY6" fmla="*/ 94151 h 551351"/>
              <a:gd name="connsiteX7" fmla="*/ 618565 w 699247"/>
              <a:gd name="connsiteY7" fmla="*/ 67257 h 551351"/>
              <a:gd name="connsiteX8" fmla="*/ 699247 w 699247"/>
              <a:gd name="connsiteY8" fmla="*/ 21 h 5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7" h="551351">
                <a:moveTo>
                  <a:pt x="0" y="551351"/>
                </a:moveTo>
                <a:cubicBezTo>
                  <a:pt x="60497" y="542709"/>
                  <a:pt x="99602" y="547247"/>
                  <a:pt x="147918" y="511010"/>
                </a:cubicBezTo>
                <a:cubicBezTo>
                  <a:pt x="160715" y="501412"/>
                  <a:pt x="282393" y="396703"/>
                  <a:pt x="309282" y="363092"/>
                </a:cubicBezTo>
                <a:cubicBezTo>
                  <a:pt x="329474" y="337852"/>
                  <a:pt x="340216" y="305266"/>
                  <a:pt x="363071" y="282410"/>
                </a:cubicBezTo>
                <a:cubicBezTo>
                  <a:pt x="441734" y="203746"/>
                  <a:pt x="403934" y="232755"/>
                  <a:pt x="470647" y="188280"/>
                </a:cubicBezTo>
                <a:cubicBezTo>
                  <a:pt x="479612" y="174833"/>
                  <a:pt x="485378" y="158581"/>
                  <a:pt x="497541" y="147939"/>
                </a:cubicBezTo>
                <a:cubicBezTo>
                  <a:pt x="521867" y="126654"/>
                  <a:pt x="551330" y="112080"/>
                  <a:pt x="578224" y="94151"/>
                </a:cubicBezTo>
                <a:cubicBezTo>
                  <a:pt x="591671" y="85186"/>
                  <a:pt x="607137" y="78685"/>
                  <a:pt x="618565" y="67257"/>
                </a:cubicBezTo>
                <a:cubicBezTo>
                  <a:pt x="688969" y="-3149"/>
                  <a:pt x="654105" y="21"/>
                  <a:pt x="699247" y="21"/>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id="{5AD678D5-6426-42C0-90E0-186CFF88C000}"/>
              </a:ext>
            </a:extLst>
          </p:cNvPr>
          <p:cNvSpPr/>
          <p:nvPr/>
        </p:nvSpPr>
        <p:spPr>
          <a:xfrm>
            <a:off x="7380044" y="2704822"/>
            <a:ext cx="658906" cy="606512"/>
          </a:xfrm>
          <a:custGeom>
            <a:avLst/>
            <a:gdLst>
              <a:gd name="connsiteX0" fmla="*/ 0 w 658906"/>
              <a:gd name="connsiteY0" fmla="*/ 14842 h 606512"/>
              <a:gd name="connsiteX1" fmla="*/ 174812 w 658906"/>
              <a:gd name="connsiteY1" fmla="*/ 28289 h 606512"/>
              <a:gd name="connsiteX2" fmla="*/ 215153 w 658906"/>
              <a:gd name="connsiteY2" fmla="*/ 122418 h 606512"/>
              <a:gd name="connsiteX3" fmla="*/ 255495 w 658906"/>
              <a:gd name="connsiteY3" fmla="*/ 229995 h 606512"/>
              <a:gd name="connsiteX4" fmla="*/ 295836 w 658906"/>
              <a:gd name="connsiteY4" fmla="*/ 310677 h 606512"/>
              <a:gd name="connsiteX5" fmla="*/ 416859 w 658906"/>
              <a:gd name="connsiteY5" fmla="*/ 377912 h 606512"/>
              <a:gd name="connsiteX6" fmla="*/ 457200 w 658906"/>
              <a:gd name="connsiteY6" fmla="*/ 418254 h 606512"/>
              <a:gd name="connsiteX7" fmla="*/ 524436 w 658906"/>
              <a:gd name="connsiteY7" fmla="*/ 458595 h 606512"/>
              <a:gd name="connsiteX8" fmla="*/ 564777 w 658906"/>
              <a:gd name="connsiteY8" fmla="*/ 512383 h 606512"/>
              <a:gd name="connsiteX9" fmla="*/ 658906 w 658906"/>
              <a:gd name="connsiteY9" fmla="*/ 606512 h 60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8906" h="606512">
                <a:moveTo>
                  <a:pt x="0" y="14842"/>
                </a:moveTo>
                <a:cubicBezTo>
                  <a:pt x="68379" y="1166"/>
                  <a:pt x="101828" y="-15501"/>
                  <a:pt x="174812" y="28289"/>
                </a:cubicBezTo>
                <a:cubicBezTo>
                  <a:pt x="188659" y="36597"/>
                  <a:pt x="209075" y="104184"/>
                  <a:pt x="215153" y="122418"/>
                </a:cubicBezTo>
                <a:cubicBezTo>
                  <a:pt x="245961" y="307268"/>
                  <a:pt x="202217" y="141200"/>
                  <a:pt x="255495" y="229995"/>
                </a:cubicBezTo>
                <a:cubicBezTo>
                  <a:pt x="275318" y="263033"/>
                  <a:pt x="259636" y="284350"/>
                  <a:pt x="295836" y="310677"/>
                </a:cubicBezTo>
                <a:cubicBezTo>
                  <a:pt x="333158" y="337820"/>
                  <a:pt x="378461" y="352313"/>
                  <a:pt x="416859" y="377912"/>
                </a:cubicBezTo>
                <a:cubicBezTo>
                  <a:pt x="432682" y="388461"/>
                  <a:pt x="441986" y="406844"/>
                  <a:pt x="457200" y="418254"/>
                </a:cubicBezTo>
                <a:cubicBezTo>
                  <a:pt x="478109" y="433936"/>
                  <a:pt x="502024" y="445148"/>
                  <a:pt x="524436" y="458595"/>
                </a:cubicBezTo>
                <a:cubicBezTo>
                  <a:pt x="537883" y="476524"/>
                  <a:pt x="549887" y="495632"/>
                  <a:pt x="564777" y="512383"/>
                </a:cubicBezTo>
                <a:lnTo>
                  <a:pt x="658906" y="606512"/>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6DFC30C3-3EDA-4364-AA68-204946013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421" y="2558299"/>
            <a:ext cx="1082102" cy="1315121"/>
          </a:xfrm>
          <a:prstGeom prst="rect">
            <a:avLst/>
          </a:prstGeom>
        </p:spPr>
      </p:pic>
      <p:pic>
        <p:nvPicPr>
          <p:cNvPr id="22" name="图片 21">
            <a:extLst>
              <a:ext uri="{FF2B5EF4-FFF2-40B4-BE49-F238E27FC236}">
                <a16:creationId xmlns:a16="http://schemas.microsoft.com/office/drawing/2014/main" id="{7F4A62A8-0DDA-4981-841D-AE045B649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780" y="1947583"/>
            <a:ext cx="1180299" cy="1369532"/>
          </a:xfrm>
          <a:prstGeom prst="rect">
            <a:avLst/>
          </a:prstGeom>
        </p:spPr>
      </p:pic>
      <p:pic>
        <p:nvPicPr>
          <p:cNvPr id="24" name="图片 23">
            <a:extLst>
              <a:ext uri="{FF2B5EF4-FFF2-40B4-BE49-F238E27FC236}">
                <a16:creationId xmlns:a16="http://schemas.microsoft.com/office/drawing/2014/main" id="{29B8D025-8466-4181-8447-8082A46DD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525" y="2492240"/>
            <a:ext cx="1026936" cy="1369248"/>
          </a:xfrm>
          <a:prstGeom prst="rect">
            <a:avLst/>
          </a:prstGeom>
        </p:spPr>
      </p:pic>
      <p:grpSp>
        <p:nvGrpSpPr>
          <p:cNvPr id="39" name="组合 38">
            <a:extLst>
              <a:ext uri="{FF2B5EF4-FFF2-40B4-BE49-F238E27FC236}">
                <a16:creationId xmlns:a16="http://schemas.microsoft.com/office/drawing/2014/main" id="{6B53AEB9-AC8E-40C6-88A1-89DBD60C4A87}"/>
              </a:ext>
            </a:extLst>
          </p:cNvPr>
          <p:cNvGrpSpPr/>
          <p:nvPr/>
        </p:nvGrpSpPr>
        <p:grpSpPr>
          <a:xfrm>
            <a:off x="3790340" y="412818"/>
            <a:ext cx="3876453" cy="802209"/>
            <a:chOff x="-80691" y="-640399"/>
            <a:chExt cx="4556933" cy="907919"/>
          </a:xfrm>
        </p:grpSpPr>
        <p:grpSp>
          <p:nvGrpSpPr>
            <p:cNvPr id="40" name="组合 39">
              <a:extLst>
                <a:ext uri="{FF2B5EF4-FFF2-40B4-BE49-F238E27FC236}">
                  <a16:creationId xmlns:a16="http://schemas.microsoft.com/office/drawing/2014/main" id="{06DF571B-2300-42CE-BF83-A310159773EC}"/>
                </a:ext>
              </a:extLst>
            </p:cNvPr>
            <p:cNvGrpSpPr/>
            <p:nvPr/>
          </p:nvGrpSpPr>
          <p:grpSpPr>
            <a:xfrm rot="406819" flipH="1">
              <a:off x="-80691" y="-640399"/>
              <a:ext cx="1030666" cy="703956"/>
              <a:chOff x="9015984" y="2528554"/>
              <a:chExt cx="2157344" cy="1473489"/>
            </a:xfrm>
          </p:grpSpPr>
          <p:sp>
            <p:nvSpPr>
              <p:cNvPr id="52" name="Freeform 166">
                <a:extLst>
                  <a:ext uri="{FF2B5EF4-FFF2-40B4-BE49-F238E27FC236}">
                    <a16:creationId xmlns:a16="http://schemas.microsoft.com/office/drawing/2014/main" id="{1389B08A-95C8-49E8-905A-C4B02AD6A49A}"/>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3" name="Freeform 167">
                <a:extLst>
                  <a:ext uri="{FF2B5EF4-FFF2-40B4-BE49-F238E27FC236}">
                    <a16:creationId xmlns:a16="http://schemas.microsoft.com/office/drawing/2014/main" id="{2D0107A0-64B8-4CEA-9096-21FB58E6988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4" name="Freeform 168">
                <a:extLst>
                  <a:ext uri="{FF2B5EF4-FFF2-40B4-BE49-F238E27FC236}">
                    <a16:creationId xmlns:a16="http://schemas.microsoft.com/office/drawing/2014/main" id="{D0C5677E-261A-4E70-9918-7AECBD020967}"/>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5" name="Freeform 169">
                <a:extLst>
                  <a:ext uri="{FF2B5EF4-FFF2-40B4-BE49-F238E27FC236}">
                    <a16:creationId xmlns:a16="http://schemas.microsoft.com/office/drawing/2014/main" id="{BB415BB5-EB03-4FB3-A36B-90EC45BD1CDE}"/>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6" name="Freeform 170">
                <a:extLst>
                  <a:ext uri="{FF2B5EF4-FFF2-40B4-BE49-F238E27FC236}">
                    <a16:creationId xmlns:a16="http://schemas.microsoft.com/office/drawing/2014/main" id="{50A2152E-6AC7-4CE5-9231-E190D1894E1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7" name="Freeform 175">
                <a:extLst>
                  <a:ext uri="{FF2B5EF4-FFF2-40B4-BE49-F238E27FC236}">
                    <a16:creationId xmlns:a16="http://schemas.microsoft.com/office/drawing/2014/main" id="{CDE45FC1-D4F1-4F65-9CA9-0B4D001E4C1D}"/>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8" name="Freeform 176">
                <a:extLst>
                  <a:ext uri="{FF2B5EF4-FFF2-40B4-BE49-F238E27FC236}">
                    <a16:creationId xmlns:a16="http://schemas.microsoft.com/office/drawing/2014/main" id="{584FA981-C1F0-4681-B397-620ECF8F6CA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9" name="Freeform 177">
                <a:extLst>
                  <a:ext uri="{FF2B5EF4-FFF2-40B4-BE49-F238E27FC236}">
                    <a16:creationId xmlns:a16="http://schemas.microsoft.com/office/drawing/2014/main" id="{C7676BA7-75D9-436F-9D61-6FDC58CF69E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0" name="Freeform 178">
                <a:extLst>
                  <a:ext uri="{FF2B5EF4-FFF2-40B4-BE49-F238E27FC236}">
                    <a16:creationId xmlns:a16="http://schemas.microsoft.com/office/drawing/2014/main" id="{FC7EDE58-AB52-44FF-8D4A-31DB6134B252}"/>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1" name="Freeform 179">
                <a:extLst>
                  <a:ext uri="{FF2B5EF4-FFF2-40B4-BE49-F238E27FC236}">
                    <a16:creationId xmlns:a16="http://schemas.microsoft.com/office/drawing/2014/main" id="{142C371E-0458-43DD-8DF7-0847F5DC4C8E}"/>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62133FA1-D6CA-4471-BA4C-0369AD8CDCF8}"/>
                </a:ext>
              </a:extLst>
            </p:cNvPr>
            <p:cNvGrpSpPr/>
            <p:nvPr/>
          </p:nvGrpSpPr>
          <p:grpSpPr>
            <a:xfrm>
              <a:off x="1201576" y="61145"/>
              <a:ext cx="3274666" cy="206375"/>
              <a:chOff x="4531763" y="904319"/>
              <a:chExt cx="3274666" cy="206375"/>
            </a:xfrm>
            <a:solidFill>
              <a:schemeClr val="bg1"/>
            </a:solidFill>
          </p:grpSpPr>
          <p:sp>
            <p:nvSpPr>
              <p:cNvPr id="42" name="Freeform 139">
                <a:extLst>
                  <a:ext uri="{FF2B5EF4-FFF2-40B4-BE49-F238E27FC236}">
                    <a16:creationId xmlns:a16="http://schemas.microsoft.com/office/drawing/2014/main" id="{3B4D95DB-3C25-4A5D-BBB5-97078704546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39">
                <a:extLst>
                  <a:ext uri="{FF2B5EF4-FFF2-40B4-BE49-F238E27FC236}">
                    <a16:creationId xmlns:a16="http://schemas.microsoft.com/office/drawing/2014/main" id="{2CEB633B-441D-4274-8E8A-70F562471D7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39">
                <a:extLst>
                  <a:ext uri="{FF2B5EF4-FFF2-40B4-BE49-F238E27FC236}">
                    <a16:creationId xmlns:a16="http://schemas.microsoft.com/office/drawing/2014/main" id="{2D9D140A-9108-4D6F-9CA7-9A328F1E3B2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39">
                <a:extLst>
                  <a:ext uri="{FF2B5EF4-FFF2-40B4-BE49-F238E27FC236}">
                    <a16:creationId xmlns:a16="http://schemas.microsoft.com/office/drawing/2014/main" id="{5101760E-9A23-4E8D-829C-68293BAF54E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39">
                <a:extLst>
                  <a:ext uri="{FF2B5EF4-FFF2-40B4-BE49-F238E27FC236}">
                    <a16:creationId xmlns:a16="http://schemas.microsoft.com/office/drawing/2014/main" id="{22B56124-99C1-4D6A-A101-D6BA7A48ED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39">
                <a:extLst>
                  <a:ext uri="{FF2B5EF4-FFF2-40B4-BE49-F238E27FC236}">
                    <a16:creationId xmlns:a16="http://schemas.microsoft.com/office/drawing/2014/main" id="{CFCC5F41-D885-464E-A772-2629C7C7620F}"/>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8" name="Freeform 139">
                <a:extLst>
                  <a:ext uri="{FF2B5EF4-FFF2-40B4-BE49-F238E27FC236}">
                    <a16:creationId xmlns:a16="http://schemas.microsoft.com/office/drawing/2014/main" id="{039B4859-6B6E-4573-A8CC-D5418A3752C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9" name="Freeform 139">
                <a:extLst>
                  <a:ext uri="{FF2B5EF4-FFF2-40B4-BE49-F238E27FC236}">
                    <a16:creationId xmlns:a16="http://schemas.microsoft.com/office/drawing/2014/main" id="{4B02D9CE-DBC0-4CDC-B573-B7E1B68CFE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0" name="Freeform 139">
                <a:extLst>
                  <a:ext uri="{FF2B5EF4-FFF2-40B4-BE49-F238E27FC236}">
                    <a16:creationId xmlns:a16="http://schemas.microsoft.com/office/drawing/2014/main" id="{8DE6A38F-A4D1-4DC8-AA8D-BC08A88026B4}"/>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1" name="Freeform 139">
                <a:extLst>
                  <a:ext uri="{FF2B5EF4-FFF2-40B4-BE49-F238E27FC236}">
                    <a16:creationId xmlns:a16="http://schemas.microsoft.com/office/drawing/2014/main" id="{A511D01C-6B35-40F0-9B9D-085A1FCD5B22}"/>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62" name="文本框 61">
            <a:extLst>
              <a:ext uri="{FF2B5EF4-FFF2-40B4-BE49-F238E27FC236}">
                <a16:creationId xmlns:a16="http://schemas.microsoft.com/office/drawing/2014/main" id="{685624EB-E6A6-47D6-B5D8-EEB54475E0B0}"/>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3" name="文本框 20">
            <a:extLst>
              <a:ext uri="{FF2B5EF4-FFF2-40B4-BE49-F238E27FC236}">
                <a16:creationId xmlns:a16="http://schemas.microsoft.com/office/drawing/2014/main" id="{9EFBE8D9-A0A1-264D-90D6-73F023E906BB}"/>
              </a:ext>
            </a:extLst>
          </p:cNvPr>
          <p:cNvSpPr txBox="1"/>
          <p:nvPr/>
        </p:nvSpPr>
        <p:spPr>
          <a:xfrm>
            <a:off x="2862760" y="4256989"/>
            <a:ext cx="1984184" cy="1384995"/>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Nghệ</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thuật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kết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hợp</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4" name="文本框 20">
            <a:extLst>
              <a:ext uri="{FF2B5EF4-FFF2-40B4-BE49-F238E27FC236}">
                <a16:creationId xmlns:a16="http://schemas.microsoft.com/office/drawing/2014/main" id="{71376BD8-BB29-6549-96E4-9400C7F92C8A}"/>
              </a:ext>
            </a:extLst>
          </p:cNvPr>
          <p:cNvSpPr txBox="1"/>
          <p:nvPr/>
        </p:nvSpPr>
        <p:spPr>
          <a:xfrm>
            <a:off x="5408025" y="3720822"/>
            <a:ext cx="1984184" cy="1815882"/>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Giọng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văn</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nhẹ</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nhàng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giàu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chất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thơ</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5" name="文本框 20">
            <a:extLst>
              <a:ext uri="{FF2B5EF4-FFF2-40B4-BE49-F238E27FC236}">
                <a16:creationId xmlns:a16="http://schemas.microsoft.com/office/drawing/2014/main" id="{FF936A95-6FC9-F14A-A39C-8272D1FB4269}"/>
              </a:ext>
            </a:extLst>
          </p:cNvPr>
          <p:cNvSpPr txBox="1"/>
          <p:nvPr/>
        </p:nvSpPr>
        <p:spPr>
          <a:xfrm>
            <a:off x="7953290" y="4243759"/>
            <a:ext cx="1984184" cy="954107"/>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a:p>
            <a:pPr algn="ct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tế</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BF3D9D46-6AA2-C34F-B244-A27AD85A2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4" y="4729661"/>
            <a:ext cx="2423941" cy="1949597"/>
          </a:xfrm>
          <a:prstGeom prst="rect">
            <a:avLst/>
          </a:prstGeom>
        </p:spPr>
      </p:pic>
    </p:spTree>
    <p:extLst>
      <p:ext uri="{BB962C8B-B14F-4D97-AF65-F5344CB8AC3E}">
        <p14:creationId xmlns:p14="http://schemas.microsoft.com/office/powerpoint/2010/main" val="8108061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p:cTn id="49" dur="500" fill="hold"/>
                                        <p:tgtEl>
                                          <p:spTgt spid="62"/>
                                        </p:tgtEl>
                                        <p:attrNameLst>
                                          <p:attrName>ppt_w</p:attrName>
                                        </p:attrNameLst>
                                      </p:cBhvr>
                                      <p:tavLst>
                                        <p:tav tm="0">
                                          <p:val>
                                            <p:fltVal val="0"/>
                                          </p:val>
                                        </p:tav>
                                        <p:tav tm="100000">
                                          <p:val>
                                            <p:strVal val="#ppt_w"/>
                                          </p:val>
                                        </p:tav>
                                      </p:tavLst>
                                    </p:anim>
                                    <p:anim calcmode="lin" valueType="num">
                                      <p:cBhvr>
                                        <p:cTn id="50" dur="500" fill="hold"/>
                                        <p:tgtEl>
                                          <p:spTgt spid="62"/>
                                        </p:tgtEl>
                                        <p:attrNameLst>
                                          <p:attrName>ppt_h</p:attrName>
                                        </p:attrNameLst>
                                      </p:cBhvr>
                                      <p:tavLst>
                                        <p:tav tm="0">
                                          <p:val>
                                            <p:fltVal val="0"/>
                                          </p:val>
                                        </p:tav>
                                        <p:tav tm="100000">
                                          <p:val>
                                            <p:strVal val="#ppt_h"/>
                                          </p:val>
                                        </p:tav>
                                      </p:tavLst>
                                    </p:anim>
                                    <p:animEffect transition="in" filter="fade">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2" grpId="0" animBg="1"/>
      <p:bldP spid="3" grpId="0" animBg="1"/>
      <p:bldP spid="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5" y="711200"/>
            <a:ext cx="7107822" cy="3529258"/>
          </a:xfrm>
          <a:prstGeom prst="rect">
            <a:avLst/>
          </a:prstGeom>
        </p:spPr>
      </p:pic>
      <p:sp>
        <p:nvSpPr>
          <p:cNvPr id="5" name="文本框 4"/>
          <p:cNvSpPr txBox="1"/>
          <p:nvPr/>
        </p:nvSpPr>
        <p:spPr>
          <a:xfrm>
            <a:off x="4862060" y="1364506"/>
            <a:ext cx="6586990" cy="2677656"/>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 hoạ những con người nơi làng quê nghèo khó, có lòng tự</a:t>
            </a:r>
            <a:r>
              <a:rPr kumimoji="0" lang="vi-VN" altLang="zh-CN" sz="2800" b="0" i="0" u="none" strike="noStrike" kern="1200" cap="none" spc="0" normalizeH="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trọng và những người có điều kiện sống tốt hơn biết yêu thương, sẻ chia. Đề cao tinh thần nhân văn,đồng cảm, sẻ chia giúp đỡ nhưng con người bất hạnh, thiệt thòi.</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rotWithShape="1">
          <a:blip r:embed="rId4"/>
          <a:srcRect t="17606" r="1991"/>
          <a:stretch/>
        </p:blipFill>
        <p:spPr>
          <a:xfrm>
            <a:off x="0" y="-1406673"/>
            <a:ext cx="12192000" cy="4270474"/>
          </a:xfrm>
          <a:prstGeom prst="rect">
            <a:avLst/>
          </a:prstGeom>
        </p:spPr>
      </p:pic>
      <p:sp>
        <p:nvSpPr>
          <p:cNvPr id="9" name="AutoShape 3"/>
          <p:cNvSpPr>
            <a:spLocks noChangeAspect="1" noChangeArrowheads="1" noTextEdit="1"/>
          </p:cNvSpPr>
          <p:nvPr/>
        </p:nvSpPr>
        <p:spPr bwMode="auto">
          <a:xfrm>
            <a:off x="742950" y="3336925"/>
            <a:ext cx="107061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75" name="组合 174"/>
          <p:cNvGrpSpPr/>
          <p:nvPr/>
        </p:nvGrpSpPr>
        <p:grpSpPr>
          <a:xfrm>
            <a:off x="4035425" y="4341813"/>
            <a:ext cx="7458075" cy="2582862"/>
            <a:chOff x="4035425" y="4341813"/>
            <a:chExt cx="7458075" cy="2582862"/>
          </a:xfrm>
        </p:grpSpPr>
        <p:sp>
          <p:nvSpPr>
            <p:cNvPr id="10" name="Freeform 5"/>
            <p:cNvSpPr>
              <a:spLocks/>
            </p:cNvSpPr>
            <p:nvPr/>
          </p:nvSpPr>
          <p:spPr bwMode="auto">
            <a:xfrm>
              <a:off x="9572625" y="6462713"/>
              <a:ext cx="1331913" cy="457200"/>
            </a:xfrm>
            <a:custGeom>
              <a:avLst/>
              <a:gdLst>
                <a:gd name="T0" fmla="*/ 7 w 237"/>
                <a:gd name="T1" fmla="*/ 32 h 81"/>
                <a:gd name="T2" fmla="*/ 4 w 237"/>
                <a:gd name="T3" fmla="*/ 78 h 81"/>
                <a:gd name="T4" fmla="*/ 117 w 237"/>
                <a:gd name="T5" fmla="*/ 79 h 81"/>
                <a:gd name="T6" fmla="*/ 237 w 237"/>
                <a:gd name="T7" fmla="*/ 79 h 81"/>
                <a:gd name="T8" fmla="*/ 227 w 237"/>
                <a:gd name="T9" fmla="*/ 42 h 81"/>
                <a:gd name="T10" fmla="*/ 223 w 237"/>
                <a:gd name="T11" fmla="*/ 1 h 81"/>
                <a:gd name="T12" fmla="*/ 202 w 237"/>
                <a:gd name="T13" fmla="*/ 5 h 81"/>
                <a:gd name="T14" fmla="*/ 135 w 237"/>
                <a:gd name="T15" fmla="*/ 13 h 81"/>
                <a:gd name="T16" fmla="*/ 20 w 237"/>
                <a:gd name="T17"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81">
                  <a:moveTo>
                    <a:pt x="7" y="32"/>
                  </a:moveTo>
                  <a:cubicBezTo>
                    <a:pt x="0" y="38"/>
                    <a:pt x="3" y="69"/>
                    <a:pt x="4" y="78"/>
                  </a:cubicBezTo>
                  <a:cubicBezTo>
                    <a:pt x="43" y="80"/>
                    <a:pt x="78" y="77"/>
                    <a:pt x="117" y="79"/>
                  </a:cubicBezTo>
                  <a:cubicBezTo>
                    <a:pt x="155" y="81"/>
                    <a:pt x="199" y="78"/>
                    <a:pt x="237" y="79"/>
                  </a:cubicBezTo>
                  <a:cubicBezTo>
                    <a:pt x="231" y="71"/>
                    <a:pt x="229" y="52"/>
                    <a:pt x="227" y="42"/>
                  </a:cubicBezTo>
                  <a:cubicBezTo>
                    <a:pt x="225" y="29"/>
                    <a:pt x="226" y="14"/>
                    <a:pt x="223" y="1"/>
                  </a:cubicBezTo>
                  <a:cubicBezTo>
                    <a:pt x="217" y="0"/>
                    <a:pt x="209" y="4"/>
                    <a:pt x="202" y="5"/>
                  </a:cubicBezTo>
                  <a:cubicBezTo>
                    <a:pt x="180" y="10"/>
                    <a:pt x="157" y="12"/>
                    <a:pt x="135" y="13"/>
                  </a:cubicBezTo>
                  <a:cubicBezTo>
                    <a:pt x="96" y="15"/>
                    <a:pt x="58" y="15"/>
                    <a:pt x="20" y="7"/>
                  </a:cubicBezTo>
                </a:path>
              </a:pathLst>
            </a:custGeom>
            <a:solidFill>
              <a:srgbClr val="FEF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Freeform 6"/>
            <p:cNvSpPr>
              <a:spLocks/>
            </p:cNvSpPr>
            <p:nvPr/>
          </p:nvSpPr>
          <p:spPr bwMode="auto">
            <a:xfrm>
              <a:off x="9999663" y="4397375"/>
              <a:ext cx="814388" cy="615950"/>
            </a:xfrm>
            <a:custGeom>
              <a:avLst/>
              <a:gdLst>
                <a:gd name="T0" fmla="*/ 29 w 145"/>
                <a:gd name="T1" fmla="*/ 71 h 109"/>
                <a:gd name="T2" fmla="*/ 8 w 145"/>
                <a:gd name="T3" fmla="*/ 26 h 109"/>
                <a:gd name="T4" fmla="*/ 55 w 145"/>
                <a:gd name="T5" fmla="*/ 33 h 109"/>
                <a:gd name="T6" fmla="*/ 92 w 145"/>
                <a:gd name="T7" fmla="*/ 11 h 109"/>
                <a:gd name="T8" fmla="*/ 94 w 145"/>
                <a:gd name="T9" fmla="*/ 60 h 109"/>
                <a:gd name="T10" fmla="*/ 125 w 145"/>
                <a:gd name="T11" fmla="*/ 100 h 109"/>
                <a:gd name="T12" fmla="*/ 92 w 145"/>
                <a:gd name="T13" fmla="*/ 108 h 109"/>
                <a:gd name="T14" fmla="*/ 72 w 145"/>
                <a:gd name="T15" fmla="*/ 103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09">
                  <a:moveTo>
                    <a:pt x="29" y="71"/>
                  </a:moveTo>
                  <a:cubicBezTo>
                    <a:pt x="6" y="75"/>
                    <a:pt x="0" y="39"/>
                    <a:pt x="8" y="26"/>
                  </a:cubicBezTo>
                  <a:cubicBezTo>
                    <a:pt x="21" y="4"/>
                    <a:pt x="58" y="0"/>
                    <a:pt x="55" y="33"/>
                  </a:cubicBezTo>
                  <a:cubicBezTo>
                    <a:pt x="47" y="13"/>
                    <a:pt x="79" y="5"/>
                    <a:pt x="92" y="11"/>
                  </a:cubicBezTo>
                  <a:cubicBezTo>
                    <a:pt x="112" y="20"/>
                    <a:pt x="118" y="51"/>
                    <a:pt x="94" y="60"/>
                  </a:cubicBezTo>
                  <a:cubicBezTo>
                    <a:pt x="118" y="50"/>
                    <a:pt x="145" y="79"/>
                    <a:pt x="125" y="100"/>
                  </a:cubicBezTo>
                  <a:cubicBezTo>
                    <a:pt x="117" y="108"/>
                    <a:pt x="103" y="109"/>
                    <a:pt x="92" y="108"/>
                  </a:cubicBezTo>
                  <a:cubicBezTo>
                    <a:pt x="87" y="108"/>
                    <a:pt x="73" y="105"/>
                    <a:pt x="72" y="103"/>
                  </a:cubicBezTo>
                </a:path>
              </a:pathLst>
            </a:custGeom>
            <a:solidFill>
              <a:srgbClr val="ED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 name="Freeform 7"/>
            <p:cNvSpPr>
              <a:spLocks/>
            </p:cNvSpPr>
            <p:nvPr/>
          </p:nvSpPr>
          <p:spPr bwMode="auto">
            <a:xfrm>
              <a:off x="10004425" y="4419600"/>
              <a:ext cx="765175" cy="609600"/>
            </a:xfrm>
            <a:custGeom>
              <a:avLst/>
              <a:gdLst>
                <a:gd name="T0" fmla="*/ 57 w 136"/>
                <a:gd name="T1" fmla="*/ 11 h 108"/>
                <a:gd name="T2" fmla="*/ 54 w 136"/>
                <a:gd name="T3" fmla="*/ 15 h 108"/>
                <a:gd name="T4" fmla="*/ 43 w 136"/>
                <a:gd name="T5" fmla="*/ 4 h 108"/>
                <a:gd name="T6" fmla="*/ 6 w 136"/>
                <a:gd name="T7" fmla="*/ 21 h 108"/>
                <a:gd name="T8" fmla="*/ 8 w 136"/>
                <a:gd name="T9" fmla="*/ 60 h 108"/>
                <a:gd name="T10" fmla="*/ 28 w 136"/>
                <a:gd name="T11" fmla="*/ 68 h 108"/>
                <a:gd name="T12" fmla="*/ 29 w 136"/>
                <a:gd name="T13" fmla="*/ 66 h 108"/>
                <a:gd name="T14" fmla="*/ 27 w 136"/>
                <a:gd name="T15" fmla="*/ 65 h 108"/>
                <a:gd name="T16" fmla="*/ 11 w 136"/>
                <a:gd name="T17" fmla="*/ 58 h 108"/>
                <a:gd name="T18" fmla="*/ 9 w 136"/>
                <a:gd name="T19" fmla="*/ 22 h 108"/>
                <a:gd name="T20" fmla="*/ 42 w 136"/>
                <a:gd name="T21" fmla="*/ 8 h 108"/>
                <a:gd name="T22" fmla="*/ 52 w 136"/>
                <a:gd name="T23" fmla="*/ 19 h 108"/>
                <a:gd name="T24" fmla="*/ 51 w 136"/>
                <a:gd name="T25" fmla="*/ 23 h 108"/>
                <a:gd name="T26" fmla="*/ 52 w 136"/>
                <a:gd name="T27" fmla="*/ 30 h 108"/>
                <a:gd name="T28" fmla="*/ 54 w 136"/>
                <a:gd name="T29" fmla="*/ 31 h 108"/>
                <a:gd name="T30" fmla="*/ 56 w 136"/>
                <a:gd name="T31" fmla="*/ 29 h 108"/>
                <a:gd name="T32" fmla="*/ 56 w 136"/>
                <a:gd name="T33" fmla="*/ 25 h 108"/>
                <a:gd name="T34" fmla="*/ 55 w 136"/>
                <a:gd name="T35" fmla="*/ 20 h 108"/>
                <a:gd name="T36" fmla="*/ 59 w 136"/>
                <a:gd name="T37" fmla="*/ 14 h 108"/>
                <a:gd name="T38" fmla="*/ 90 w 136"/>
                <a:gd name="T39" fmla="*/ 8 h 108"/>
                <a:gd name="T40" fmla="*/ 107 w 136"/>
                <a:gd name="T41" fmla="*/ 36 h 108"/>
                <a:gd name="T42" fmla="*/ 93 w 136"/>
                <a:gd name="T43" fmla="*/ 55 h 108"/>
                <a:gd name="T44" fmla="*/ 93 w 136"/>
                <a:gd name="T45" fmla="*/ 55 h 108"/>
                <a:gd name="T46" fmla="*/ 93 w 136"/>
                <a:gd name="T47" fmla="*/ 55 h 108"/>
                <a:gd name="T48" fmla="*/ 91 w 136"/>
                <a:gd name="T49" fmla="*/ 56 h 108"/>
                <a:gd name="T50" fmla="*/ 92 w 136"/>
                <a:gd name="T51" fmla="*/ 57 h 108"/>
                <a:gd name="T52" fmla="*/ 94 w 136"/>
                <a:gd name="T53" fmla="*/ 58 h 108"/>
                <a:gd name="T54" fmla="*/ 94 w 136"/>
                <a:gd name="T55" fmla="*/ 58 h 108"/>
                <a:gd name="T56" fmla="*/ 94 w 136"/>
                <a:gd name="T57" fmla="*/ 58 h 108"/>
                <a:gd name="T58" fmla="*/ 125 w 136"/>
                <a:gd name="T59" fmla="*/ 68 h 108"/>
                <a:gd name="T60" fmla="*/ 123 w 136"/>
                <a:gd name="T61" fmla="*/ 95 h 108"/>
                <a:gd name="T62" fmla="*/ 91 w 136"/>
                <a:gd name="T63" fmla="*/ 102 h 108"/>
                <a:gd name="T64" fmla="*/ 72 w 136"/>
                <a:gd name="T65" fmla="*/ 98 h 108"/>
                <a:gd name="T66" fmla="*/ 70 w 136"/>
                <a:gd name="T67" fmla="*/ 98 h 108"/>
                <a:gd name="T68" fmla="*/ 70 w 136"/>
                <a:gd name="T69" fmla="*/ 100 h 108"/>
                <a:gd name="T70" fmla="*/ 91 w 136"/>
                <a:gd name="T71" fmla="*/ 106 h 108"/>
                <a:gd name="T72" fmla="*/ 125 w 136"/>
                <a:gd name="T73" fmla="*/ 97 h 108"/>
                <a:gd name="T74" fmla="*/ 128 w 136"/>
                <a:gd name="T75" fmla="*/ 66 h 108"/>
                <a:gd name="T76" fmla="*/ 102 w 136"/>
                <a:gd name="T77" fmla="*/ 53 h 108"/>
                <a:gd name="T78" fmla="*/ 110 w 136"/>
                <a:gd name="T79" fmla="*/ 36 h 108"/>
                <a:gd name="T80" fmla="*/ 110 w 136"/>
                <a:gd name="T81" fmla="*/ 35 h 108"/>
                <a:gd name="T82" fmla="*/ 92 w 136"/>
                <a:gd name="T83" fmla="*/ 5 h 108"/>
                <a:gd name="T84" fmla="*/ 57 w 136"/>
                <a:gd name="T85" fmla="*/ 1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08">
                  <a:moveTo>
                    <a:pt x="57" y="11"/>
                  </a:moveTo>
                  <a:cubicBezTo>
                    <a:pt x="55" y="12"/>
                    <a:pt x="55" y="14"/>
                    <a:pt x="54" y="15"/>
                  </a:cubicBezTo>
                  <a:cubicBezTo>
                    <a:pt x="52" y="10"/>
                    <a:pt x="48" y="6"/>
                    <a:pt x="43" y="4"/>
                  </a:cubicBezTo>
                  <a:cubicBezTo>
                    <a:pt x="31" y="0"/>
                    <a:pt x="14" y="8"/>
                    <a:pt x="6" y="21"/>
                  </a:cubicBezTo>
                  <a:cubicBezTo>
                    <a:pt x="0" y="31"/>
                    <a:pt x="1" y="49"/>
                    <a:pt x="8" y="60"/>
                  </a:cubicBezTo>
                  <a:cubicBezTo>
                    <a:pt x="13" y="67"/>
                    <a:pt x="20" y="70"/>
                    <a:pt x="28" y="68"/>
                  </a:cubicBezTo>
                  <a:cubicBezTo>
                    <a:pt x="29" y="68"/>
                    <a:pt x="29" y="67"/>
                    <a:pt x="29" y="66"/>
                  </a:cubicBezTo>
                  <a:cubicBezTo>
                    <a:pt x="29" y="65"/>
                    <a:pt x="28" y="65"/>
                    <a:pt x="27" y="65"/>
                  </a:cubicBezTo>
                  <a:cubicBezTo>
                    <a:pt x="19" y="66"/>
                    <a:pt x="14" y="62"/>
                    <a:pt x="11" y="58"/>
                  </a:cubicBezTo>
                  <a:cubicBezTo>
                    <a:pt x="4" y="48"/>
                    <a:pt x="4" y="30"/>
                    <a:pt x="9" y="22"/>
                  </a:cubicBezTo>
                  <a:cubicBezTo>
                    <a:pt x="16" y="11"/>
                    <a:pt x="31" y="4"/>
                    <a:pt x="42" y="8"/>
                  </a:cubicBezTo>
                  <a:cubicBezTo>
                    <a:pt x="47" y="9"/>
                    <a:pt x="51" y="14"/>
                    <a:pt x="52" y="19"/>
                  </a:cubicBezTo>
                  <a:cubicBezTo>
                    <a:pt x="52" y="21"/>
                    <a:pt x="51" y="22"/>
                    <a:pt x="51" y="23"/>
                  </a:cubicBezTo>
                  <a:cubicBezTo>
                    <a:pt x="51" y="25"/>
                    <a:pt x="52" y="27"/>
                    <a:pt x="52" y="30"/>
                  </a:cubicBezTo>
                  <a:cubicBezTo>
                    <a:pt x="53" y="30"/>
                    <a:pt x="53" y="31"/>
                    <a:pt x="54" y="31"/>
                  </a:cubicBezTo>
                  <a:cubicBezTo>
                    <a:pt x="55" y="31"/>
                    <a:pt x="56" y="30"/>
                    <a:pt x="56" y="29"/>
                  </a:cubicBezTo>
                  <a:cubicBezTo>
                    <a:pt x="56" y="28"/>
                    <a:pt x="56" y="26"/>
                    <a:pt x="56" y="25"/>
                  </a:cubicBezTo>
                  <a:cubicBezTo>
                    <a:pt x="56" y="23"/>
                    <a:pt x="56" y="21"/>
                    <a:pt x="55" y="20"/>
                  </a:cubicBezTo>
                  <a:cubicBezTo>
                    <a:pt x="56" y="17"/>
                    <a:pt x="57" y="16"/>
                    <a:pt x="59" y="14"/>
                  </a:cubicBezTo>
                  <a:cubicBezTo>
                    <a:pt x="67" y="6"/>
                    <a:pt x="83" y="5"/>
                    <a:pt x="90" y="8"/>
                  </a:cubicBezTo>
                  <a:cubicBezTo>
                    <a:pt x="100" y="13"/>
                    <a:pt x="107" y="25"/>
                    <a:pt x="107" y="36"/>
                  </a:cubicBezTo>
                  <a:cubicBezTo>
                    <a:pt x="107" y="45"/>
                    <a:pt x="101" y="51"/>
                    <a:pt x="93" y="55"/>
                  </a:cubicBezTo>
                  <a:cubicBezTo>
                    <a:pt x="93" y="55"/>
                    <a:pt x="93" y="55"/>
                    <a:pt x="93" y="55"/>
                  </a:cubicBezTo>
                  <a:cubicBezTo>
                    <a:pt x="93" y="55"/>
                    <a:pt x="93" y="55"/>
                    <a:pt x="93" y="55"/>
                  </a:cubicBezTo>
                  <a:cubicBezTo>
                    <a:pt x="92" y="55"/>
                    <a:pt x="91" y="56"/>
                    <a:pt x="91" y="56"/>
                  </a:cubicBezTo>
                  <a:cubicBezTo>
                    <a:pt x="91" y="57"/>
                    <a:pt x="92" y="57"/>
                    <a:pt x="92" y="57"/>
                  </a:cubicBezTo>
                  <a:cubicBezTo>
                    <a:pt x="92" y="58"/>
                    <a:pt x="93" y="58"/>
                    <a:pt x="94" y="58"/>
                  </a:cubicBezTo>
                  <a:cubicBezTo>
                    <a:pt x="94" y="58"/>
                    <a:pt x="94" y="58"/>
                    <a:pt x="94" y="58"/>
                  </a:cubicBezTo>
                  <a:cubicBezTo>
                    <a:pt x="94" y="58"/>
                    <a:pt x="94" y="58"/>
                    <a:pt x="94" y="58"/>
                  </a:cubicBezTo>
                  <a:cubicBezTo>
                    <a:pt x="106" y="53"/>
                    <a:pt x="119" y="59"/>
                    <a:pt x="125" y="68"/>
                  </a:cubicBezTo>
                  <a:cubicBezTo>
                    <a:pt x="131" y="77"/>
                    <a:pt x="131" y="87"/>
                    <a:pt x="123" y="95"/>
                  </a:cubicBezTo>
                  <a:cubicBezTo>
                    <a:pt x="114" y="104"/>
                    <a:pt x="96" y="103"/>
                    <a:pt x="91" y="102"/>
                  </a:cubicBezTo>
                  <a:cubicBezTo>
                    <a:pt x="86" y="102"/>
                    <a:pt x="73" y="99"/>
                    <a:pt x="72" y="98"/>
                  </a:cubicBezTo>
                  <a:cubicBezTo>
                    <a:pt x="71" y="97"/>
                    <a:pt x="70" y="97"/>
                    <a:pt x="70" y="98"/>
                  </a:cubicBezTo>
                  <a:cubicBezTo>
                    <a:pt x="69" y="99"/>
                    <a:pt x="69" y="100"/>
                    <a:pt x="70" y="100"/>
                  </a:cubicBezTo>
                  <a:cubicBezTo>
                    <a:pt x="71" y="102"/>
                    <a:pt x="87" y="105"/>
                    <a:pt x="91" y="106"/>
                  </a:cubicBezTo>
                  <a:cubicBezTo>
                    <a:pt x="96" y="106"/>
                    <a:pt x="115" y="108"/>
                    <a:pt x="125" y="97"/>
                  </a:cubicBezTo>
                  <a:cubicBezTo>
                    <a:pt x="136" y="86"/>
                    <a:pt x="133" y="74"/>
                    <a:pt x="128" y="66"/>
                  </a:cubicBezTo>
                  <a:cubicBezTo>
                    <a:pt x="122" y="58"/>
                    <a:pt x="113" y="52"/>
                    <a:pt x="102" y="53"/>
                  </a:cubicBezTo>
                  <a:cubicBezTo>
                    <a:pt x="107" y="48"/>
                    <a:pt x="110" y="43"/>
                    <a:pt x="110" y="36"/>
                  </a:cubicBezTo>
                  <a:cubicBezTo>
                    <a:pt x="110" y="35"/>
                    <a:pt x="110" y="35"/>
                    <a:pt x="110" y="35"/>
                  </a:cubicBezTo>
                  <a:cubicBezTo>
                    <a:pt x="110" y="23"/>
                    <a:pt x="103" y="11"/>
                    <a:pt x="92" y="5"/>
                  </a:cubicBezTo>
                  <a:cubicBezTo>
                    <a:pt x="82" y="1"/>
                    <a:pt x="65" y="4"/>
                    <a:pt x="57"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 name="Freeform 8"/>
            <p:cNvSpPr>
              <a:spLocks/>
            </p:cNvSpPr>
            <p:nvPr/>
          </p:nvSpPr>
          <p:spPr bwMode="auto">
            <a:xfrm>
              <a:off x="9504363" y="4657725"/>
              <a:ext cx="500063" cy="400050"/>
            </a:xfrm>
            <a:custGeom>
              <a:avLst/>
              <a:gdLst>
                <a:gd name="T0" fmla="*/ 89 w 89"/>
                <a:gd name="T1" fmla="*/ 44 h 71"/>
                <a:gd name="T2" fmla="*/ 39 w 89"/>
                <a:gd name="T3" fmla="*/ 31 h 71"/>
                <a:gd name="T4" fmla="*/ 8 w 89"/>
                <a:gd name="T5" fmla="*/ 10 h 71"/>
                <a:gd name="T6" fmla="*/ 30 w 89"/>
                <a:gd name="T7" fmla="*/ 52 h 71"/>
                <a:gd name="T8" fmla="*/ 71 w 89"/>
                <a:gd name="T9" fmla="*/ 68 h 71"/>
              </a:gdLst>
              <a:ahLst/>
              <a:cxnLst>
                <a:cxn ang="0">
                  <a:pos x="T0" y="T1"/>
                </a:cxn>
                <a:cxn ang="0">
                  <a:pos x="T2" y="T3"/>
                </a:cxn>
                <a:cxn ang="0">
                  <a:pos x="T4" y="T5"/>
                </a:cxn>
                <a:cxn ang="0">
                  <a:pos x="T6" y="T7"/>
                </a:cxn>
                <a:cxn ang="0">
                  <a:pos x="T8" y="T9"/>
                </a:cxn>
              </a:cxnLst>
              <a:rect l="0" t="0" r="r" b="b"/>
              <a:pathLst>
                <a:path w="89" h="71">
                  <a:moveTo>
                    <a:pt x="89" y="44"/>
                  </a:moveTo>
                  <a:cubicBezTo>
                    <a:pt x="76" y="52"/>
                    <a:pt x="51" y="39"/>
                    <a:pt x="39" y="31"/>
                  </a:cubicBezTo>
                  <a:cubicBezTo>
                    <a:pt x="33" y="27"/>
                    <a:pt x="15" y="0"/>
                    <a:pt x="8" y="10"/>
                  </a:cubicBezTo>
                  <a:cubicBezTo>
                    <a:pt x="0" y="21"/>
                    <a:pt x="22" y="47"/>
                    <a:pt x="30" y="52"/>
                  </a:cubicBezTo>
                  <a:cubicBezTo>
                    <a:pt x="38" y="58"/>
                    <a:pt x="64" y="71"/>
                    <a:pt x="71" y="68"/>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Freeform 9"/>
            <p:cNvSpPr>
              <a:spLocks/>
            </p:cNvSpPr>
            <p:nvPr/>
          </p:nvSpPr>
          <p:spPr bwMode="auto">
            <a:xfrm>
              <a:off x="9526588" y="4691063"/>
              <a:ext cx="488950" cy="384175"/>
            </a:xfrm>
            <a:custGeom>
              <a:avLst/>
              <a:gdLst>
                <a:gd name="T0" fmla="*/ 7 w 87"/>
                <a:gd name="T1" fmla="*/ 0 h 68"/>
                <a:gd name="T2" fmla="*/ 3 w 87"/>
                <a:gd name="T3" fmla="*/ 3 h 68"/>
                <a:gd name="T4" fmla="*/ 1 w 87"/>
                <a:gd name="T5" fmla="*/ 13 h 68"/>
                <a:gd name="T6" fmla="*/ 25 w 87"/>
                <a:gd name="T7" fmla="*/ 48 h 68"/>
                <a:gd name="T8" fmla="*/ 68 w 87"/>
                <a:gd name="T9" fmla="*/ 63 h 68"/>
                <a:gd name="T10" fmla="*/ 68 w 87"/>
                <a:gd name="T11" fmla="*/ 61 h 68"/>
                <a:gd name="T12" fmla="*/ 66 w 87"/>
                <a:gd name="T13" fmla="*/ 60 h 68"/>
                <a:gd name="T14" fmla="*/ 27 w 87"/>
                <a:gd name="T15" fmla="*/ 45 h 68"/>
                <a:gd name="T16" fmla="*/ 4 w 87"/>
                <a:gd name="T17" fmla="*/ 12 h 68"/>
                <a:gd name="T18" fmla="*/ 6 w 87"/>
                <a:gd name="T19" fmla="*/ 5 h 68"/>
                <a:gd name="T20" fmla="*/ 8 w 87"/>
                <a:gd name="T21" fmla="*/ 3 h 68"/>
                <a:gd name="T22" fmla="*/ 26 w 87"/>
                <a:gd name="T23" fmla="*/ 18 h 68"/>
                <a:gd name="T24" fmla="*/ 34 w 87"/>
                <a:gd name="T25" fmla="*/ 27 h 68"/>
                <a:gd name="T26" fmla="*/ 86 w 87"/>
                <a:gd name="T27" fmla="*/ 39 h 68"/>
                <a:gd name="T28" fmla="*/ 87 w 87"/>
                <a:gd name="T29" fmla="*/ 37 h 68"/>
                <a:gd name="T30" fmla="*/ 84 w 87"/>
                <a:gd name="T31" fmla="*/ 36 h 68"/>
                <a:gd name="T32" fmla="*/ 36 w 87"/>
                <a:gd name="T33" fmla="*/ 24 h 68"/>
                <a:gd name="T34" fmla="*/ 29 w 87"/>
                <a:gd name="T35" fmla="*/ 16 h 68"/>
                <a:gd name="T36" fmla="*/ 7 w 87"/>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68">
                  <a:moveTo>
                    <a:pt x="7" y="0"/>
                  </a:moveTo>
                  <a:cubicBezTo>
                    <a:pt x="5" y="0"/>
                    <a:pt x="4" y="1"/>
                    <a:pt x="3" y="3"/>
                  </a:cubicBezTo>
                  <a:cubicBezTo>
                    <a:pt x="1" y="5"/>
                    <a:pt x="0" y="9"/>
                    <a:pt x="1" y="13"/>
                  </a:cubicBezTo>
                  <a:cubicBezTo>
                    <a:pt x="3" y="26"/>
                    <a:pt x="18" y="43"/>
                    <a:pt x="25" y="48"/>
                  </a:cubicBezTo>
                  <a:cubicBezTo>
                    <a:pt x="32" y="52"/>
                    <a:pt x="59" y="68"/>
                    <a:pt x="68" y="63"/>
                  </a:cubicBezTo>
                  <a:cubicBezTo>
                    <a:pt x="68" y="63"/>
                    <a:pt x="69" y="62"/>
                    <a:pt x="68" y="61"/>
                  </a:cubicBezTo>
                  <a:cubicBezTo>
                    <a:pt x="68" y="60"/>
                    <a:pt x="67" y="60"/>
                    <a:pt x="66" y="60"/>
                  </a:cubicBezTo>
                  <a:cubicBezTo>
                    <a:pt x="60" y="63"/>
                    <a:pt x="37" y="52"/>
                    <a:pt x="27" y="45"/>
                  </a:cubicBezTo>
                  <a:cubicBezTo>
                    <a:pt x="21" y="41"/>
                    <a:pt x="7" y="25"/>
                    <a:pt x="4" y="12"/>
                  </a:cubicBezTo>
                  <a:cubicBezTo>
                    <a:pt x="4" y="9"/>
                    <a:pt x="4" y="6"/>
                    <a:pt x="6" y="5"/>
                  </a:cubicBezTo>
                  <a:cubicBezTo>
                    <a:pt x="6" y="4"/>
                    <a:pt x="7" y="3"/>
                    <a:pt x="8" y="3"/>
                  </a:cubicBezTo>
                  <a:cubicBezTo>
                    <a:pt x="12" y="3"/>
                    <a:pt x="20" y="12"/>
                    <a:pt x="26" y="18"/>
                  </a:cubicBezTo>
                  <a:cubicBezTo>
                    <a:pt x="29" y="22"/>
                    <a:pt x="32" y="25"/>
                    <a:pt x="34" y="27"/>
                  </a:cubicBezTo>
                  <a:cubicBezTo>
                    <a:pt x="40" y="31"/>
                    <a:pt x="71" y="49"/>
                    <a:pt x="86" y="39"/>
                  </a:cubicBezTo>
                  <a:cubicBezTo>
                    <a:pt x="87" y="39"/>
                    <a:pt x="87" y="38"/>
                    <a:pt x="87" y="37"/>
                  </a:cubicBezTo>
                  <a:cubicBezTo>
                    <a:pt x="86" y="36"/>
                    <a:pt x="85" y="36"/>
                    <a:pt x="84" y="36"/>
                  </a:cubicBezTo>
                  <a:cubicBezTo>
                    <a:pt x="74" y="43"/>
                    <a:pt x="52" y="34"/>
                    <a:pt x="36" y="24"/>
                  </a:cubicBezTo>
                  <a:cubicBezTo>
                    <a:pt x="35" y="23"/>
                    <a:pt x="32" y="20"/>
                    <a:pt x="29" y="16"/>
                  </a:cubicBezTo>
                  <a:cubicBezTo>
                    <a:pt x="21" y="8"/>
                    <a:pt x="13" y="0"/>
                    <a:pt x="7"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Freeform 10"/>
            <p:cNvSpPr>
              <a:spLocks/>
            </p:cNvSpPr>
            <p:nvPr/>
          </p:nvSpPr>
          <p:spPr bwMode="auto">
            <a:xfrm>
              <a:off x="9493250" y="5091113"/>
              <a:ext cx="387350" cy="203200"/>
            </a:xfrm>
            <a:custGeom>
              <a:avLst/>
              <a:gdLst>
                <a:gd name="T0" fmla="*/ 69 w 69"/>
                <a:gd name="T1" fmla="*/ 1 h 36"/>
                <a:gd name="T2" fmla="*/ 30 w 69"/>
                <a:gd name="T3" fmla="*/ 10 h 36"/>
                <a:gd name="T4" fmla="*/ 11 w 69"/>
                <a:gd name="T5" fmla="*/ 33 h 36"/>
                <a:gd name="T6" fmla="*/ 39 w 69"/>
                <a:gd name="T7" fmla="*/ 25 h 36"/>
                <a:gd name="T8" fmla="*/ 63 w 69"/>
                <a:gd name="T9" fmla="*/ 23 h 36"/>
              </a:gdLst>
              <a:ahLst/>
              <a:cxnLst>
                <a:cxn ang="0">
                  <a:pos x="T0" y="T1"/>
                </a:cxn>
                <a:cxn ang="0">
                  <a:pos x="T2" y="T3"/>
                </a:cxn>
                <a:cxn ang="0">
                  <a:pos x="T4" y="T5"/>
                </a:cxn>
                <a:cxn ang="0">
                  <a:pos x="T6" y="T7"/>
                </a:cxn>
                <a:cxn ang="0">
                  <a:pos x="T8" y="T9"/>
                </a:cxn>
              </a:cxnLst>
              <a:rect l="0" t="0" r="r" b="b"/>
              <a:pathLst>
                <a:path w="69" h="36">
                  <a:moveTo>
                    <a:pt x="69" y="1"/>
                  </a:moveTo>
                  <a:cubicBezTo>
                    <a:pt x="57" y="0"/>
                    <a:pt x="41" y="5"/>
                    <a:pt x="30" y="10"/>
                  </a:cubicBezTo>
                  <a:cubicBezTo>
                    <a:pt x="26" y="12"/>
                    <a:pt x="0" y="28"/>
                    <a:pt x="11" y="33"/>
                  </a:cubicBezTo>
                  <a:cubicBezTo>
                    <a:pt x="16" y="36"/>
                    <a:pt x="34" y="27"/>
                    <a:pt x="39" y="25"/>
                  </a:cubicBezTo>
                  <a:cubicBezTo>
                    <a:pt x="47" y="24"/>
                    <a:pt x="55" y="22"/>
                    <a:pt x="63" y="23"/>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 name="Freeform 11"/>
            <p:cNvSpPr>
              <a:spLocks/>
            </p:cNvSpPr>
            <p:nvPr/>
          </p:nvSpPr>
          <p:spPr bwMode="auto">
            <a:xfrm>
              <a:off x="9532938" y="5080000"/>
              <a:ext cx="354013" cy="220663"/>
            </a:xfrm>
            <a:custGeom>
              <a:avLst/>
              <a:gdLst>
                <a:gd name="T0" fmla="*/ 23 w 63"/>
                <a:gd name="T1" fmla="*/ 11 h 39"/>
                <a:gd name="T2" fmla="*/ 0 w 63"/>
                <a:gd name="T3" fmla="*/ 32 h 39"/>
                <a:gd name="T4" fmla="*/ 3 w 63"/>
                <a:gd name="T5" fmla="*/ 37 h 39"/>
                <a:gd name="T6" fmla="*/ 25 w 63"/>
                <a:gd name="T7" fmla="*/ 32 h 39"/>
                <a:gd name="T8" fmla="*/ 33 w 63"/>
                <a:gd name="T9" fmla="*/ 29 h 39"/>
                <a:gd name="T10" fmla="*/ 56 w 63"/>
                <a:gd name="T11" fmla="*/ 27 h 39"/>
                <a:gd name="T12" fmla="*/ 58 w 63"/>
                <a:gd name="T13" fmla="*/ 26 h 39"/>
                <a:gd name="T14" fmla="*/ 56 w 63"/>
                <a:gd name="T15" fmla="*/ 24 h 39"/>
                <a:gd name="T16" fmla="*/ 32 w 63"/>
                <a:gd name="T17" fmla="*/ 26 h 39"/>
                <a:gd name="T18" fmla="*/ 23 w 63"/>
                <a:gd name="T19" fmla="*/ 29 h 39"/>
                <a:gd name="T20" fmla="*/ 5 w 63"/>
                <a:gd name="T21" fmla="*/ 34 h 39"/>
                <a:gd name="T22" fmla="*/ 3 w 63"/>
                <a:gd name="T23" fmla="*/ 32 h 39"/>
                <a:gd name="T24" fmla="*/ 24 w 63"/>
                <a:gd name="T25" fmla="*/ 14 h 39"/>
                <a:gd name="T26" fmla="*/ 62 w 63"/>
                <a:gd name="T27" fmla="*/ 5 h 39"/>
                <a:gd name="T28" fmla="*/ 63 w 63"/>
                <a:gd name="T29" fmla="*/ 3 h 39"/>
                <a:gd name="T30" fmla="*/ 62 w 63"/>
                <a:gd name="T31" fmla="*/ 1 h 39"/>
                <a:gd name="T32" fmla="*/ 23 w 63"/>
                <a:gd name="T3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39">
                  <a:moveTo>
                    <a:pt x="23" y="11"/>
                  </a:moveTo>
                  <a:cubicBezTo>
                    <a:pt x="20" y="12"/>
                    <a:pt x="0" y="23"/>
                    <a:pt x="0" y="32"/>
                  </a:cubicBezTo>
                  <a:cubicBezTo>
                    <a:pt x="0" y="33"/>
                    <a:pt x="0" y="35"/>
                    <a:pt x="3" y="37"/>
                  </a:cubicBezTo>
                  <a:cubicBezTo>
                    <a:pt x="7" y="39"/>
                    <a:pt x="15" y="36"/>
                    <a:pt x="25" y="32"/>
                  </a:cubicBezTo>
                  <a:cubicBezTo>
                    <a:pt x="28" y="31"/>
                    <a:pt x="31" y="29"/>
                    <a:pt x="33" y="29"/>
                  </a:cubicBezTo>
                  <a:cubicBezTo>
                    <a:pt x="40" y="27"/>
                    <a:pt x="48" y="26"/>
                    <a:pt x="56" y="27"/>
                  </a:cubicBezTo>
                  <a:cubicBezTo>
                    <a:pt x="56" y="27"/>
                    <a:pt x="57" y="27"/>
                    <a:pt x="58" y="26"/>
                  </a:cubicBezTo>
                  <a:cubicBezTo>
                    <a:pt x="58" y="25"/>
                    <a:pt x="57" y="24"/>
                    <a:pt x="56" y="24"/>
                  </a:cubicBezTo>
                  <a:cubicBezTo>
                    <a:pt x="48" y="22"/>
                    <a:pt x="40" y="24"/>
                    <a:pt x="32" y="26"/>
                  </a:cubicBezTo>
                  <a:cubicBezTo>
                    <a:pt x="30" y="26"/>
                    <a:pt x="27" y="27"/>
                    <a:pt x="23" y="29"/>
                  </a:cubicBezTo>
                  <a:cubicBezTo>
                    <a:pt x="18" y="31"/>
                    <a:pt x="8" y="35"/>
                    <a:pt x="5" y="34"/>
                  </a:cubicBezTo>
                  <a:cubicBezTo>
                    <a:pt x="3" y="33"/>
                    <a:pt x="3" y="32"/>
                    <a:pt x="3" y="32"/>
                  </a:cubicBezTo>
                  <a:cubicBezTo>
                    <a:pt x="3" y="26"/>
                    <a:pt x="19" y="16"/>
                    <a:pt x="24" y="14"/>
                  </a:cubicBezTo>
                  <a:cubicBezTo>
                    <a:pt x="29" y="11"/>
                    <a:pt x="47" y="3"/>
                    <a:pt x="62" y="5"/>
                  </a:cubicBezTo>
                  <a:cubicBezTo>
                    <a:pt x="62" y="5"/>
                    <a:pt x="63" y="4"/>
                    <a:pt x="63" y="3"/>
                  </a:cubicBezTo>
                  <a:cubicBezTo>
                    <a:pt x="63" y="2"/>
                    <a:pt x="63" y="1"/>
                    <a:pt x="62" y="1"/>
                  </a:cubicBezTo>
                  <a:cubicBezTo>
                    <a:pt x="47" y="0"/>
                    <a:pt x="30" y="7"/>
                    <a:pt x="23"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Freeform 12"/>
            <p:cNvSpPr>
              <a:spLocks/>
            </p:cNvSpPr>
            <p:nvPr/>
          </p:nvSpPr>
          <p:spPr bwMode="auto">
            <a:xfrm>
              <a:off x="9734550" y="4786313"/>
              <a:ext cx="725488" cy="1016000"/>
            </a:xfrm>
            <a:custGeom>
              <a:avLst/>
              <a:gdLst>
                <a:gd name="T0" fmla="*/ 16 w 129"/>
                <a:gd name="T1" fmla="*/ 87 h 180"/>
                <a:gd name="T2" fmla="*/ 38 w 129"/>
                <a:gd name="T3" fmla="*/ 32 h 180"/>
                <a:gd name="T4" fmla="*/ 77 w 129"/>
                <a:gd name="T5" fmla="*/ 3 h 180"/>
                <a:gd name="T6" fmla="*/ 114 w 129"/>
                <a:gd name="T7" fmla="*/ 18 h 180"/>
                <a:gd name="T8" fmla="*/ 116 w 129"/>
                <a:gd name="T9" fmla="*/ 91 h 180"/>
                <a:gd name="T10" fmla="*/ 129 w 129"/>
                <a:gd name="T11" fmla="*/ 154 h 180"/>
                <a:gd name="T12" fmla="*/ 71 w 129"/>
                <a:gd name="T13" fmla="*/ 178 h 180"/>
                <a:gd name="T14" fmla="*/ 70 w 129"/>
                <a:gd name="T15" fmla="*/ 180 h 180"/>
                <a:gd name="T16" fmla="*/ 72 w 129"/>
                <a:gd name="T17" fmla="*/ 180 h 180"/>
                <a:gd name="T18" fmla="*/ 8 w 129"/>
                <a:gd name="T19" fmla="*/ 146 h 180"/>
                <a:gd name="T20" fmla="*/ 8 w 129"/>
                <a:gd name="T21" fmla="*/ 146 h 180"/>
                <a:gd name="T22" fmla="*/ 9 w 129"/>
                <a:gd name="T23" fmla="*/ 148 h 180"/>
                <a:gd name="T24" fmla="*/ 16 w 129"/>
                <a:gd name="T25" fmla="*/ 8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80">
                  <a:moveTo>
                    <a:pt x="16" y="87"/>
                  </a:moveTo>
                  <a:cubicBezTo>
                    <a:pt x="20" y="69"/>
                    <a:pt x="26" y="47"/>
                    <a:pt x="38" y="32"/>
                  </a:cubicBezTo>
                  <a:cubicBezTo>
                    <a:pt x="47" y="19"/>
                    <a:pt x="60" y="5"/>
                    <a:pt x="77" y="3"/>
                  </a:cubicBezTo>
                  <a:cubicBezTo>
                    <a:pt x="92" y="0"/>
                    <a:pt x="107" y="3"/>
                    <a:pt x="114" y="18"/>
                  </a:cubicBezTo>
                  <a:cubicBezTo>
                    <a:pt x="123" y="40"/>
                    <a:pt x="116" y="68"/>
                    <a:pt x="116" y="91"/>
                  </a:cubicBezTo>
                  <a:cubicBezTo>
                    <a:pt x="116" y="112"/>
                    <a:pt x="115" y="136"/>
                    <a:pt x="129" y="154"/>
                  </a:cubicBezTo>
                  <a:cubicBezTo>
                    <a:pt x="110" y="161"/>
                    <a:pt x="92" y="175"/>
                    <a:pt x="71" y="178"/>
                  </a:cubicBezTo>
                  <a:cubicBezTo>
                    <a:pt x="71" y="178"/>
                    <a:pt x="70" y="180"/>
                    <a:pt x="70" y="180"/>
                  </a:cubicBezTo>
                  <a:cubicBezTo>
                    <a:pt x="70" y="180"/>
                    <a:pt x="71" y="180"/>
                    <a:pt x="72" y="180"/>
                  </a:cubicBezTo>
                  <a:cubicBezTo>
                    <a:pt x="66" y="164"/>
                    <a:pt x="24" y="152"/>
                    <a:pt x="8" y="146"/>
                  </a:cubicBezTo>
                  <a:cubicBezTo>
                    <a:pt x="8" y="146"/>
                    <a:pt x="8" y="146"/>
                    <a:pt x="8" y="146"/>
                  </a:cubicBezTo>
                  <a:cubicBezTo>
                    <a:pt x="8" y="147"/>
                    <a:pt x="11" y="147"/>
                    <a:pt x="9" y="148"/>
                  </a:cubicBezTo>
                  <a:cubicBezTo>
                    <a:pt x="0" y="138"/>
                    <a:pt x="13" y="100"/>
                    <a:pt x="16"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Freeform 13"/>
            <p:cNvSpPr>
              <a:spLocks noEditPoints="1"/>
            </p:cNvSpPr>
            <p:nvPr/>
          </p:nvSpPr>
          <p:spPr bwMode="auto">
            <a:xfrm>
              <a:off x="9756775" y="4775200"/>
              <a:ext cx="714375" cy="1038225"/>
            </a:xfrm>
            <a:custGeom>
              <a:avLst/>
              <a:gdLst>
                <a:gd name="T0" fmla="*/ 32 w 127"/>
                <a:gd name="T1" fmla="*/ 33 h 184"/>
                <a:gd name="T2" fmla="*/ 10 w 127"/>
                <a:gd name="T3" fmla="*/ 89 h 184"/>
                <a:gd name="T4" fmla="*/ 0 w 127"/>
                <a:gd name="T5" fmla="*/ 138 h 184"/>
                <a:gd name="T6" fmla="*/ 2 w 127"/>
                <a:gd name="T7" fmla="*/ 148 h 184"/>
                <a:gd name="T8" fmla="*/ 3 w 127"/>
                <a:gd name="T9" fmla="*/ 150 h 184"/>
                <a:gd name="T10" fmla="*/ 3 w 127"/>
                <a:gd name="T11" fmla="*/ 150 h 184"/>
                <a:gd name="T12" fmla="*/ 3 w 127"/>
                <a:gd name="T13" fmla="*/ 150 h 184"/>
                <a:gd name="T14" fmla="*/ 6 w 127"/>
                <a:gd name="T15" fmla="*/ 151 h 184"/>
                <a:gd name="T16" fmla="*/ 10 w 127"/>
                <a:gd name="T17" fmla="*/ 152 h 184"/>
                <a:gd name="T18" fmla="*/ 65 w 127"/>
                <a:gd name="T19" fmla="*/ 181 h 184"/>
                <a:gd name="T20" fmla="*/ 64 w 127"/>
                <a:gd name="T21" fmla="*/ 183 h 184"/>
                <a:gd name="T22" fmla="*/ 67 w 127"/>
                <a:gd name="T23" fmla="*/ 184 h 184"/>
                <a:gd name="T24" fmla="*/ 69 w 127"/>
                <a:gd name="T25" fmla="*/ 182 h 184"/>
                <a:gd name="T26" fmla="*/ 69 w 127"/>
                <a:gd name="T27" fmla="*/ 181 h 184"/>
                <a:gd name="T28" fmla="*/ 126 w 127"/>
                <a:gd name="T29" fmla="*/ 157 h 184"/>
                <a:gd name="T30" fmla="*/ 127 w 127"/>
                <a:gd name="T31" fmla="*/ 156 h 184"/>
                <a:gd name="T32" fmla="*/ 114 w 127"/>
                <a:gd name="T33" fmla="*/ 103 h 184"/>
                <a:gd name="T34" fmla="*/ 114 w 127"/>
                <a:gd name="T35" fmla="*/ 93 h 184"/>
                <a:gd name="T36" fmla="*/ 116 w 127"/>
                <a:gd name="T37" fmla="*/ 49 h 184"/>
                <a:gd name="T38" fmla="*/ 72 w 127"/>
                <a:gd name="T39" fmla="*/ 3 h 184"/>
                <a:gd name="T40" fmla="*/ 35 w 127"/>
                <a:gd name="T41" fmla="*/ 35 h 184"/>
                <a:gd name="T42" fmla="*/ 108 w 127"/>
                <a:gd name="T43" fmla="*/ 21 h 184"/>
                <a:gd name="T44" fmla="*/ 112 w 127"/>
                <a:gd name="T45" fmla="*/ 72 h 184"/>
                <a:gd name="T46" fmla="*/ 111 w 127"/>
                <a:gd name="T47" fmla="*/ 98 h 184"/>
                <a:gd name="T48" fmla="*/ 123 w 127"/>
                <a:gd name="T49" fmla="*/ 155 h 184"/>
                <a:gd name="T50" fmla="*/ 67 w 127"/>
                <a:gd name="T51" fmla="*/ 178 h 184"/>
                <a:gd name="T52" fmla="*/ 6 w 127"/>
                <a:gd name="T53" fmla="*/ 147 h 184"/>
                <a:gd name="T54" fmla="*/ 11 w 127"/>
                <a:gd name="T55" fmla="*/ 100 h 184"/>
                <a:gd name="T56" fmla="*/ 14 w 127"/>
                <a:gd name="T57" fmla="*/ 90 h 184"/>
                <a:gd name="T58" fmla="*/ 69 w 127"/>
                <a:gd name="T59" fmla="*/ 180 h 184"/>
                <a:gd name="T60" fmla="*/ 69 w 127"/>
                <a:gd name="T61" fmla="*/ 180 h 184"/>
                <a:gd name="T62" fmla="*/ 69 w 127"/>
                <a:gd name="T63" fmla="*/ 181 h 184"/>
                <a:gd name="T64" fmla="*/ 69 w 127"/>
                <a:gd name="T65" fmla="*/ 180 h 184"/>
                <a:gd name="T66" fmla="*/ 14 w 127"/>
                <a:gd name="T67" fmla="*/ 9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84">
                  <a:moveTo>
                    <a:pt x="72" y="3"/>
                  </a:moveTo>
                  <a:cubicBezTo>
                    <a:pt x="59" y="5"/>
                    <a:pt x="45" y="15"/>
                    <a:pt x="32" y="33"/>
                  </a:cubicBezTo>
                  <a:cubicBezTo>
                    <a:pt x="23" y="45"/>
                    <a:pt x="15" y="64"/>
                    <a:pt x="10" y="89"/>
                  </a:cubicBezTo>
                  <a:cubicBezTo>
                    <a:pt x="10" y="89"/>
                    <a:pt x="10" y="89"/>
                    <a:pt x="10" y="89"/>
                  </a:cubicBezTo>
                  <a:cubicBezTo>
                    <a:pt x="8" y="99"/>
                    <a:pt x="8" y="99"/>
                    <a:pt x="8" y="99"/>
                  </a:cubicBezTo>
                  <a:cubicBezTo>
                    <a:pt x="5" y="111"/>
                    <a:pt x="0" y="126"/>
                    <a:pt x="0" y="138"/>
                  </a:cubicBezTo>
                  <a:cubicBezTo>
                    <a:pt x="0" y="142"/>
                    <a:pt x="1" y="145"/>
                    <a:pt x="2" y="148"/>
                  </a:cubicBezTo>
                  <a:cubicBezTo>
                    <a:pt x="2" y="148"/>
                    <a:pt x="2" y="148"/>
                    <a:pt x="2" y="148"/>
                  </a:cubicBezTo>
                  <a:cubicBezTo>
                    <a:pt x="2" y="148"/>
                    <a:pt x="2" y="148"/>
                    <a:pt x="2" y="148"/>
                  </a:cubicBezTo>
                  <a:cubicBezTo>
                    <a:pt x="2" y="149"/>
                    <a:pt x="2" y="149"/>
                    <a:pt x="3" y="150"/>
                  </a:cubicBezTo>
                  <a:cubicBezTo>
                    <a:pt x="3" y="150"/>
                    <a:pt x="3" y="150"/>
                    <a:pt x="3" y="150"/>
                  </a:cubicBezTo>
                  <a:cubicBezTo>
                    <a:pt x="3" y="150"/>
                    <a:pt x="3" y="150"/>
                    <a:pt x="3" y="150"/>
                  </a:cubicBezTo>
                  <a:cubicBezTo>
                    <a:pt x="3" y="150"/>
                    <a:pt x="3" y="150"/>
                    <a:pt x="3" y="150"/>
                  </a:cubicBezTo>
                  <a:cubicBezTo>
                    <a:pt x="3" y="150"/>
                    <a:pt x="3" y="150"/>
                    <a:pt x="3" y="150"/>
                  </a:cubicBezTo>
                  <a:cubicBezTo>
                    <a:pt x="4" y="150"/>
                    <a:pt x="4" y="151"/>
                    <a:pt x="4" y="151"/>
                  </a:cubicBezTo>
                  <a:cubicBezTo>
                    <a:pt x="4" y="151"/>
                    <a:pt x="5" y="152"/>
                    <a:pt x="6" y="151"/>
                  </a:cubicBezTo>
                  <a:cubicBezTo>
                    <a:pt x="6" y="151"/>
                    <a:pt x="6" y="151"/>
                    <a:pt x="6" y="151"/>
                  </a:cubicBezTo>
                  <a:cubicBezTo>
                    <a:pt x="8" y="152"/>
                    <a:pt x="10" y="152"/>
                    <a:pt x="10" y="152"/>
                  </a:cubicBezTo>
                  <a:cubicBezTo>
                    <a:pt x="27" y="158"/>
                    <a:pt x="57" y="168"/>
                    <a:pt x="65" y="181"/>
                  </a:cubicBezTo>
                  <a:cubicBezTo>
                    <a:pt x="65" y="181"/>
                    <a:pt x="65" y="181"/>
                    <a:pt x="65" y="181"/>
                  </a:cubicBezTo>
                  <a:cubicBezTo>
                    <a:pt x="64" y="181"/>
                    <a:pt x="64" y="182"/>
                    <a:pt x="64" y="182"/>
                  </a:cubicBezTo>
                  <a:cubicBezTo>
                    <a:pt x="64" y="182"/>
                    <a:pt x="64" y="183"/>
                    <a:pt x="64" y="183"/>
                  </a:cubicBezTo>
                  <a:cubicBezTo>
                    <a:pt x="65" y="184"/>
                    <a:pt x="65" y="184"/>
                    <a:pt x="66" y="184"/>
                  </a:cubicBezTo>
                  <a:cubicBezTo>
                    <a:pt x="67" y="184"/>
                    <a:pt x="67" y="184"/>
                    <a:pt x="67" y="184"/>
                  </a:cubicBezTo>
                  <a:cubicBezTo>
                    <a:pt x="68" y="184"/>
                    <a:pt x="69" y="183"/>
                    <a:pt x="69" y="183"/>
                  </a:cubicBezTo>
                  <a:cubicBezTo>
                    <a:pt x="69" y="183"/>
                    <a:pt x="69" y="182"/>
                    <a:pt x="69" y="182"/>
                  </a:cubicBezTo>
                  <a:cubicBezTo>
                    <a:pt x="69" y="182"/>
                    <a:pt x="69" y="182"/>
                    <a:pt x="69" y="182"/>
                  </a:cubicBezTo>
                  <a:cubicBezTo>
                    <a:pt x="69" y="181"/>
                    <a:pt x="69" y="181"/>
                    <a:pt x="69" y="181"/>
                  </a:cubicBezTo>
                  <a:cubicBezTo>
                    <a:pt x="82" y="179"/>
                    <a:pt x="93" y="173"/>
                    <a:pt x="105" y="167"/>
                  </a:cubicBezTo>
                  <a:cubicBezTo>
                    <a:pt x="112" y="164"/>
                    <a:pt x="119" y="160"/>
                    <a:pt x="126" y="157"/>
                  </a:cubicBezTo>
                  <a:cubicBezTo>
                    <a:pt x="126" y="157"/>
                    <a:pt x="127" y="156"/>
                    <a:pt x="127" y="156"/>
                  </a:cubicBezTo>
                  <a:cubicBezTo>
                    <a:pt x="127" y="156"/>
                    <a:pt x="127" y="156"/>
                    <a:pt x="127" y="156"/>
                  </a:cubicBezTo>
                  <a:cubicBezTo>
                    <a:pt x="127" y="155"/>
                    <a:pt x="127" y="155"/>
                    <a:pt x="126" y="154"/>
                  </a:cubicBezTo>
                  <a:cubicBezTo>
                    <a:pt x="115" y="141"/>
                    <a:pt x="114" y="121"/>
                    <a:pt x="114" y="103"/>
                  </a:cubicBezTo>
                  <a:cubicBezTo>
                    <a:pt x="114" y="101"/>
                    <a:pt x="114" y="100"/>
                    <a:pt x="114" y="98"/>
                  </a:cubicBezTo>
                  <a:cubicBezTo>
                    <a:pt x="114" y="98"/>
                    <a:pt x="114" y="93"/>
                    <a:pt x="114" y="93"/>
                  </a:cubicBezTo>
                  <a:cubicBezTo>
                    <a:pt x="114" y="86"/>
                    <a:pt x="115" y="79"/>
                    <a:pt x="115" y="72"/>
                  </a:cubicBezTo>
                  <a:cubicBezTo>
                    <a:pt x="116" y="64"/>
                    <a:pt x="116" y="57"/>
                    <a:pt x="116" y="49"/>
                  </a:cubicBezTo>
                  <a:cubicBezTo>
                    <a:pt x="116" y="39"/>
                    <a:pt x="115" y="29"/>
                    <a:pt x="111" y="19"/>
                  </a:cubicBezTo>
                  <a:cubicBezTo>
                    <a:pt x="105" y="6"/>
                    <a:pt x="92" y="0"/>
                    <a:pt x="72" y="3"/>
                  </a:cubicBezTo>
                  <a:close/>
                  <a:moveTo>
                    <a:pt x="14" y="90"/>
                  </a:moveTo>
                  <a:cubicBezTo>
                    <a:pt x="19" y="65"/>
                    <a:pt x="26" y="47"/>
                    <a:pt x="35" y="35"/>
                  </a:cubicBezTo>
                  <a:cubicBezTo>
                    <a:pt x="47" y="18"/>
                    <a:pt x="60" y="8"/>
                    <a:pt x="73" y="6"/>
                  </a:cubicBezTo>
                  <a:cubicBezTo>
                    <a:pt x="85" y="4"/>
                    <a:pt x="101" y="6"/>
                    <a:pt x="108" y="21"/>
                  </a:cubicBezTo>
                  <a:cubicBezTo>
                    <a:pt x="112" y="29"/>
                    <a:pt x="113" y="39"/>
                    <a:pt x="113" y="49"/>
                  </a:cubicBezTo>
                  <a:cubicBezTo>
                    <a:pt x="113" y="57"/>
                    <a:pt x="112" y="64"/>
                    <a:pt x="112" y="72"/>
                  </a:cubicBezTo>
                  <a:cubicBezTo>
                    <a:pt x="111" y="79"/>
                    <a:pt x="111" y="86"/>
                    <a:pt x="111" y="93"/>
                  </a:cubicBezTo>
                  <a:cubicBezTo>
                    <a:pt x="111" y="93"/>
                    <a:pt x="111" y="98"/>
                    <a:pt x="111" y="98"/>
                  </a:cubicBezTo>
                  <a:cubicBezTo>
                    <a:pt x="111" y="100"/>
                    <a:pt x="111" y="101"/>
                    <a:pt x="111" y="103"/>
                  </a:cubicBezTo>
                  <a:cubicBezTo>
                    <a:pt x="111" y="121"/>
                    <a:pt x="112" y="140"/>
                    <a:pt x="123" y="155"/>
                  </a:cubicBezTo>
                  <a:cubicBezTo>
                    <a:pt x="116" y="157"/>
                    <a:pt x="109" y="161"/>
                    <a:pt x="103" y="164"/>
                  </a:cubicBezTo>
                  <a:cubicBezTo>
                    <a:pt x="92" y="170"/>
                    <a:pt x="80" y="176"/>
                    <a:pt x="67" y="178"/>
                  </a:cubicBezTo>
                  <a:cubicBezTo>
                    <a:pt x="59" y="165"/>
                    <a:pt x="29" y="155"/>
                    <a:pt x="11" y="149"/>
                  </a:cubicBezTo>
                  <a:cubicBezTo>
                    <a:pt x="11" y="149"/>
                    <a:pt x="8" y="148"/>
                    <a:pt x="6" y="147"/>
                  </a:cubicBezTo>
                  <a:cubicBezTo>
                    <a:pt x="5" y="145"/>
                    <a:pt x="4" y="142"/>
                    <a:pt x="4" y="138"/>
                  </a:cubicBezTo>
                  <a:cubicBezTo>
                    <a:pt x="4" y="127"/>
                    <a:pt x="8" y="110"/>
                    <a:pt x="11" y="100"/>
                  </a:cubicBezTo>
                  <a:cubicBezTo>
                    <a:pt x="14" y="90"/>
                    <a:pt x="14" y="90"/>
                    <a:pt x="14" y="90"/>
                  </a:cubicBezTo>
                  <a:cubicBezTo>
                    <a:pt x="14" y="90"/>
                    <a:pt x="14" y="90"/>
                    <a:pt x="14" y="90"/>
                  </a:cubicBezTo>
                  <a:close/>
                  <a:moveTo>
                    <a:pt x="69" y="180"/>
                  </a:moveTo>
                  <a:cubicBezTo>
                    <a:pt x="69" y="180"/>
                    <a:pt x="69" y="180"/>
                    <a:pt x="69" y="180"/>
                  </a:cubicBezTo>
                  <a:cubicBezTo>
                    <a:pt x="69" y="180"/>
                    <a:pt x="69" y="180"/>
                    <a:pt x="69" y="180"/>
                  </a:cubicBezTo>
                  <a:cubicBezTo>
                    <a:pt x="69" y="180"/>
                    <a:pt x="69" y="180"/>
                    <a:pt x="69" y="180"/>
                  </a:cubicBezTo>
                  <a:close/>
                  <a:moveTo>
                    <a:pt x="69" y="180"/>
                  </a:moveTo>
                  <a:cubicBezTo>
                    <a:pt x="69" y="180"/>
                    <a:pt x="69" y="181"/>
                    <a:pt x="69" y="181"/>
                  </a:cubicBezTo>
                  <a:cubicBezTo>
                    <a:pt x="69" y="181"/>
                    <a:pt x="69" y="181"/>
                    <a:pt x="69" y="181"/>
                  </a:cubicBezTo>
                  <a:cubicBezTo>
                    <a:pt x="69" y="180"/>
                    <a:pt x="69" y="180"/>
                    <a:pt x="69" y="180"/>
                  </a:cubicBezTo>
                  <a:close/>
                  <a:moveTo>
                    <a:pt x="14" y="90"/>
                  </a:moveTo>
                  <a:cubicBezTo>
                    <a:pt x="14" y="90"/>
                    <a:pt x="14" y="90"/>
                    <a:pt x="14" y="90"/>
                  </a:cubicBezTo>
                  <a:cubicBezTo>
                    <a:pt x="14" y="90"/>
                    <a:pt x="14" y="90"/>
                    <a:pt x="14" y="9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 name="Freeform 14"/>
            <p:cNvSpPr>
              <a:spLocks/>
            </p:cNvSpPr>
            <p:nvPr/>
          </p:nvSpPr>
          <p:spPr bwMode="auto">
            <a:xfrm>
              <a:off x="10106025" y="4911725"/>
              <a:ext cx="139700" cy="55563"/>
            </a:xfrm>
            <a:custGeom>
              <a:avLst/>
              <a:gdLst>
                <a:gd name="T0" fmla="*/ 12 w 25"/>
                <a:gd name="T1" fmla="*/ 0 h 10"/>
                <a:gd name="T2" fmla="*/ 1 w 25"/>
                <a:gd name="T3" fmla="*/ 7 h 10"/>
                <a:gd name="T4" fmla="*/ 1 w 25"/>
                <a:gd name="T5" fmla="*/ 10 h 10"/>
                <a:gd name="T6" fmla="*/ 4 w 25"/>
                <a:gd name="T7" fmla="*/ 9 h 10"/>
                <a:gd name="T8" fmla="*/ 12 w 25"/>
                <a:gd name="T9" fmla="*/ 4 h 10"/>
                <a:gd name="T10" fmla="*/ 21 w 25"/>
                <a:gd name="T11" fmla="*/ 9 h 10"/>
                <a:gd name="T12" fmla="*/ 24 w 25"/>
                <a:gd name="T13" fmla="*/ 9 h 10"/>
                <a:gd name="T14" fmla="*/ 24 w 25"/>
                <a:gd name="T15" fmla="*/ 7 h 10"/>
                <a:gd name="T16" fmla="*/ 12 w 2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
                  <a:moveTo>
                    <a:pt x="12" y="0"/>
                  </a:moveTo>
                  <a:cubicBezTo>
                    <a:pt x="7" y="1"/>
                    <a:pt x="3" y="3"/>
                    <a:pt x="1" y="7"/>
                  </a:cubicBezTo>
                  <a:cubicBezTo>
                    <a:pt x="0" y="8"/>
                    <a:pt x="1" y="9"/>
                    <a:pt x="1" y="10"/>
                  </a:cubicBezTo>
                  <a:cubicBezTo>
                    <a:pt x="2" y="10"/>
                    <a:pt x="3" y="10"/>
                    <a:pt x="4" y="9"/>
                  </a:cubicBezTo>
                  <a:cubicBezTo>
                    <a:pt x="5" y="6"/>
                    <a:pt x="8" y="4"/>
                    <a:pt x="12" y="4"/>
                  </a:cubicBezTo>
                  <a:cubicBezTo>
                    <a:pt x="16" y="4"/>
                    <a:pt x="20" y="6"/>
                    <a:pt x="21" y="9"/>
                  </a:cubicBezTo>
                  <a:cubicBezTo>
                    <a:pt x="22" y="10"/>
                    <a:pt x="23" y="10"/>
                    <a:pt x="24" y="9"/>
                  </a:cubicBezTo>
                  <a:cubicBezTo>
                    <a:pt x="25" y="9"/>
                    <a:pt x="25" y="8"/>
                    <a:pt x="24" y="7"/>
                  </a:cubicBezTo>
                  <a:cubicBezTo>
                    <a:pt x="22" y="3"/>
                    <a:pt x="17" y="0"/>
                    <a:pt x="1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Freeform 15"/>
            <p:cNvSpPr>
              <a:spLocks/>
            </p:cNvSpPr>
            <p:nvPr/>
          </p:nvSpPr>
          <p:spPr bwMode="auto">
            <a:xfrm>
              <a:off x="10139363" y="5006975"/>
              <a:ext cx="101600" cy="95250"/>
            </a:xfrm>
            <a:custGeom>
              <a:avLst/>
              <a:gdLst>
                <a:gd name="T0" fmla="*/ 16 w 18"/>
                <a:gd name="T1" fmla="*/ 0 h 17"/>
                <a:gd name="T2" fmla="*/ 1 w 18"/>
                <a:gd name="T3" fmla="*/ 5 h 17"/>
                <a:gd name="T4" fmla="*/ 0 w 18"/>
                <a:gd name="T5" fmla="*/ 6 h 17"/>
                <a:gd name="T6" fmla="*/ 1 w 18"/>
                <a:gd name="T7" fmla="*/ 8 h 17"/>
                <a:gd name="T8" fmla="*/ 4 w 18"/>
                <a:gd name="T9" fmla="*/ 9 h 17"/>
                <a:gd name="T10" fmla="*/ 12 w 18"/>
                <a:gd name="T11" fmla="*/ 16 h 17"/>
                <a:gd name="T12" fmla="*/ 15 w 18"/>
                <a:gd name="T13" fmla="*/ 16 h 17"/>
                <a:gd name="T14" fmla="*/ 15 w 18"/>
                <a:gd name="T15" fmla="*/ 15 h 17"/>
                <a:gd name="T16" fmla="*/ 15 w 18"/>
                <a:gd name="T17" fmla="*/ 14 h 17"/>
                <a:gd name="T18" fmla="*/ 5 w 18"/>
                <a:gd name="T19" fmla="*/ 7 h 17"/>
                <a:gd name="T20" fmla="*/ 16 w 18"/>
                <a:gd name="T21" fmla="*/ 3 h 17"/>
                <a:gd name="T22" fmla="*/ 18 w 18"/>
                <a:gd name="T23" fmla="*/ 2 h 17"/>
                <a:gd name="T24" fmla="*/ 18 w 18"/>
                <a:gd name="T25" fmla="*/ 2 h 17"/>
                <a:gd name="T26" fmla="*/ 16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6" y="0"/>
                  </a:moveTo>
                  <a:cubicBezTo>
                    <a:pt x="11" y="1"/>
                    <a:pt x="6" y="3"/>
                    <a:pt x="1" y="5"/>
                  </a:cubicBezTo>
                  <a:cubicBezTo>
                    <a:pt x="1" y="5"/>
                    <a:pt x="0" y="5"/>
                    <a:pt x="0" y="6"/>
                  </a:cubicBezTo>
                  <a:cubicBezTo>
                    <a:pt x="0" y="7"/>
                    <a:pt x="0" y="7"/>
                    <a:pt x="1" y="8"/>
                  </a:cubicBezTo>
                  <a:cubicBezTo>
                    <a:pt x="4" y="9"/>
                    <a:pt x="4" y="9"/>
                    <a:pt x="4" y="9"/>
                  </a:cubicBezTo>
                  <a:cubicBezTo>
                    <a:pt x="12" y="16"/>
                    <a:pt x="12" y="16"/>
                    <a:pt x="12" y="16"/>
                  </a:cubicBezTo>
                  <a:cubicBezTo>
                    <a:pt x="13" y="17"/>
                    <a:pt x="14" y="17"/>
                    <a:pt x="15" y="16"/>
                  </a:cubicBezTo>
                  <a:cubicBezTo>
                    <a:pt x="15" y="16"/>
                    <a:pt x="15" y="15"/>
                    <a:pt x="15" y="15"/>
                  </a:cubicBezTo>
                  <a:cubicBezTo>
                    <a:pt x="15" y="15"/>
                    <a:pt x="15" y="14"/>
                    <a:pt x="15" y="14"/>
                  </a:cubicBezTo>
                  <a:cubicBezTo>
                    <a:pt x="15" y="14"/>
                    <a:pt x="6" y="7"/>
                    <a:pt x="5" y="7"/>
                  </a:cubicBezTo>
                  <a:cubicBezTo>
                    <a:pt x="9" y="5"/>
                    <a:pt x="13" y="4"/>
                    <a:pt x="16" y="3"/>
                  </a:cubicBezTo>
                  <a:cubicBezTo>
                    <a:pt x="17" y="3"/>
                    <a:pt x="18" y="3"/>
                    <a:pt x="18" y="2"/>
                  </a:cubicBezTo>
                  <a:cubicBezTo>
                    <a:pt x="18" y="2"/>
                    <a:pt x="18" y="2"/>
                    <a:pt x="18" y="2"/>
                  </a:cubicBezTo>
                  <a:cubicBezTo>
                    <a:pt x="18"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1" name="Freeform 16"/>
            <p:cNvSpPr>
              <a:spLocks/>
            </p:cNvSpPr>
            <p:nvPr/>
          </p:nvSpPr>
          <p:spPr bwMode="auto">
            <a:xfrm>
              <a:off x="9201150" y="5554663"/>
              <a:ext cx="1000125" cy="1177925"/>
            </a:xfrm>
            <a:custGeom>
              <a:avLst/>
              <a:gdLst>
                <a:gd name="T0" fmla="*/ 2 w 178"/>
                <a:gd name="T1" fmla="*/ 9 h 209"/>
                <a:gd name="T2" fmla="*/ 4 w 178"/>
                <a:gd name="T3" fmla="*/ 32 h 209"/>
                <a:gd name="T4" fmla="*/ 8 w 178"/>
                <a:gd name="T5" fmla="*/ 76 h 209"/>
                <a:gd name="T6" fmla="*/ 13 w 178"/>
                <a:gd name="T7" fmla="*/ 131 h 209"/>
                <a:gd name="T8" fmla="*/ 18 w 178"/>
                <a:gd name="T9" fmla="*/ 183 h 209"/>
                <a:gd name="T10" fmla="*/ 59 w 178"/>
                <a:gd name="T11" fmla="*/ 189 h 209"/>
                <a:gd name="T12" fmla="*/ 105 w 178"/>
                <a:gd name="T13" fmla="*/ 197 h 209"/>
                <a:gd name="T14" fmla="*/ 173 w 178"/>
                <a:gd name="T15" fmla="*/ 209 h 209"/>
                <a:gd name="T16" fmla="*/ 176 w 178"/>
                <a:gd name="T17" fmla="*/ 120 h 209"/>
                <a:gd name="T18" fmla="*/ 176 w 178"/>
                <a:gd name="T19" fmla="*/ 73 h 209"/>
                <a:gd name="T20" fmla="*/ 178 w 178"/>
                <a:gd name="T21" fmla="*/ 45 h 209"/>
                <a:gd name="T22" fmla="*/ 77 w 178"/>
                <a:gd name="T23" fmla="*/ 17 h 209"/>
                <a:gd name="T24" fmla="*/ 0 w 178"/>
                <a:gd name="T25" fmla="*/ 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9">
                  <a:moveTo>
                    <a:pt x="2" y="9"/>
                  </a:moveTo>
                  <a:cubicBezTo>
                    <a:pt x="0" y="15"/>
                    <a:pt x="3" y="25"/>
                    <a:pt x="4" y="32"/>
                  </a:cubicBezTo>
                  <a:cubicBezTo>
                    <a:pt x="5" y="47"/>
                    <a:pt x="7" y="62"/>
                    <a:pt x="8" y="76"/>
                  </a:cubicBezTo>
                  <a:cubicBezTo>
                    <a:pt x="10" y="95"/>
                    <a:pt x="12" y="113"/>
                    <a:pt x="13" y="131"/>
                  </a:cubicBezTo>
                  <a:cubicBezTo>
                    <a:pt x="15" y="148"/>
                    <a:pt x="17" y="165"/>
                    <a:pt x="18" y="183"/>
                  </a:cubicBezTo>
                  <a:cubicBezTo>
                    <a:pt x="31" y="182"/>
                    <a:pt x="46" y="187"/>
                    <a:pt x="59" y="189"/>
                  </a:cubicBezTo>
                  <a:cubicBezTo>
                    <a:pt x="74" y="192"/>
                    <a:pt x="89" y="194"/>
                    <a:pt x="105" y="197"/>
                  </a:cubicBezTo>
                  <a:cubicBezTo>
                    <a:pt x="127" y="201"/>
                    <a:pt x="151" y="209"/>
                    <a:pt x="173" y="209"/>
                  </a:cubicBezTo>
                  <a:cubicBezTo>
                    <a:pt x="174" y="180"/>
                    <a:pt x="173" y="150"/>
                    <a:pt x="176" y="120"/>
                  </a:cubicBezTo>
                  <a:cubicBezTo>
                    <a:pt x="177" y="104"/>
                    <a:pt x="175" y="89"/>
                    <a:pt x="176" y="73"/>
                  </a:cubicBezTo>
                  <a:cubicBezTo>
                    <a:pt x="177" y="64"/>
                    <a:pt x="175" y="53"/>
                    <a:pt x="178" y="45"/>
                  </a:cubicBezTo>
                  <a:cubicBezTo>
                    <a:pt x="144" y="43"/>
                    <a:pt x="110" y="24"/>
                    <a:pt x="77" y="17"/>
                  </a:cubicBezTo>
                  <a:cubicBezTo>
                    <a:pt x="54" y="12"/>
                    <a:pt x="23" y="0"/>
                    <a:pt x="0" y="7"/>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2" name="Freeform 17"/>
            <p:cNvSpPr>
              <a:spLocks noEditPoints="1"/>
            </p:cNvSpPr>
            <p:nvPr/>
          </p:nvSpPr>
          <p:spPr bwMode="auto">
            <a:xfrm>
              <a:off x="9190038" y="5548313"/>
              <a:ext cx="1022350" cy="1196975"/>
            </a:xfrm>
            <a:custGeom>
              <a:avLst/>
              <a:gdLst>
                <a:gd name="T0" fmla="*/ 0 w 182"/>
                <a:gd name="T1" fmla="*/ 8 h 212"/>
                <a:gd name="T2" fmla="*/ 2 w 182"/>
                <a:gd name="T3" fmla="*/ 10 h 212"/>
                <a:gd name="T4" fmla="*/ 3 w 182"/>
                <a:gd name="T5" fmla="*/ 26 h 212"/>
                <a:gd name="T6" fmla="*/ 6 w 182"/>
                <a:gd name="T7" fmla="*/ 57 h 212"/>
                <a:gd name="T8" fmla="*/ 11 w 182"/>
                <a:gd name="T9" fmla="*/ 106 h 212"/>
                <a:gd name="T10" fmla="*/ 15 w 182"/>
                <a:gd name="T11" fmla="*/ 144 h 212"/>
                <a:gd name="T12" fmla="*/ 20 w 182"/>
                <a:gd name="T13" fmla="*/ 185 h 212"/>
                <a:gd name="T14" fmla="*/ 60 w 182"/>
                <a:gd name="T15" fmla="*/ 192 h 212"/>
                <a:gd name="T16" fmla="*/ 107 w 182"/>
                <a:gd name="T17" fmla="*/ 200 h 212"/>
                <a:gd name="T18" fmla="*/ 175 w 182"/>
                <a:gd name="T19" fmla="*/ 212 h 212"/>
                <a:gd name="T20" fmla="*/ 178 w 182"/>
                <a:gd name="T21" fmla="*/ 172 h 212"/>
                <a:gd name="T22" fmla="*/ 180 w 182"/>
                <a:gd name="T23" fmla="*/ 98 h 212"/>
                <a:gd name="T24" fmla="*/ 180 w 182"/>
                <a:gd name="T25" fmla="*/ 63 h 212"/>
                <a:gd name="T26" fmla="*/ 181 w 182"/>
                <a:gd name="T27" fmla="*/ 45 h 212"/>
                <a:gd name="T28" fmla="*/ 119 w 182"/>
                <a:gd name="T29" fmla="*/ 29 h 212"/>
                <a:gd name="T30" fmla="*/ 63 w 182"/>
                <a:gd name="T31" fmla="*/ 12 h 212"/>
                <a:gd name="T32" fmla="*/ 62 w 182"/>
                <a:gd name="T33" fmla="*/ 15 h 212"/>
                <a:gd name="T34" fmla="*/ 118 w 182"/>
                <a:gd name="T35" fmla="*/ 32 h 212"/>
                <a:gd name="T36" fmla="*/ 177 w 182"/>
                <a:gd name="T37" fmla="*/ 59 h 212"/>
                <a:gd name="T38" fmla="*/ 177 w 182"/>
                <a:gd name="T39" fmla="*/ 74 h 212"/>
                <a:gd name="T40" fmla="*/ 176 w 182"/>
                <a:gd name="T41" fmla="*/ 98 h 212"/>
                <a:gd name="T42" fmla="*/ 176 w 182"/>
                <a:gd name="T43" fmla="*/ 121 h 212"/>
                <a:gd name="T44" fmla="*/ 173 w 182"/>
                <a:gd name="T45" fmla="*/ 208 h 212"/>
                <a:gd name="T46" fmla="*/ 107 w 182"/>
                <a:gd name="T47" fmla="*/ 197 h 212"/>
                <a:gd name="T48" fmla="*/ 61 w 182"/>
                <a:gd name="T49" fmla="*/ 188 h 212"/>
                <a:gd name="T50" fmla="*/ 21 w 182"/>
                <a:gd name="T51" fmla="*/ 182 h 212"/>
                <a:gd name="T52" fmla="*/ 17 w 182"/>
                <a:gd name="T53" fmla="*/ 132 h 212"/>
                <a:gd name="T54" fmla="*/ 12 w 182"/>
                <a:gd name="T55" fmla="*/ 77 h 212"/>
                <a:gd name="T56" fmla="*/ 7 w 182"/>
                <a:gd name="T57" fmla="*/ 33 h 212"/>
                <a:gd name="T58" fmla="*/ 5 w 182"/>
                <a:gd name="T59" fmla="*/ 15 h 212"/>
                <a:gd name="T60" fmla="*/ 5 w 182"/>
                <a:gd name="T61" fmla="*/ 10 h 212"/>
                <a:gd name="T62" fmla="*/ 62 w 182"/>
                <a:gd name="T63" fmla="*/ 15 h 212"/>
                <a:gd name="T64" fmla="*/ 20 w 182"/>
                <a:gd name="T65" fmla="*/ 18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212">
                  <a:moveTo>
                    <a:pt x="2" y="6"/>
                  </a:moveTo>
                  <a:cubicBezTo>
                    <a:pt x="1" y="7"/>
                    <a:pt x="0" y="7"/>
                    <a:pt x="0" y="8"/>
                  </a:cubicBezTo>
                  <a:cubicBezTo>
                    <a:pt x="0" y="8"/>
                    <a:pt x="0" y="8"/>
                    <a:pt x="0" y="9"/>
                  </a:cubicBezTo>
                  <a:cubicBezTo>
                    <a:pt x="1" y="9"/>
                    <a:pt x="1" y="10"/>
                    <a:pt x="2" y="10"/>
                  </a:cubicBezTo>
                  <a:cubicBezTo>
                    <a:pt x="2" y="11"/>
                    <a:pt x="1" y="13"/>
                    <a:pt x="1" y="15"/>
                  </a:cubicBezTo>
                  <a:cubicBezTo>
                    <a:pt x="1" y="18"/>
                    <a:pt x="2" y="22"/>
                    <a:pt x="3" y="26"/>
                  </a:cubicBezTo>
                  <a:cubicBezTo>
                    <a:pt x="4" y="33"/>
                    <a:pt x="4" y="33"/>
                    <a:pt x="4" y="33"/>
                  </a:cubicBezTo>
                  <a:cubicBezTo>
                    <a:pt x="6" y="57"/>
                    <a:pt x="6" y="57"/>
                    <a:pt x="6" y="57"/>
                  </a:cubicBezTo>
                  <a:cubicBezTo>
                    <a:pt x="9" y="78"/>
                    <a:pt x="9" y="78"/>
                    <a:pt x="9" y="78"/>
                  </a:cubicBezTo>
                  <a:cubicBezTo>
                    <a:pt x="11" y="106"/>
                    <a:pt x="11" y="106"/>
                    <a:pt x="11" y="106"/>
                  </a:cubicBezTo>
                  <a:cubicBezTo>
                    <a:pt x="14" y="132"/>
                    <a:pt x="14" y="132"/>
                    <a:pt x="14" y="132"/>
                  </a:cubicBezTo>
                  <a:cubicBezTo>
                    <a:pt x="15" y="144"/>
                    <a:pt x="15" y="144"/>
                    <a:pt x="15" y="144"/>
                  </a:cubicBezTo>
                  <a:cubicBezTo>
                    <a:pt x="16" y="157"/>
                    <a:pt x="17" y="171"/>
                    <a:pt x="18" y="184"/>
                  </a:cubicBezTo>
                  <a:cubicBezTo>
                    <a:pt x="18" y="185"/>
                    <a:pt x="19" y="185"/>
                    <a:pt x="20" y="185"/>
                  </a:cubicBezTo>
                  <a:cubicBezTo>
                    <a:pt x="29" y="185"/>
                    <a:pt x="40" y="187"/>
                    <a:pt x="50" y="190"/>
                  </a:cubicBezTo>
                  <a:cubicBezTo>
                    <a:pt x="60" y="192"/>
                    <a:pt x="60" y="192"/>
                    <a:pt x="60" y="192"/>
                  </a:cubicBezTo>
                  <a:cubicBezTo>
                    <a:pt x="85" y="196"/>
                    <a:pt x="85" y="196"/>
                    <a:pt x="85" y="196"/>
                  </a:cubicBezTo>
                  <a:cubicBezTo>
                    <a:pt x="107" y="200"/>
                    <a:pt x="107" y="200"/>
                    <a:pt x="107" y="200"/>
                  </a:cubicBezTo>
                  <a:cubicBezTo>
                    <a:pt x="126" y="204"/>
                    <a:pt x="126" y="204"/>
                    <a:pt x="126" y="204"/>
                  </a:cubicBezTo>
                  <a:cubicBezTo>
                    <a:pt x="143" y="208"/>
                    <a:pt x="159" y="211"/>
                    <a:pt x="175" y="212"/>
                  </a:cubicBezTo>
                  <a:cubicBezTo>
                    <a:pt x="176" y="212"/>
                    <a:pt x="177" y="211"/>
                    <a:pt x="177" y="210"/>
                  </a:cubicBezTo>
                  <a:cubicBezTo>
                    <a:pt x="177" y="197"/>
                    <a:pt x="177" y="184"/>
                    <a:pt x="178" y="172"/>
                  </a:cubicBezTo>
                  <a:cubicBezTo>
                    <a:pt x="178" y="155"/>
                    <a:pt x="178" y="138"/>
                    <a:pt x="179" y="121"/>
                  </a:cubicBezTo>
                  <a:cubicBezTo>
                    <a:pt x="180" y="114"/>
                    <a:pt x="180" y="106"/>
                    <a:pt x="180" y="98"/>
                  </a:cubicBezTo>
                  <a:cubicBezTo>
                    <a:pt x="179" y="90"/>
                    <a:pt x="179" y="82"/>
                    <a:pt x="180" y="74"/>
                  </a:cubicBezTo>
                  <a:cubicBezTo>
                    <a:pt x="180" y="63"/>
                    <a:pt x="180" y="63"/>
                    <a:pt x="180" y="63"/>
                  </a:cubicBezTo>
                  <a:cubicBezTo>
                    <a:pt x="180" y="57"/>
                    <a:pt x="180" y="51"/>
                    <a:pt x="182" y="46"/>
                  </a:cubicBezTo>
                  <a:cubicBezTo>
                    <a:pt x="182" y="46"/>
                    <a:pt x="182" y="45"/>
                    <a:pt x="181" y="45"/>
                  </a:cubicBezTo>
                  <a:cubicBezTo>
                    <a:pt x="181" y="44"/>
                    <a:pt x="181" y="44"/>
                    <a:pt x="180" y="44"/>
                  </a:cubicBezTo>
                  <a:cubicBezTo>
                    <a:pt x="160" y="43"/>
                    <a:pt x="139" y="36"/>
                    <a:pt x="119" y="29"/>
                  </a:cubicBezTo>
                  <a:cubicBezTo>
                    <a:pt x="106" y="24"/>
                    <a:pt x="92" y="19"/>
                    <a:pt x="79" y="16"/>
                  </a:cubicBezTo>
                  <a:cubicBezTo>
                    <a:pt x="63" y="12"/>
                    <a:pt x="63" y="12"/>
                    <a:pt x="63" y="12"/>
                  </a:cubicBezTo>
                  <a:cubicBezTo>
                    <a:pt x="43" y="7"/>
                    <a:pt x="20" y="0"/>
                    <a:pt x="2" y="6"/>
                  </a:cubicBezTo>
                  <a:close/>
                  <a:moveTo>
                    <a:pt x="62" y="15"/>
                  </a:moveTo>
                  <a:cubicBezTo>
                    <a:pt x="78" y="20"/>
                    <a:pt x="78" y="20"/>
                    <a:pt x="78" y="20"/>
                  </a:cubicBezTo>
                  <a:cubicBezTo>
                    <a:pt x="91" y="22"/>
                    <a:pt x="105" y="27"/>
                    <a:pt x="118" y="32"/>
                  </a:cubicBezTo>
                  <a:cubicBezTo>
                    <a:pt x="137" y="39"/>
                    <a:pt x="158" y="46"/>
                    <a:pt x="178" y="47"/>
                  </a:cubicBezTo>
                  <a:cubicBezTo>
                    <a:pt x="177" y="51"/>
                    <a:pt x="177" y="55"/>
                    <a:pt x="177" y="59"/>
                  </a:cubicBezTo>
                  <a:cubicBezTo>
                    <a:pt x="177" y="60"/>
                    <a:pt x="177" y="62"/>
                    <a:pt x="177" y="63"/>
                  </a:cubicBezTo>
                  <a:cubicBezTo>
                    <a:pt x="177" y="74"/>
                    <a:pt x="177" y="74"/>
                    <a:pt x="177" y="74"/>
                  </a:cubicBezTo>
                  <a:cubicBezTo>
                    <a:pt x="176" y="79"/>
                    <a:pt x="176" y="84"/>
                    <a:pt x="176" y="88"/>
                  </a:cubicBezTo>
                  <a:cubicBezTo>
                    <a:pt x="176" y="92"/>
                    <a:pt x="176" y="95"/>
                    <a:pt x="176" y="98"/>
                  </a:cubicBezTo>
                  <a:cubicBezTo>
                    <a:pt x="176" y="102"/>
                    <a:pt x="176" y="105"/>
                    <a:pt x="176" y="108"/>
                  </a:cubicBezTo>
                  <a:cubicBezTo>
                    <a:pt x="176" y="113"/>
                    <a:pt x="176" y="117"/>
                    <a:pt x="176" y="121"/>
                  </a:cubicBezTo>
                  <a:cubicBezTo>
                    <a:pt x="174" y="138"/>
                    <a:pt x="174" y="155"/>
                    <a:pt x="174" y="172"/>
                  </a:cubicBezTo>
                  <a:cubicBezTo>
                    <a:pt x="174" y="184"/>
                    <a:pt x="174" y="196"/>
                    <a:pt x="173" y="208"/>
                  </a:cubicBezTo>
                  <a:cubicBezTo>
                    <a:pt x="159" y="208"/>
                    <a:pt x="143" y="204"/>
                    <a:pt x="127" y="201"/>
                  </a:cubicBezTo>
                  <a:cubicBezTo>
                    <a:pt x="107" y="197"/>
                    <a:pt x="107" y="197"/>
                    <a:pt x="107" y="197"/>
                  </a:cubicBezTo>
                  <a:cubicBezTo>
                    <a:pt x="86" y="193"/>
                    <a:pt x="86" y="193"/>
                    <a:pt x="86" y="193"/>
                  </a:cubicBezTo>
                  <a:cubicBezTo>
                    <a:pt x="61" y="188"/>
                    <a:pt x="61" y="188"/>
                    <a:pt x="61" y="188"/>
                  </a:cubicBezTo>
                  <a:cubicBezTo>
                    <a:pt x="50" y="186"/>
                    <a:pt x="50" y="186"/>
                    <a:pt x="50" y="186"/>
                  </a:cubicBezTo>
                  <a:cubicBezTo>
                    <a:pt x="41" y="184"/>
                    <a:pt x="31" y="182"/>
                    <a:pt x="21" y="182"/>
                  </a:cubicBezTo>
                  <a:cubicBezTo>
                    <a:pt x="21" y="169"/>
                    <a:pt x="19" y="156"/>
                    <a:pt x="18" y="144"/>
                  </a:cubicBezTo>
                  <a:cubicBezTo>
                    <a:pt x="17" y="132"/>
                    <a:pt x="17" y="132"/>
                    <a:pt x="17" y="132"/>
                  </a:cubicBezTo>
                  <a:cubicBezTo>
                    <a:pt x="15" y="106"/>
                    <a:pt x="15" y="106"/>
                    <a:pt x="15" y="106"/>
                  </a:cubicBezTo>
                  <a:cubicBezTo>
                    <a:pt x="12" y="77"/>
                    <a:pt x="12" y="77"/>
                    <a:pt x="12" y="77"/>
                  </a:cubicBezTo>
                  <a:cubicBezTo>
                    <a:pt x="10" y="56"/>
                    <a:pt x="10" y="56"/>
                    <a:pt x="10" y="56"/>
                  </a:cubicBezTo>
                  <a:cubicBezTo>
                    <a:pt x="7" y="33"/>
                    <a:pt x="7" y="33"/>
                    <a:pt x="7" y="33"/>
                  </a:cubicBezTo>
                  <a:cubicBezTo>
                    <a:pt x="6" y="25"/>
                    <a:pt x="6" y="25"/>
                    <a:pt x="6" y="25"/>
                  </a:cubicBezTo>
                  <a:cubicBezTo>
                    <a:pt x="5" y="22"/>
                    <a:pt x="5" y="18"/>
                    <a:pt x="5" y="15"/>
                  </a:cubicBezTo>
                  <a:cubicBezTo>
                    <a:pt x="5" y="13"/>
                    <a:pt x="5" y="12"/>
                    <a:pt x="5" y="10"/>
                  </a:cubicBezTo>
                  <a:cubicBezTo>
                    <a:pt x="5" y="10"/>
                    <a:pt x="5" y="10"/>
                    <a:pt x="5" y="10"/>
                  </a:cubicBezTo>
                  <a:cubicBezTo>
                    <a:pt x="5" y="10"/>
                    <a:pt x="5" y="9"/>
                    <a:pt x="5" y="9"/>
                  </a:cubicBezTo>
                  <a:cubicBezTo>
                    <a:pt x="22" y="5"/>
                    <a:pt x="43" y="10"/>
                    <a:pt x="62" y="15"/>
                  </a:cubicBezTo>
                  <a:close/>
                  <a:moveTo>
                    <a:pt x="20" y="182"/>
                  </a:moveTo>
                  <a:cubicBezTo>
                    <a:pt x="20" y="182"/>
                    <a:pt x="20" y="182"/>
                    <a:pt x="20" y="182"/>
                  </a:cubicBezTo>
                  <a:cubicBezTo>
                    <a:pt x="20" y="182"/>
                    <a:pt x="20" y="182"/>
                    <a:pt x="20" y="18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3" name="Freeform 18"/>
            <p:cNvSpPr>
              <a:spLocks/>
            </p:cNvSpPr>
            <p:nvPr/>
          </p:nvSpPr>
          <p:spPr bwMode="auto">
            <a:xfrm>
              <a:off x="10161588" y="5808663"/>
              <a:ext cx="157163" cy="941388"/>
            </a:xfrm>
            <a:custGeom>
              <a:avLst/>
              <a:gdLst>
                <a:gd name="T0" fmla="*/ 5 w 28"/>
                <a:gd name="T1" fmla="*/ 3 h 167"/>
                <a:gd name="T2" fmla="*/ 3 w 28"/>
                <a:gd name="T3" fmla="*/ 167 h 167"/>
                <a:gd name="T4" fmla="*/ 19 w 28"/>
                <a:gd name="T5" fmla="*/ 165 h 167"/>
                <a:gd name="T6" fmla="*/ 23 w 28"/>
                <a:gd name="T7" fmla="*/ 130 h 167"/>
                <a:gd name="T8" fmla="*/ 24 w 28"/>
                <a:gd name="T9" fmla="*/ 75 h 167"/>
                <a:gd name="T10" fmla="*/ 28 w 28"/>
                <a:gd name="T11" fmla="*/ 1 h 167"/>
                <a:gd name="T12" fmla="*/ 5 w 28"/>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8" h="167">
                  <a:moveTo>
                    <a:pt x="5" y="3"/>
                  </a:moveTo>
                  <a:cubicBezTo>
                    <a:pt x="5" y="57"/>
                    <a:pt x="0" y="113"/>
                    <a:pt x="3" y="167"/>
                  </a:cubicBezTo>
                  <a:cubicBezTo>
                    <a:pt x="8" y="165"/>
                    <a:pt x="14" y="165"/>
                    <a:pt x="19" y="165"/>
                  </a:cubicBezTo>
                  <a:cubicBezTo>
                    <a:pt x="20" y="153"/>
                    <a:pt x="23" y="142"/>
                    <a:pt x="23" y="130"/>
                  </a:cubicBezTo>
                  <a:cubicBezTo>
                    <a:pt x="23" y="112"/>
                    <a:pt x="23" y="93"/>
                    <a:pt x="24" y="75"/>
                  </a:cubicBezTo>
                  <a:cubicBezTo>
                    <a:pt x="25" y="51"/>
                    <a:pt x="28" y="25"/>
                    <a:pt x="28" y="1"/>
                  </a:cubicBezTo>
                  <a:cubicBezTo>
                    <a:pt x="21" y="1"/>
                    <a:pt x="12" y="0"/>
                    <a:pt x="5" y="0"/>
                  </a:cubicBezTo>
                </a:path>
              </a:pathLst>
            </a:custGeom>
            <a:solidFill>
              <a:srgbClr val="2B8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4" name="Freeform 19"/>
            <p:cNvSpPr>
              <a:spLocks noEditPoints="1"/>
            </p:cNvSpPr>
            <p:nvPr/>
          </p:nvSpPr>
          <p:spPr bwMode="auto">
            <a:xfrm>
              <a:off x="10161588" y="5802313"/>
              <a:ext cx="168275" cy="954088"/>
            </a:xfrm>
            <a:custGeom>
              <a:avLst/>
              <a:gdLst>
                <a:gd name="T0" fmla="*/ 3 w 30"/>
                <a:gd name="T1" fmla="*/ 1 h 169"/>
                <a:gd name="T2" fmla="*/ 3 w 30"/>
                <a:gd name="T3" fmla="*/ 1 h 169"/>
                <a:gd name="T4" fmla="*/ 3 w 30"/>
                <a:gd name="T5" fmla="*/ 3 h 169"/>
                <a:gd name="T6" fmla="*/ 3 w 30"/>
                <a:gd name="T7" fmla="*/ 4 h 169"/>
                <a:gd name="T8" fmla="*/ 2 w 30"/>
                <a:gd name="T9" fmla="*/ 66 h 169"/>
                <a:gd name="T10" fmla="*/ 0 w 30"/>
                <a:gd name="T11" fmla="*/ 128 h 169"/>
                <a:gd name="T12" fmla="*/ 1 w 30"/>
                <a:gd name="T13" fmla="*/ 168 h 169"/>
                <a:gd name="T14" fmla="*/ 2 w 30"/>
                <a:gd name="T15" fmla="*/ 169 h 169"/>
                <a:gd name="T16" fmla="*/ 3 w 30"/>
                <a:gd name="T17" fmla="*/ 169 h 169"/>
                <a:gd name="T18" fmla="*/ 19 w 30"/>
                <a:gd name="T19" fmla="*/ 168 h 169"/>
                <a:gd name="T20" fmla="*/ 21 w 30"/>
                <a:gd name="T21" fmla="*/ 166 h 169"/>
                <a:gd name="T22" fmla="*/ 23 w 30"/>
                <a:gd name="T23" fmla="*/ 151 h 169"/>
                <a:gd name="T24" fmla="*/ 25 w 30"/>
                <a:gd name="T25" fmla="*/ 131 h 169"/>
                <a:gd name="T26" fmla="*/ 25 w 30"/>
                <a:gd name="T27" fmla="*/ 128 h 169"/>
                <a:gd name="T28" fmla="*/ 25 w 30"/>
                <a:gd name="T29" fmla="*/ 76 h 169"/>
                <a:gd name="T30" fmla="*/ 27 w 30"/>
                <a:gd name="T31" fmla="*/ 51 h 169"/>
                <a:gd name="T32" fmla="*/ 30 w 30"/>
                <a:gd name="T33" fmla="*/ 2 h 169"/>
                <a:gd name="T34" fmla="*/ 29 w 30"/>
                <a:gd name="T35" fmla="*/ 0 h 169"/>
                <a:gd name="T36" fmla="*/ 28 w 30"/>
                <a:gd name="T37" fmla="*/ 0 h 169"/>
                <a:gd name="T38" fmla="*/ 14 w 30"/>
                <a:gd name="T39" fmla="*/ 0 h 169"/>
                <a:gd name="T40" fmla="*/ 5 w 30"/>
                <a:gd name="T41" fmla="*/ 0 h 169"/>
                <a:gd name="T42" fmla="*/ 3 w 30"/>
                <a:gd name="T43" fmla="*/ 1 h 169"/>
                <a:gd name="T44" fmla="*/ 4 w 30"/>
                <a:gd name="T45" fmla="*/ 128 h 169"/>
                <a:gd name="T46" fmla="*/ 5 w 30"/>
                <a:gd name="T47" fmla="*/ 66 h 169"/>
                <a:gd name="T48" fmla="*/ 6 w 30"/>
                <a:gd name="T49" fmla="*/ 4 h 169"/>
                <a:gd name="T50" fmla="*/ 6 w 30"/>
                <a:gd name="T51" fmla="*/ 3 h 169"/>
                <a:gd name="T52" fmla="*/ 14 w 30"/>
                <a:gd name="T53" fmla="*/ 3 h 169"/>
                <a:gd name="T54" fmla="*/ 26 w 30"/>
                <a:gd name="T55" fmla="*/ 3 h 169"/>
                <a:gd name="T56" fmla="*/ 24 w 30"/>
                <a:gd name="T57" fmla="*/ 51 h 169"/>
                <a:gd name="T58" fmla="*/ 22 w 30"/>
                <a:gd name="T59" fmla="*/ 76 h 169"/>
                <a:gd name="T60" fmla="*/ 21 w 30"/>
                <a:gd name="T61" fmla="*/ 117 h 169"/>
                <a:gd name="T62" fmla="*/ 21 w 30"/>
                <a:gd name="T63" fmla="*/ 128 h 169"/>
                <a:gd name="T64" fmla="*/ 21 w 30"/>
                <a:gd name="T65" fmla="*/ 131 h 169"/>
                <a:gd name="T66" fmla="*/ 19 w 30"/>
                <a:gd name="T67" fmla="*/ 151 h 169"/>
                <a:gd name="T68" fmla="*/ 18 w 30"/>
                <a:gd name="T69" fmla="*/ 164 h 169"/>
                <a:gd name="T70" fmla="*/ 5 w 30"/>
                <a:gd name="T71" fmla="*/ 166 h 169"/>
                <a:gd name="T72" fmla="*/ 4 w 30"/>
                <a:gd name="T73" fmla="*/ 128 h 169"/>
                <a:gd name="T74" fmla="*/ 28 w 30"/>
                <a:gd name="T75" fmla="*/ 3 h 169"/>
                <a:gd name="T76" fmla="*/ 28 w 30"/>
                <a:gd name="T77" fmla="*/ 3 h 169"/>
                <a:gd name="T78" fmla="*/ 28 w 30"/>
                <a:gd name="T79" fmla="*/ 3 h 169"/>
                <a:gd name="T80" fmla="*/ 20 w 30"/>
                <a:gd name="T81" fmla="*/ 164 h 169"/>
                <a:gd name="T82" fmla="*/ 19 w 30"/>
                <a:gd name="T83" fmla="*/ 164 h 169"/>
                <a:gd name="T84" fmla="*/ 20 w 30"/>
                <a:gd name="T85" fmla="*/ 16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169">
                  <a:moveTo>
                    <a:pt x="3" y="1"/>
                  </a:moveTo>
                  <a:cubicBezTo>
                    <a:pt x="3" y="1"/>
                    <a:pt x="3" y="1"/>
                    <a:pt x="3" y="1"/>
                  </a:cubicBezTo>
                  <a:cubicBezTo>
                    <a:pt x="3" y="2"/>
                    <a:pt x="3" y="2"/>
                    <a:pt x="3" y="3"/>
                  </a:cubicBezTo>
                  <a:cubicBezTo>
                    <a:pt x="3" y="3"/>
                    <a:pt x="3" y="3"/>
                    <a:pt x="3" y="4"/>
                  </a:cubicBezTo>
                  <a:cubicBezTo>
                    <a:pt x="3" y="24"/>
                    <a:pt x="2" y="45"/>
                    <a:pt x="2" y="66"/>
                  </a:cubicBezTo>
                  <a:cubicBezTo>
                    <a:pt x="1" y="86"/>
                    <a:pt x="0" y="107"/>
                    <a:pt x="0" y="128"/>
                  </a:cubicBezTo>
                  <a:cubicBezTo>
                    <a:pt x="0" y="141"/>
                    <a:pt x="1" y="155"/>
                    <a:pt x="1" y="168"/>
                  </a:cubicBezTo>
                  <a:cubicBezTo>
                    <a:pt x="1" y="168"/>
                    <a:pt x="2" y="169"/>
                    <a:pt x="2" y="169"/>
                  </a:cubicBezTo>
                  <a:cubicBezTo>
                    <a:pt x="2" y="169"/>
                    <a:pt x="3" y="169"/>
                    <a:pt x="3" y="169"/>
                  </a:cubicBezTo>
                  <a:cubicBezTo>
                    <a:pt x="8" y="168"/>
                    <a:pt x="14" y="167"/>
                    <a:pt x="19" y="168"/>
                  </a:cubicBezTo>
                  <a:cubicBezTo>
                    <a:pt x="20" y="168"/>
                    <a:pt x="21" y="167"/>
                    <a:pt x="21" y="166"/>
                  </a:cubicBezTo>
                  <a:cubicBezTo>
                    <a:pt x="23" y="151"/>
                    <a:pt x="23" y="151"/>
                    <a:pt x="23" y="151"/>
                  </a:cubicBezTo>
                  <a:cubicBezTo>
                    <a:pt x="24" y="145"/>
                    <a:pt x="25" y="138"/>
                    <a:pt x="25" y="131"/>
                  </a:cubicBezTo>
                  <a:cubicBezTo>
                    <a:pt x="25" y="128"/>
                    <a:pt x="25" y="128"/>
                    <a:pt x="25" y="128"/>
                  </a:cubicBezTo>
                  <a:cubicBezTo>
                    <a:pt x="25" y="111"/>
                    <a:pt x="25" y="93"/>
                    <a:pt x="25" y="76"/>
                  </a:cubicBezTo>
                  <a:cubicBezTo>
                    <a:pt x="27" y="51"/>
                    <a:pt x="27" y="51"/>
                    <a:pt x="27" y="51"/>
                  </a:cubicBezTo>
                  <a:cubicBezTo>
                    <a:pt x="28" y="34"/>
                    <a:pt x="30" y="18"/>
                    <a:pt x="30" y="2"/>
                  </a:cubicBezTo>
                  <a:cubicBezTo>
                    <a:pt x="30" y="1"/>
                    <a:pt x="29" y="1"/>
                    <a:pt x="29" y="0"/>
                  </a:cubicBezTo>
                  <a:cubicBezTo>
                    <a:pt x="29" y="0"/>
                    <a:pt x="28" y="0"/>
                    <a:pt x="28" y="0"/>
                  </a:cubicBezTo>
                  <a:cubicBezTo>
                    <a:pt x="24" y="0"/>
                    <a:pt x="19" y="0"/>
                    <a:pt x="14" y="0"/>
                  </a:cubicBezTo>
                  <a:cubicBezTo>
                    <a:pt x="5" y="0"/>
                    <a:pt x="5" y="0"/>
                    <a:pt x="5" y="0"/>
                  </a:cubicBezTo>
                  <a:cubicBezTo>
                    <a:pt x="4" y="0"/>
                    <a:pt x="3" y="0"/>
                    <a:pt x="3" y="1"/>
                  </a:cubicBezTo>
                  <a:close/>
                  <a:moveTo>
                    <a:pt x="4" y="128"/>
                  </a:moveTo>
                  <a:cubicBezTo>
                    <a:pt x="4" y="107"/>
                    <a:pt x="4" y="86"/>
                    <a:pt x="5" y="66"/>
                  </a:cubicBezTo>
                  <a:cubicBezTo>
                    <a:pt x="6" y="46"/>
                    <a:pt x="6" y="24"/>
                    <a:pt x="6" y="4"/>
                  </a:cubicBezTo>
                  <a:cubicBezTo>
                    <a:pt x="6" y="4"/>
                    <a:pt x="6" y="3"/>
                    <a:pt x="6" y="3"/>
                  </a:cubicBezTo>
                  <a:cubicBezTo>
                    <a:pt x="8" y="3"/>
                    <a:pt x="14" y="3"/>
                    <a:pt x="14" y="3"/>
                  </a:cubicBezTo>
                  <a:cubicBezTo>
                    <a:pt x="18" y="3"/>
                    <a:pt x="22" y="4"/>
                    <a:pt x="26" y="3"/>
                  </a:cubicBezTo>
                  <a:cubicBezTo>
                    <a:pt x="26" y="19"/>
                    <a:pt x="25" y="35"/>
                    <a:pt x="24" y="51"/>
                  </a:cubicBezTo>
                  <a:cubicBezTo>
                    <a:pt x="22" y="76"/>
                    <a:pt x="22" y="76"/>
                    <a:pt x="22" y="76"/>
                  </a:cubicBezTo>
                  <a:cubicBezTo>
                    <a:pt x="21" y="90"/>
                    <a:pt x="21" y="103"/>
                    <a:pt x="21" y="117"/>
                  </a:cubicBezTo>
                  <a:cubicBezTo>
                    <a:pt x="21" y="121"/>
                    <a:pt x="21" y="124"/>
                    <a:pt x="21" y="128"/>
                  </a:cubicBezTo>
                  <a:cubicBezTo>
                    <a:pt x="21" y="128"/>
                    <a:pt x="21" y="131"/>
                    <a:pt x="21" y="131"/>
                  </a:cubicBezTo>
                  <a:cubicBezTo>
                    <a:pt x="21" y="138"/>
                    <a:pt x="20" y="145"/>
                    <a:pt x="19" y="151"/>
                  </a:cubicBezTo>
                  <a:cubicBezTo>
                    <a:pt x="19" y="151"/>
                    <a:pt x="18" y="162"/>
                    <a:pt x="18" y="164"/>
                  </a:cubicBezTo>
                  <a:cubicBezTo>
                    <a:pt x="14" y="164"/>
                    <a:pt x="9" y="165"/>
                    <a:pt x="5" y="166"/>
                  </a:cubicBezTo>
                  <a:cubicBezTo>
                    <a:pt x="4" y="153"/>
                    <a:pt x="4" y="141"/>
                    <a:pt x="4" y="128"/>
                  </a:cubicBezTo>
                  <a:close/>
                  <a:moveTo>
                    <a:pt x="28" y="3"/>
                  </a:moveTo>
                  <a:cubicBezTo>
                    <a:pt x="28" y="3"/>
                    <a:pt x="28" y="3"/>
                    <a:pt x="28" y="3"/>
                  </a:cubicBezTo>
                  <a:cubicBezTo>
                    <a:pt x="28" y="3"/>
                    <a:pt x="28" y="3"/>
                    <a:pt x="28" y="3"/>
                  </a:cubicBezTo>
                  <a:close/>
                  <a:moveTo>
                    <a:pt x="20" y="164"/>
                  </a:moveTo>
                  <a:cubicBezTo>
                    <a:pt x="19" y="164"/>
                    <a:pt x="19" y="164"/>
                    <a:pt x="19" y="164"/>
                  </a:cubicBezTo>
                  <a:cubicBezTo>
                    <a:pt x="19" y="164"/>
                    <a:pt x="19" y="164"/>
                    <a:pt x="20" y="16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5" name="Freeform 20"/>
            <p:cNvSpPr>
              <a:spLocks/>
            </p:cNvSpPr>
            <p:nvPr/>
          </p:nvSpPr>
          <p:spPr bwMode="auto">
            <a:xfrm>
              <a:off x="10263188" y="5532438"/>
              <a:ext cx="977900" cy="1217613"/>
            </a:xfrm>
            <a:custGeom>
              <a:avLst/>
              <a:gdLst>
                <a:gd name="T0" fmla="*/ 7 w 174"/>
                <a:gd name="T1" fmla="*/ 50 h 216"/>
                <a:gd name="T2" fmla="*/ 17 w 174"/>
                <a:gd name="T3" fmla="*/ 46 h 216"/>
                <a:gd name="T4" fmla="*/ 46 w 174"/>
                <a:gd name="T5" fmla="*/ 36 h 216"/>
                <a:gd name="T6" fmla="*/ 112 w 174"/>
                <a:gd name="T7" fmla="*/ 16 h 216"/>
                <a:gd name="T8" fmla="*/ 173 w 174"/>
                <a:gd name="T9" fmla="*/ 0 h 216"/>
                <a:gd name="T10" fmla="*/ 168 w 174"/>
                <a:gd name="T11" fmla="*/ 104 h 216"/>
                <a:gd name="T12" fmla="*/ 165 w 174"/>
                <a:gd name="T13" fmla="*/ 162 h 216"/>
                <a:gd name="T14" fmla="*/ 161 w 174"/>
                <a:gd name="T15" fmla="*/ 170 h 216"/>
                <a:gd name="T16" fmla="*/ 141 w 174"/>
                <a:gd name="T17" fmla="*/ 176 h 216"/>
                <a:gd name="T18" fmla="*/ 90 w 174"/>
                <a:gd name="T19" fmla="*/ 189 h 216"/>
                <a:gd name="T20" fmla="*/ 25 w 174"/>
                <a:gd name="T21" fmla="*/ 208 h 216"/>
                <a:gd name="T22" fmla="*/ 0 w 174"/>
                <a:gd name="T23" fmla="*/ 216 h 216"/>
                <a:gd name="T24" fmla="*/ 2 w 174"/>
                <a:gd name="T25" fmla="*/ 182 h 216"/>
                <a:gd name="T26" fmla="*/ 1 w 174"/>
                <a:gd name="T27" fmla="*/ 129 h 216"/>
                <a:gd name="T28" fmla="*/ 6 w 174"/>
                <a:gd name="T29" fmla="*/ 80 h 216"/>
                <a:gd name="T30" fmla="*/ 7 w 174"/>
                <a:gd name="T31" fmla="*/ 5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216">
                  <a:moveTo>
                    <a:pt x="7" y="50"/>
                  </a:moveTo>
                  <a:cubicBezTo>
                    <a:pt x="6" y="50"/>
                    <a:pt x="15" y="47"/>
                    <a:pt x="17" y="46"/>
                  </a:cubicBezTo>
                  <a:cubicBezTo>
                    <a:pt x="27" y="42"/>
                    <a:pt x="37" y="39"/>
                    <a:pt x="46" y="36"/>
                  </a:cubicBezTo>
                  <a:cubicBezTo>
                    <a:pt x="68" y="29"/>
                    <a:pt x="90" y="22"/>
                    <a:pt x="112" y="16"/>
                  </a:cubicBezTo>
                  <a:cubicBezTo>
                    <a:pt x="132" y="10"/>
                    <a:pt x="152" y="3"/>
                    <a:pt x="173" y="0"/>
                  </a:cubicBezTo>
                  <a:cubicBezTo>
                    <a:pt x="174" y="34"/>
                    <a:pt x="170" y="70"/>
                    <a:pt x="168" y="104"/>
                  </a:cubicBezTo>
                  <a:cubicBezTo>
                    <a:pt x="167" y="122"/>
                    <a:pt x="169" y="144"/>
                    <a:pt x="165" y="162"/>
                  </a:cubicBezTo>
                  <a:cubicBezTo>
                    <a:pt x="164" y="167"/>
                    <a:pt x="166" y="166"/>
                    <a:pt x="161" y="170"/>
                  </a:cubicBezTo>
                  <a:cubicBezTo>
                    <a:pt x="156" y="174"/>
                    <a:pt x="147" y="174"/>
                    <a:pt x="141" y="176"/>
                  </a:cubicBezTo>
                  <a:cubicBezTo>
                    <a:pt x="124" y="180"/>
                    <a:pt x="107" y="184"/>
                    <a:pt x="90" y="189"/>
                  </a:cubicBezTo>
                  <a:cubicBezTo>
                    <a:pt x="68" y="195"/>
                    <a:pt x="46" y="201"/>
                    <a:pt x="25" y="208"/>
                  </a:cubicBezTo>
                  <a:cubicBezTo>
                    <a:pt x="17" y="211"/>
                    <a:pt x="6" y="213"/>
                    <a:pt x="0" y="216"/>
                  </a:cubicBezTo>
                  <a:cubicBezTo>
                    <a:pt x="3" y="207"/>
                    <a:pt x="3" y="192"/>
                    <a:pt x="2" y="182"/>
                  </a:cubicBezTo>
                  <a:cubicBezTo>
                    <a:pt x="0" y="164"/>
                    <a:pt x="1" y="147"/>
                    <a:pt x="1" y="129"/>
                  </a:cubicBezTo>
                  <a:cubicBezTo>
                    <a:pt x="2" y="113"/>
                    <a:pt x="4" y="97"/>
                    <a:pt x="6" y="80"/>
                  </a:cubicBezTo>
                  <a:cubicBezTo>
                    <a:pt x="6" y="73"/>
                    <a:pt x="5" y="60"/>
                    <a:pt x="7" y="54"/>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6" name="Freeform 21"/>
            <p:cNvSpPr>
              <a:spLocks/>
            </p:cNvSpPr>
            <p:nvPr/>
          </p:nvSpPr>
          <p:spPr bwMode="auto">
            <a:xfrm>
              <a:off x="10252075" y="5519738"/>
              <a:ext cx="993775" cy="1236663"/>
            </a:xfrm>
            <a:custGeom>
              <a:avLst/>
              <a:gdLst>
                <a:gd name="T0" fmla="*/ 131 w 177"/>
                <a:gd name="T1" fmla="*/ 11 h 219"/>
                <a:gd name="T2" fmla="*/ 48 w 177"/>
                <a:gd name="T3" fmla="*/ 36 h 219"/>
                <a:gd name="T4" fmla="*/ 19 w 177"/>
                <a:gd name="T5" fmla="*/ 47 h 219"/>
                <a:gd name="T6" fmla="*/ 8 w 177"/>
                <a:gd name="T7" fmla="*/ 53 h 219"/>
                <a:gd name="T8" fmla="*/ 10 w 177"/>
                <a:gd name="T9" fmla="*/ 54 h 219"/>
                <a:gd name="T10" fmla="*/ 20 w 177"/>
                <a:gd name="T11" fmla="*/ 50 h 219"/>
                <a:gd name="T12" fmla="*/ 49 w 177"/>
                <a:gd name="T13" fmla="*/ 40 h 219"/>
                <a:gd name="T14" fmla="*/ 132 w 177"/>
                <a:gd name="T15" fmla="*/ 14 h 219"/>
                <a:gd name="T16" fmla="*/ 173 w 177"/>
                <a:gd name="T17" fmla="*/ 14 h 219"/>
                <a:gd name="T18" fmla="*/ 168 w 177"/>
                <a:gd name="T19" fmla="*/ 106 h 219"/>
                <a:gd name="T20" fmla="*/ 168 w 177"/>
                <a:gd name="T21" fmla="*/ 133 h 219"/>
                <a:gd name="T22" fmla="*/ 165 w 177"/>
                <a:gd name="T23" fmla="*/ 166 h 219"/>
                <a:gd name="T24" fmla="*/ 149 w 177"/>
                <a:gd name="T25" fmla="*/ 175 h 219"/>
                <a:gd name="T26" fmla="*/ 91 w 177"/>
                <a:gd name="T27" fmla="*/ 189 h 219"/>
                <a:gd name="T28" fmla="*/ 17 w 177"/>
                <a:gd name="T29" fmla="*/ 211 h 219"/>
                <a:gd name="T30" fmla="*/ 6 w 177"/>
                <a:gd name="T31" fmla="*/ 195 h 219"/>
                <a:gd name="T32" fmla="*/ 5 w 177"/>
                <a:gd name="T33" fmla="*/ 154 h 219"/>
                <a:gd name="T34" fmla="*/ 8 w 177"/>
                <a:gd name="T35" fmla="*/ 101 h 219"/>
                <a:gd name="T36" fmla="*/ 10 w 177"/>
                <a:gd name="T37" fmla="*/ 73 h 219"/>
                <a:gd name="T38" fmla="*/ 11 w 177"/>
                <a:gd name="T39" fmla="*/ 56 h 219"/>
                <a:gd name="T40" fmla="*/ 10 w 177"/>
                <a:gd name="T41" fmla="*/ 54 h 219"/>
                <a:gd name="T42" fmla="*/ 6 w 177"/>
                <a:gd name="T43" fmla="*/ 73 h 219"/>
                <a:gd name="T44" fmla="*/ 4 w 177"/>
                <a:gd name="T45" fmla="*/ 100 h 219"/>
                <a:gd name="T46" fmla="*/ 3 w 177"/>
                <a:gd name="T47" fmla="*/ 185 h 219"/>
                <a:gd name="T48" fmla="*/ 0 w 177"/>
                <a:gd name="T49" fmla="*/ 219 h 219"/>
                <a:gd name="T50" fmla="*/ 17 w 177"/>
                <a:gd name="T51" fmla="*/ 214 h 219"/>
                <a:gd name="T52" fmla="*/ 92 w 177"/>
                <a:gd name="T53" fmla="*/ 193 h 219"/>
                <a:gd name="T54" fmla="*/ 149 w 177"/>
                <a:gd name="T55" fmla="*/ 178 h 219"/>
                <a:gd name="T56" fmla="*/ 169 w 177"/>
                <a:gd name="T57" fmla="*/ 167 h 219"/>
                <a:gd name="T58" fmla="*/ 171 w 177"/>
                <a:gd name="T59" fmla="*/ 125 h 219"/>
                <a:gd name="T60" fmla="*/ 174 w 177"/>
                <a:gd name="T61" fmla="*/ 73 h 219"/>
                <a:gd name="T62" fmla="*/ 176 w 177"/>
                <a:gd name="T63" fmla="*/ 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219">
                  <a:moveTo>
                    <a:pt x="174" y="1"/>
                  </a:moveTo>
                  <a:cubicBezTo>
                    <a:pt x="160" y="3"/>
                    <a:pt x="146" y="7"/>
                    <a:pt x="131" y="11"/>
                  </a:cubicBezTo>
                  <a:cubicBezTo>
                    <a:pt x="113" y="16"/>
                    <a:pt x="113" y="16"/>
                    <a:pt x="113" y="16"/>
                  </a:cubicBezTo>
                  <a:cubicBezTo>
                    <a:pt x="89" y="23"/>
                    <a:pt x="66" y="30"/>
                    <a:pt x="48" y="36"/>
                  </a:cubicBezTo>
                  <a:cubicBezTo>
                    <a:pt x="40" y="39"/>
                    <a:pt x="40" y="39"/>
                    <a:pt x="40" y="39"/>
                  </a:cubicBezTo>
                  <a:cubicBezTo>
                    <a:pt x="33" y="41"/>
                    <a:pt x="26" y="44"/>
                    <a:pt x="19" y="47"/>
                  </a:cubicBezTo>
                  <a:cubicBezTo>
                    <a:pt x="15" y="48"/>
                    <a:pt x="15" y="48"/>
                    <a:pt x="15" y="48"/>
                  </a:cubicBezTo>
                  <a:cubicBezTo>
                    <a:pt x="7" y="51"/>
                    <a:pt x="7" y="51"/>
                    <a:pt x="8" y="53"/>
                  </a:cubicBezTo>
                  <a:cubicBezTo>
                    <a:pt x="8" y="53"/>
                    <a:pt x="8" y="53"/>
                    <a:pt x="9" y="54"/>
                  </a:cubicBezTo>
                  <a:cubicBezTo>
                    <a:pt x="9" y="54"/>
                    <a:pt x="10" y="54"/>
                    <a:pt x="10" y="54"/>
                  </a:cubicBezTo>
                  <a:cubicBezTo>
                    <a:pt x="16" y="51"/>
                    <a:pt x="16" y="51"/>
                    <a:pt x="16" y="51"/>
                  </a:cubicBezTo>
                  <a:cubicBezTo>
                    <a:pt x="20" y="50"/>
                    <a:pt x="20" y="50"/>
                    <a:pt x="20" y="50"/>
                  </a:cubicBezTo>
                  <a:cubicBezTo>
                    <a:pt x="27" y="47"/>
                    <a:pt x="34" y="45"/>
                    <a:pt x="41" y="42"/>
                  </a:cubicBezTo>
                  <a:cubicBezTo>
                    <a:pt x="49" y="40"/>
                    <a:pt x="49" y="40"/>
                    <a:pt x="49" y="40"/>
                  </a:cubicBezTo>
                  <a:cubicBezTo>
                    <a:pt x="67" y="34"/>
                    <a:pt x="90" y="26"/>
                    <a:pt x="114" y="20"/>
                  </a:cubicBezTo>
                  <a:cubicBezTo>
                    <a:pt x="132" y="14"/>
                    <a:pt x="132" y="14"/>
                    <a:pt x="132" y="14"/>
                  </a:cubicBezTo>
                  <a:cubicBezTo>
                    <a:pt x="146" y="10"/>
                    <a:pt x="159" y="7"/>
                    <a:pt x="173" y="4"/>
                  </a:cubicBezTo>
                  <a:cubicBezTo>
                    <a:pt x="173" y="8"/>
                    <a:pt x="173" y="11"/>
                    <a:pt x="173" y="14"/>
                  </a:cubicBezTo>
                  <a:cubicBezTo>
                    <a:pt x="173" y="34"/>
                    <a:pt x="172" y="53"/>
                    <a:pt x="170" y="73"/>
                  </a:cubicBezTo>
                  <a:cubicBezTo>
                    <a:pt x="168" y="106"/>
                    <a:pt x="168" y="106"/>
                    <a:pt x="168" y="106"/>
                  </a:cubicBezTo>
                  <a:cubicBezTo>
                    <a:pt x="168" y="126"/>
                    <a:pt x="168" y="126"/>
                    <a:pt x="168" y="126"/>
                  </a:cubicBezTo>
                  <a:cubicBezTo>
                    <a:pt x="168" y="128"/>
                    <a:pt x="168" y="131"/>
                    <a:pt x="168" y="133"/>
                  </a:cubicBezTo>
                  <a:cubicBezTo>
                    <a:pt x="168" y="144"/>
                    <a:pt x="168" y="154"/>
                    <a:pt x="166" y="163"/>
                  </a:cubicBezTo>
                  <a:cubicBezTo>
                    <a:pt x="165" y="166"/>
                    <a:pt x="165" y="166"/>
                    <a:pt x="165" y="166"/>
                  </a:cubicBezTo>
                  <a:cubicBezTo>
                    <a:pt x="165" y="168"/>
                    <a:pt x="165" y="168"/>
                    <a:pt x="162" y="170"/>
                  </a:cubicBezTo>
                  <a:cubicBezTo>
                    <a:pt x="159" y="173"/>
                    <a:pt x="153" y="174"/>
                    <a:pt x="149" y="175"/>
                  </a:cubicBezTo>
                  <a:cubicBezTo>
                    <a:pt x="143" y="176"/>
                    <a:pt x="143" y="176"/>
                    <a:pt x="143" y="176"/>
                  </a:cubicBezTo>
                  <a:cubicBezTo>
                    <a:pt x="91" y="189"/>
                    <a:pt x="91" y="189"/>
                    <a:pt x="91" y="189"/>
                  </a:cubicBezTo>
                  <a:cubicBezTo>
                    <a:pt x="70" y="195"/>
                    <a:pt x="48" y="201"/>
                    <a:pt x="26" y="208"/>
                  </a:cubicBezTo>
                  <a:cubicBezTo>
                    <a:pt x="17" y="211"/>
                    <a:pt x="17" y="211"/>
                    <a:pt x="17" y="211"/>
                  </a:cubicBezTo>
                  <a:cubicBezTo>
                    <a:pt x="12" y="212"/>
                    <a:pt x="8" y="214"/>
                    <a:pt x="4" y="215"/>
                  </a:cubicBezTo>
                  <a:cubicBezTo>
                    <a:pt x="6" y="209"/>
                    <a:pt x="6" y="202"/>
                    <a:pt x="6" y="195"/>
                  </a:cubicBezTo>
                  <a:cubicBezTo>
                    <a:pt x="6" y="191"/>
                    <a:pt x="6" y="188"/>
                    <a:pt x="6" y="184"/>
                  </a:cubicBezTo>
                  <a:cubicBezTo>
                    <a:pt x="5" y="174"/>
                    <a:pt x="5" y="164"/>
                    <a:pt x="5" y="154"/>
                  </a:cubicBezTo>
                  <a:cubicBezTo>
                    <a:pt x="5" y="146"/>
                    <a:pt x="5" y="138"/>
                    <a:pt x="5" y="131"/>
                  </a:cubicBezTo>
                  <a:cubicBezTo>
                    <a:pt x="5" y="121"/>
                    <a:pt x="7" y="111"/>
                    <a:pt x="8" y="101"/>
                  </a:cubicBezTo>
                  <a:cubicBezTo>
                    <a:pt x="9" y="82"/>
                    <a:pt x="9" y="82"/>
                    <a:pt x="9" y="82"/>
                  </a:cubicBezTo>
                  <a:cubicBezTo>
                    <a:pt x="10" y="73"/>
                    <a:pt x="10" y="73"/>
                    <a:pt x="10" y="73"/>
                  </a:cubicBezTo>
                  <a:cubicBezTo>
                    <a:pt x="9" y="72"/>
                    <a:pt x="9" y="70"/>
                    <a:pt x="9" y="68"/>
                  </a:cubicBezTo>
                  <a:cubicBezTo>
                    <a:pt x="9" y="64"/>
                    <a:pt x="10" y="59"/>
                    <a:pt x="11" y="56"/>
                  </a:cubicBezTo>
                  <a:cubicBezTo>
                    <a:pt x="11" y="56"/>
                    <a:pt x="11" y="56"/>
                    <a:pt x="11" y="56"/>
                  </a:cubicBezTo>
                  <a:cubicBezTo>
                    <a:pt x="11" y="55"/>
                    <a:pt x="11" y="54"/>
                    <a:pt x="10" y="54"/>
                  </a:cubicBezTo>
                  <a:cubicBezTo>
                    <a:pt x="9" y="54"/>
                    <a:pt x="8" y="54"/>
                    <a:pt x="8" y="55"/>
                  </a:cubicBezTo>
                  <a:cubicBezTo>
                    <a:pt x="6" y="59"/>
                    <a:pt x="6" y="66"/>
                    <a:pt x="6" y="73"/>
                  </a:cubicBezTo>
                  <a:cubicBezTo>
                    <a:pt x="6" y="82"/>
                    <a:pt x="6" y="82"/>
                    <a:pt x="6" y="82"/>
                  </a:cubicBezTo>
                  <a:cubicBezTo>
                    <a:pt x="4" y="100"/>
                    <a:pt x="4" y="100"/>
                    <a:pt x="4" y="100"/>
                  </a:cubicBezTo>
                  <a:cubicBezTo>
                    <a:pt x="3" y="110"/>
                    <a:pt x="2" y="121"/>
                    <a:pt x="2" y="131"/>
                  </a:cubicBezTo>
                  <a:cubicBezTo>
                    <a:pt x="1" y="147"/>
                    <a:pt x="1" y="165"/>
                    <a:pt x="3" y="185"/>
                  </a:cubicBezTo>
                  <a:cubicBezTo>
                    <a:pt x="3" y="195"/>
                    <a:pt x="3" y="209"/>
                    <a:pt x="0" y="217"/>
                  </a:cubicBezTo>
                  <a:cubicBezTo>
                    <a:pt x="0" y="218"/>
                    <a:pt x="0" y="218"/>
                    <a:pt x="0" y="219"/>
                  </a:cubicBezTo>
                  <a:cubicBezTo>
                    <a:pt x="1" y="219"/>
                    <a:pt x="2" y="219"/>
                    <a:pt x="2" y="219"/>
                  </a:cubicBezTo>
                  <a:cubicBezTo>
                    <a:pt x="6" y="217"/>
                    <a:pt x="12" y="216"/>
                    <a:pt x="17" y="214"/>
                  </a:cubicBezTo>
                  <a:cubicBezTo>
                    <a:pt x="27" y="212"/>
                    <a:pt x="27" y="212"/>
                    <a:pt x="27" y="212"/>
                  </a:cubicBezTo>
                  <a:cubicBezTo>
                    <a:pt x="49" y="205"/>
                    <a:pt x="71" y="198"/>
                    <a:pt x="92" y="193"/>
                  </a:cubicBezTo>
                  <a:cubicBezTo>
                    <a:pt x="144" y="179"/>
                    <a:pt x="144" y="179"/>
                    <a:pt x="144" y="179"/>
                  </a:cubicBezTo>
                  <a:cubicBezTo>
                    <a:pt x="149" y="178"/>
                    <a:pt x="149" y="178"/>
                    <a:pt x="149" y="178"/>
                  </a:cubicBezTo>
                  <a:cubicBezTo>
                    <a:pt x="154" y="177"/>
                    <a:pt x="160" y="176"/>
                    <a:pt x="164" y="173"/>
                  </a:cubicBezTo>
                  <a:cubicBezTo>
                    <a:pt x="168" y="170"/>
                    <a:pt x="168" y="170"/>
                    <a:pt x="169" y="167"/>
                  </a:cubicBezTo>
                  <a:cubicBezTo>
                    <a:pt x="169" y="164"/>
                    <a:pt x="169" y="164"/>
                    <a:pt x="169" y="164"/>
                  </a:cubicBezTo>
                  <a:cubicBezTo>
                    <a:pt x="172" y="152"/>
                    <a:pt x="172" y="139"/>
                    <a:pt x="171" y="125"/>
                  </a:cubicBezTo>
                  <a:cubicBezTo>
                    <a:pt x="172" y="106"/>
                    <a:pt x="172" y="106"/>
                    <a:pt x="172" y="106"/>
                  </a:cubicBezTo>
                  <a:cubicBezTo>
                    <a:pt x="174" y="73"/>
                    <a:pt x="174" y="73"/>
                    <a:pt x="174" y="73"/>
                  </a:cubicBezTo>
                  <a:cubicBezTo>
                    <a:pt x="175" y="49"/>
                    <a:pt x="177" y="25"/>
                    <a:pt x="176" y="2"/>
                  </a:cubicBezTo>
                  <a:cubicBezTo>
                    <a:pt x="176" y="2"/>
                    <a:pt x="176" y="1"/>
                    <a:pt x="176" y="1"/>
                  </a:cubicBezTo>
                  <a:cubicBezTo>
                    <a:pt x="175" y="1"/>
                    <a:pt x="175" y="0"/>
                    <a:pt x="17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7" name="Freeform 22"/>
            <p:cNvSpPr>
              <a:spLocks/>
            </p:cNvSpPr>
            <p:nvPr/>
          </p:nvSpPr>
          <p:spPr bwMode="auto">
            <a:xfrm>
              <a:off x="9194800" y="5497513"/>
              <a:ext cx="1062038" cy="338138"/>
            </a:xfrm>
            <a:custGeom>
              <a:avLst/>
              <a:gdLst>
                <a:gd name="T0" fmla="*/ 0 w 189"/>
                <a:gd name="T1" fmla="*/ 18 h 60"/>
                <a:gd name="T2" fmla="*/ 16 w 189"/>
                <a:gd name="T3" fmla="*/ 2 h 60"/>
                <a:gd name="T4" fmla="*/ 46 w 189"/>
                <a:gd name="T5" fmla="*/ 7 h 60"/>
                <a:gd name="T6" fmla="*/ 110 w 189"/>
                <a:gd name="T7" fmla="*/ 22 h 60"/>
                <a:gd name="T8" fmla="*/ 160 w 189"/>
                <a:gd name="T9" fmla="*/ 40 h 60"/>
                <a:gd name="T10" fmla="*/ 179 w 189"/>
                <a:gd name="T11" fmla="*/ 45 h 60"/>
                <a:gd name="T12" fmla="*/ 186 w 189"/>
                <a:gd name="T13" fmla="*/ 60 h 60"/>
                <a:gd name="T14" fmla="*/ 167 w 189"/>
                <a:gd name="T15" fmla="*/ 56 h 60"/>
                <a:gd name="T16" fmla="*/ 139 w 189"/>
                <a:gd name="T17" fmla="*/ 50 h 60"/>
                <a:gd name="T18" fmla="*/ 79 w 189"/>
                <a:gd name="T19" fmla="*/ 34 h 60"/>
                <a:gd name="T20" fmla="*/ 0 w 189"/>
                <a:gd name="T21"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60">
                  <a:moveTo>
                    <a:pt x="0" y="18"/>
                  </a:moveTo>
                  <a:cubicBezTo>
                    <a:pt x="2" y="15"/>
                    <a:pt x="12" y="3"/>
                    <a:pt x="16" y="2"/>
                  </a:cubicBezTo>
                  <a:cubicBezTo>
                    <a:pt x="22" y="0"/>
                    <a:pt x="39" y="6"/>
                    <a:pt x="46" y="7"/>
                  </a:cubicBezTo>
                  <a:cubicBezTo>
                    <a:pt x="68" y="11"/>
                    <a:pt x="88" y="17"/>
                    <a:pt x="110" y="22"/>
                  </a:cubicBezTo>
                  <a:cubicBezTo>
                    <a:pt x="127" y="27"/>
                    <a:pt x="143" y="34"/>
                    <a:pt x="160" y="40"/>
                  </a:cubicBezTo>
                  <a:cubicBezTo>
                    <a:pt x="166" y="42"/>
                    <a:pt x="173" y="43"/>
                    <a:pt x="179" y="45"/>
                  </a:cubicBezTo>
                  <a:cubicBezTo>
                    <a:pt x="189" y="49"/>
                    <a:pt x="185" y="51"/>
                    <a:pt x="186" y="60"/>
                  </a:cubicBezTo>
                  <a:cubicBezTo>
                    <a:pt x="181" y="57"/>
                    <a:pt x="172" y="57"/>
                    <a:pt x="167" y="56"/>
                  </a:cubicBezTo>
                  <a:cubicBezTo>
                    <a:pt x="157" y="53"/>
                    <a:pt x="148" y="52"/>
                    <a:pt x="139" y="50"/>
                  </a:cubicBezTo>
                  <a:cubicBezTo>
                    <a:pt x="118" y="46"/>
                    <a:pt x="98" y="40"/>
                    <a:pt x="79" y="34"/>
                  </a:cubicBezTo>
                  <a:cubicBezTo>
                    <a:pt x="52" y="26"/>
                    <a:pt x="27" y="1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8" name="Freeform 23"/>
            <p:cNvSpPr>
              <a:spLocks noEditPoints="1"/>
            </p:cNvSpPr>
            <p:nvPr/>
          </p:nvSpPr>
          <p:spPr bwMode="auto">
            <a:xfrm>
              <a:off x="9190038" y="5492750"/>
              <a:ext cx="1062038" cy="355600"/>
            </a:xfrm>
            <a:custGeom>
              <a:avLst/>
              <a:gdLst>
                <a:gd name="T0" fmla="*/ 16 w 189"/>
                <a:gd name="T1" fmla="*/ 1 h 63"/>
                <a:gd name="T2" fmla="*/ 0 w 189"/>
                <a:gd name="T3" fmla="*/ 18 h 63"/>
                <a:gd name="T4" fmla="*/ 0 w 189"/>
                <a:gd name="T5" fmla="*/ 19 h 63"/>
                <a:gd name="T6" fmla="*/ 0 w 189"/>
                <a:gd name="T7" fmla="*/ 19 h 63"/>
                <a:gd name="T8" fmla="*/ 0 w 189"/>
                <a:gd name="T9" fmla="*/ 20 h 63"/>
                <a:gd name="T10" fmla="*/ 0 w 189"/>
                <a:gd name="T11" fmla="*/ 20 h 63"/>
                <a:gd name="T12" fmla="*/ 1 w 189"/>
                <a:gd name="T13" fmla="*/ 21 h 63"/>
                <a:gd name="T14" fmla="*/ 1 w 189"/>
                <a:gd name="T15" fmla="*/ 21 h 63"/>
                <a:gd name="T16" fmla="*/ 70 w 189"/>
                <a:gd name="T17" fmla="*/ 34 h 63"/>
                <a:gd name="T18" fmla="*/ 79 w 189"/>
                <a:gd name="T19" fmla="*/ 37 h 63"/>
                <a:gd name="T20" fmla="*/ 87 w 189"/>
                <a:gd name="T21" fmla="*/ 39 h 63"/>
                <a:gd name="T22" fmla="*/ 139 w 189"/>
                <a:gd name="T23" fmla="*/ 52 h 63"/>
                <a:gd name="T24" fmla="*/ 146 w 189"/>
                <a:gd name="T25" fmla="*/ 54 h 63"/>
                <a:gd name="T26" fmla="*/ 167 w 189"/>
                <a:gd name="T27" fmla="*/ 58 h 63"/>
                <a:gd name="T28" fmla="*/ 174 w 189"/>
                <a:gd name="T29" fmla="*/ 59 h 63"/>
                <a:gd name="T30" fmla="*/ 186 w 189"/>
                <a:gd name="T31" fmla="*/ 63 h 63"/>
                <a:gd name="T32" fmla="*/ 188 w 189"/>
                <a:gd name="T33" fmla="*/ 62 h 63"/>
                <a:gd name="T34" fmla="*/ 188 w 189"/>
                <a:gd name="T35" fmla="*/ 61 h 63"/>
                <a:gd name="T36" fmla="*/ 188 w 189"/>
                <a:gd name="T37" fmla="*/ 55 h 63"/>
                <a:gd name="T38" fmla="*/ 181 w 189"/>
                <a:gd name="T39" fmla="*/ 45 h 63"/>
                <a:gd name="T40" fmla="*/ 172 w 189"/>
                <a:gd name="T41" fmla="*/ 42 h 63"/>
                <a:gd name="T42" fmla="*/ 161 w 189"/>
                <a:gd name="T43" fmla="*/ 39 h 63"/>
                <a:gd name="T44" fmla="*/ 147 w 189"/>
                <a:gd name="T45" fmla="*/ 34 h 63"/>
                <a:gd name="T46" fmla="*/ 111 w 189"/>
                <a:gd name="T47" fmla="*/ 22 h 63"/>
                <a:gd name="T48" fmla="*/ 100 w 189"/>
                <a:gd name="T49" fmla="*/ 19 h 63"/>
                <a:gd name="T50" fmla="*/ 47 w 189"/>
                <a:gd name="T51" fmla="*/ 6 h 63"/>
                <a:gd name="T52" fmla="*/ 40 w 189"/>
                <a:gd name="T53" fmla="*/ 5 h 63"/>
                <a:gd name="T54" fmla="*/ 16 w 189"/>
                <a:gd name="T55" fmla="*/ 1 h 63"/>
                <a:gd name="T56" fmla="*/ 18 w 189"/>
                <a:gd name="T57" fmla="*/ 5 h 63"/>
                <a:gd name="T58" fmla="*/ 39 w 189"/>
                <a:gd name="T59" fmla="*/ 8 h 63"/>
                <a:gd name="T60" fmla="*/ 47 w 189"/>
                <a:gd name="T61" fmla="*/ 10 h 63"/>
                <a:gd name="T62" fmla="*/ 99 w 189"/>
                <a:gd name="T63" fmla="*/ 22 h 63"/>
                <a:gd name="T64" fmla="*/ 110 w 189"/>
                <a:gd name="T65" fmla="*/ 25 h 63"/>
                <a:gd name="T66" fmla="*/ 146 w 189"/>
                <a:gd name="T67" fmla="*/ 37 h 63"/>
                <a:gd name="T68" fmla="*/ 160 w 189"/>
                <a:gd name="T69" fmla="*/ 42 h 63"/>
                <a:gd name="T70" fmla="*/ 171 w 189"/>
                <a:gd name="T71" fmla="*/ 46 h 63"/>
                <a:gd name="T72" fmla="*/ 180 w 189"/>
                <a:gd name="T73" fmla="*/ 48 h 63"/>
                <a:gd name="T74" fmla="*/ 185 w 189"/>
                <a:gd name="T75" fmla="*/ 52 h 63"/>
                <a:gd name="T76" fmla="*/ 185 w 189"/>
                <a:gd name="T77" fmla="*/ 54 h 63"/>
                <a:gd name="T78" fmla="*/ 185 w 189"/>
                <a:gd name="T79" fmla="*/ 59 h 63"/>
                <a:gd name="T80" fmla="*/ 174 w 189"/>
                <a:gd name="T81" fmla="*/ 56 h 63"/>
                <a:gd name="T82" fmla="*/ 168 w 189"/>
                <a:gd name="T83" fmla="*/ 55 h 63"/>
                <a:gd name="T84" fmla="*/ 146 w 189"/>
                <a:gd name="T85" fmla="*/ 50 h 63"/>
                <a:gd name="T86" fmla="*/ 140 w 189"/>
                <a:gd name="T87" fmla="*/ 49 h 63"/>
                <a:gd name="T88" fmla="*/ 88 w 189"/>
                <a:gd name="T89" fmla="*/ 36 h 63"/>
                <a:gd name="T90" fmla="*/ 80 w 189"/>
                <a:gd name="T91" fmla="*/ 33 h 63"/>
                <a:gd name="T92" fmla="*/ 71 w 189"/>
                <a:gd name="T93" fmla="*/ 31 h 63"/>
                <a:gd name="T94" fmla="*/ 4 w 189"/>
                <a:gd name="T95" fmla="*/ 17 h 63"/>
                <a:gd name="T96" fmla="*/ 18 w 189"/>
                <a:gd name="T97"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9" h="63">
                  <a:moveTo>
                    <a:pt x="16" y="1"/>
                  </a:moveTo>
                  <a:cubicBezTo>
                    <a:pt x="12" y="3"/>
                    <a:pt x="2" y="15"/>
                    <a:pt x="0" y="18"/>
                  </a:cubicBezTo>
                  <a:cubicBezTo>
                    <a:pt x="0" y="18"/>
                    <a:pt x="0" y="19"/>
                    <a:pt x="0" y="19"/>
                  </a:cubicBezTo>
                  <a:cubicBezTo>
                    <a:pt x="0" y="19"/>
                    <a:pt x="0" y="19"/>
                    <a:pt x="0" y="19"/>
                  </a:cubicBezTo>
                  <a:cubicBezTo>
                    <a:pt x="0" y="20"/>
                    <a:pt x="0" y="20"/>
                    <a:pt x="0" y="20"/>
                  </a:cubicBezTo>
                  <a:cubicBezTo>
                    <a:pt x="0" y="20"/>
                    <a:pt x="0" y="20"/>
                    <a:pt x="0" y="20"/>
                  </a:cubicBezTo>
                  <a:cubicBezTo>
                    <a:pt x="1" y="21"/>
                    <a:pt x="1" y="21"/>
                    <a:pt x="1" y="21"/>
                  </a:cubicBezTo>
                  <a:cubicBezTo>
                    <a:pt x="1" y="21"/>
                    <a:pt x="1" y="21"/>
                    <a:pt x="1" y="21"/>
                  </a:cubicBezTo>
                  <a:cubicBezTo>
                    <a:pt x="25" y="21"/>
                    <a:pt x="47" y="27"/>
                    <a:pt x="70" y="34"/>
                  </a:cubicBezTo>
                  <a:cubicBezTo>
                    <a:pt x="79" y="37"/>
                    <a:pt x="79" y="37"/>
                    <a:pt x="79" y="37"/>
                  </a:cubicBezTo>
                  <a:cubicBezTo>
                    <a:pt x="87" y="39"/>
                    <a:pt x="87" y="39"/>
                    <a:pt x="87" y="39"/>
                  </a:cubicBezTo>
                  <a:cubicBezTo>
                    <a:pt x="104" y="44"/>
                    <a:pt x="121" y="49"/>
                    <a:pt x="139" y="52"/>
                  </a:cubicBezTo>
                  <a:cubicBezTo>
                    <a:pt x="146" y="54"/>
                    <a:pt x="146" y="54"/>
                    <a:pt x="146" y="54"/>
                  </a:cubicBezTo>
                  <a:cubicBezTo>
                    <a:pt x="167" y="58"/>
                    <a:pt x="167" y="58"/>
                    <a:pt x="167" y="58"/>
                  </a:cubicBezTo>
                  <a:cubicBezTo>
                    <a:pt x="174" y="59"/>
                    <a:pt x="174" y="59"/>
                    <a:pt x="174" y="59"/>
                  </a:cubicBezTo>
                  <a:cubicBezTo>
                    <a:pt x="178" y="60"/>
                    <a:pt x="183" y="61"/>
                    <a:pt x="186" y="63"/>
                  </a:cubicBezTo>
                  <a:cubicBezTo>
                    <a:pt x="186" y="63"/>
                    <a:pt x="187" y="63"/>
                    <a:pt x="188" y="62"/>
                  </a:cubicBezTo>
                  <a:cubicBezTo>
                    <a:pt x="188" y="62"/>
                    <a:pt x="188" y="61"/>
                    <a:pt x="188" y="61"/>
                  </a:cubicBezTo>
                  <a:cubicBezTo>
                    <a:pt x="188" y="55"/>
                    <a:pt x="188" y="55"/>
                    <a:pt x="188" y="55"/>
                  </a:cubicBezTo>
                  <a:cubicBezTo>
                    <a:pt x="189" y="49"/>
                    <a:pt x="188" y="47"/>
                    <a:pt x="181" y="45"/>
                  </a:cubicBezTo>
                  <a:cubicBezTo>
                    <a:pt x="172" y="42"/>
                    <a:pt x="172" y="42"/>
                    <a:pt x="172" y="42"/>
                  </a:cubicBezTo>
                  <a:cubicBezTo>
                    <a:pt x="161" y="39"/>
                    <a:pt x="161" y="39"/>
                    <a:pt x="161" y="39"/>
                  </a:cubicBezTo>
                  <a:cubicBezTo>
                    <a:pt x="147" y="34"/>
                    <a:pt x="147" y="34"/>
                    <a:pt x="147" y="34"/>
                  </a:cubicBezTo>
                  <a:cubicBezTo>
                    <a:pt x="136" y="29"/>
                    <a:pt x="124" y="25"/>
                    <a:pt x="111" y="22"/>
                  </a:cubicBezTo>
                  <a:cubicBezTo>
                    <a:pt x="111" y="22"/>
                    <a:pt x="100" y="19"/>
                    <a:pt x="100" y="19"/>
                  </a:cubicBezTo>
                  <a:cubicBezTo>
                    <a:pt x="82" y="14"/>
                    <a:pt x="66" y="10"/>
                    <a:pt x="47" y="6"/>
                  </a:cubicBezTo>
                  <a:cubicBezTo>
                    <a:pt x="40" y="5"/>
                    <a:pt x="40" y="5"/>
                    <a:pt x="40" y="5"/>
                  </a:cubicBezTo>
                  <a:cubicBezTo>
                    <a:pt x="31" y="2"/>
                    <a:pt x="21" y="0"/>
                    <a:pt x="16" y="1"/>
                  </a:cubicBezTo>
                  <a:close/>
                  <a:moveTo>
                    <a:pt x="18" y="5"/>
                  </a:moveTo>
                  <a:cubicBezTo>
                    <a:pt x="21" y="3"/>
                    <a:pt x="31" y="6"/>
                    <a:pt x="39" y="8"/>
                  </a:cubicBezTo>
                  <a:cubicBezTo>
                    <a:pt x="47" y="10"/>
                    <a:pt x="47" y="10"/>
                    <a:pt x="47" y="10"/>
                  </a:cubicBezTo>
                  <a:cubicBezTo>
                    <a:pt x="65" y="13"/>
                    <a:pt x="82" y="17"/>
                    <a:pt x="99" y="22"/>
                  </a:cubicBezTo>
                  <a:cubicBezTo>
                    <a:pt x="110" y="25"/>
                    <a:pt x="110" y="25"/>
                    <a:pt x="110" y="25"/>
                  </a:cubicBezTo>
                  <a:cubicBezTo>
                    <a:pt x="123" y="28"/>
                    <a:pt x="135" y="33"/>
                    <a:pt x="146" y="37"/>
                  </a:cubicBezTo>
                  <a:cubicBezTo>
                    <a:pt x="160" y="42"/>
                    <a:pt x="160" y="42"/>
                    <a:pt x="160" y="42"/>
                  </a:cubicBezTo>
                  <a:cubicBezTo>
                    <a:pt x="171" y="46"/>
                    <a:pt x="171" y="46"/>
                    <a:pt x="171" y="46"/>
                  </a:cubicBezTo>
                  <a:cubicBezTo>
                    <a:pt x="180" y="48"/>
                    <a:pt x="180" y="48"/>
                    <a:pt x="180" y="48"/>
                  </a:cubicBezTo>
                  <a:cubicBezTo>
                    <a:pt x="184" y="49"/>
                    <a:pt x="185" y="50"/>
                    <a:pt x="185" y="52"/>
                  </a:cubicBezTo>
                  <a:cubicBezTo>
                    <a:pt x="185" y="53"/>
                    <a:pt x="185" y="54"/>
                    <a:pt x="185" y="54"/>
                  </a:cubicBezTo>
                  <a:cubicBezTo>
                    <a:pt x="185" y="54"/>
                    <a:pt x="185" y="57"/>
                    <a:pt x="185" y="59"/>
                  </a:cubicBezTo>
                  <a:cubicBezTo>
                    <a:pt x="182" y="57"/>
                    <a:pt x="178" y="57"/>
                    <a:pt x="174" y="56"/>
                  </a:cubicBezTo>
                  <a:cubicBezTo>
                    <a:pt x="168" y="55"/>
                    <a:pt x="168" y="55"/>
                    <a:pt x="168" y="55"/>
                  </a:cubicBezTo>
                  <a:cubicBezTo>
                    <a:pt x="146" y="50"/>
                    <a:pt x="146" y="50"/>
                    <a:pt x="146" y="50"/>
                  </a:cubicBezTo>
                  <a:cubicBezTo>
                    <a:pt x="140" y="49"/>
                    <a:pt x="140" y="49"/>
                    <a:pt x="140" y="49"/>
                  </a:cubicBezTo>
                  <a:cubicBezTo>
                    <a:pt x="122" y="46"/>
                    <a:pt x="105" y="40"/>
                    <a:pt x="88" y="36"/>
                  </a:cubicBezTo>
                  <a:cubicBezTo>
                    <a:pt x="80" y="33"/>
                    <a:pt x="80" y="33"/>
                    <a:pt x="80" y="33"/>
                  </a:cubicBezTo>
                  <a:cubicBezTo>
                    <a:pt x="71" y="31"/>
                    <a:pt x="71" y="31"/>
                    <a:pt x="71" y="31"/>
                  </a:cubicBezTo>
                  <a:cubicBezTo>
                    <a:pt x="49" y="24"/>
                    <a:pt x="27" y="18"/>
                    <a:pt x="4" y="17"/>
                  </a:cubicBezTo>
                  <a:cubicBezTo>
                    <a:pt x="8" y="13"/>
                    <a:pt x="15" y="5"/>
                    <a:pt x="18"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9" name="Freeform 24"/>
            <p:cNvSpPr>
              <a:spLocks/>
            </p:cNvSpPr>
            <p:nvPr/>
          </p:nvSpPr>
          <p:spPr bwMode="auto">
            <a:xfrm>
              <a:off x="10223500" y="5413375"/>
              <a:ext cx="1011238" cy="428625"/>
            </a:xfrm>
            <a:custGeom>
              <a:avLst/>
              <a:gdLst>
                <a:gd name="T0" fmla="*/ 3 w 180"/>
                <a:gd name="T1" fmla="*/ 76 h 76"/>
                <a:gd name="T2" fmla="*/ 0 w 180"/>
                <a:gd name="T3" fmla="*/ 64 h 76"/>
                <a:gd name="T4" fmla="*/ 18 w 180"/>
                <a:gd name="T5" fmla="*/ 52 h 76"/>
                <a:gd name="T6" fmla="*/ 83 w 180"/>
                <a:gd name="T7" fmla="*/ 24 h 76"/>
                <a:gd name="T8" fmla="*/ 142 w 180"/>
                <a:gd name="T9" fmla="*/ 7 h 76"/>
                <a:gd name="T10" fmla="*/ 171 w 180"/>
                <a:gd name="T11" fmla="*/ 1 h 76"/>
                <a:gd name="T12" fmla="*/ 180 w 180"/>
                <a:gd name="T13" fmla="*/ 24 h 76"/>
                <a:gd name="T14" fmla="*/ 119 w 180"/>
                <a:gd name="T15" fmla="*/ 40 h 76"/>
                <a:gd name="T16" fmla="*/ 48 w 180"/>
                <a:gd name="T17" fmla="*/ 61 h 76"/>
                <a:gd name="T18" fmla="*/ 4 w 180"/>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76">
                  <a:moveTo>
                    <a:pt x="3" y="76"/>
                  </a:moveTo>
                  <a:cubicBezTo>
                    <a:pt x="2" y="74"/>
                    <a:pt x="0" y="65"/>
                    <a:pt x="0" y="64"/>
                  </a:cubicBezTo>
                  <a:cubicBezTo>
                    <a:pt x="2" y="60"/>
                    <a:pt x="14" y="55"/>
                    <a:pt x="18" y="52"/>
                  </a:cubicBezTo>
                  <a:cubicBezTo>
                    <a:pt x="37" y="40"/>
                    <a:pt x="62" y="32"/>
                    <a:pt x="83" y="24"/>
                  </a:cubicBezTo>
                  <a:cubicBezTo>
                    <a:pt x="102" y="17"/>
                    <a:pt x="122" y="12"/>
                    <a:pt x="142" y="7"/>
                  </a:cubicBezTo>
                  <a:cubicBezTo>
                    <a:pt x="151" y="4"/>
                    <a:pt x="162" y="0"/>
                    <a:pt x="171" y="1"/>
                  </a:cubicBezTo>
                  <a:cubicBezTo>
                    <a:pt x="174" y="7"/>
                    <a:pt x="180" y="18"/>
                    <a:pt x="180" y="24"/>
                  </a:cubicBezTo>
                  <a:cubicBezTo>
                    <a:pt x="160" y="28"/>
                    <a:pt x="139" y="35"/>
                    <a:pt x="119" y="40"/>
                  </a:cubicBezTo>
                  <a:cubicBezTo>
                    <a:pt x="96" y="46"/>
                    <a:pt x="70" y="51"/>
                    <a:pt x="48" y="61"/>
                  </a:cubicBezTo>
                  <a:cubicBezTo>
                    <a:pt x="34" y="68"/>
                    <a:pt x="20" y="72"/>
                    <a:pt x="4"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Freeform 25"/>
            <p:cNvSpPr>
              <a:spLocks noEditPoints="1"/>
            </p:cNvSpPr>
            <p:nvPr/>
          </p:nvSpPr>
          <p:spPr bwMode="auto">
            <a:xfrm>
              <a:off x="10212388" y="5407025"/>
              <a:ext cx="1033463" cy="446088"/>
            </a:xfrm>
            <a:custGeom>
              <a:avLst/>
              <a:gdLst>
                <a:gd name="T0" fmla="*/ 144 w 184"/>
                <a:gd name="T1" fmla="*/ 6 h 79"/>
                <a:gd name="T2" fmla="*/ 143 w 184"/>
                <a:gd name="T3" fmla="*/ 6 h 79"/>
                <a:gd name="T4" fmla="*/ 122 w 184"/>
                <a:gd name="T5" fmla="*/ 12 h 79"/>
                <a:gd name="T6" fmla="*/ 85 w 184"/>
                <a:gd name="T7" fmla="*/ 23 h 79"/>
                <a:gd name="T8" fmla="*/ 74 w 184"/>
                <a:gd name="T9" fmla="*/ 27 h 79"/>
                <a:gd name="T10" fmla="*/ 19 w 184"/>
                <a:gd name="T11" fmla="*/ 52 h 79"/>
                <a:gd name="T12" fmla="*/ 15 w 184"/>
                <a:gd name="T13" fmla="*/ 54 h 79"/>
                <a:gd name="T14" fmla="*/ 1 w 184"/>
                <a:gd name="T15" fmla="*/ 64 h 79"/>
                <a:gd name="T16" fmla="*/ 3 w 184"/>
                <a:gd name="T17" fmla="*/ 78 h 79"/>
                <a:gd name="T18" fmla="*/ 5 w 184"/>
                <a:gd name="T19" fmla="*/ 79 h 79"/>
                <a:gd name="T20" fmla="*/ 6 w 184"/>
                <a:gd name="T21" fmla="*/ 78 h 79"/>
                <a:gd name="T22" fmla="*/ 7 w 184"/>
                <a:gd name="T23" fmla="*/ 79 h 79"/>
                <a:gd name="T24" fmla="*/ 51 w 184"/>
                <a:gd name="T25" fmla="*/ 64 h 79"/>
                <a:gd name="T26" fmla="*/ 113 w 184"/>
                <a:gd name="T27" fmla="*/ 45 h 79"/>
                <a:gd name="T28" fmla="*/ 122 w 184"/>
                <a:gd name="T29" fmla="*/ 43 h 79"/>
                <a:gd name="T30" fmla="*/ 146 w 184"/>
                <a:gd name="T31" fmla="*/ 36 h 79"/>
                <a:gd name="T32" fmla="*/ 182 w 184"/>
                <a:gd name="T33" fmla="*/ 27 h 79"/>
                <a:gd name="T34" fmla="*/ 184 w 184"/>
                <a:gd name="T35" fmla="*/ 25 h 79"/>
                <a:gd name="T36" fmla="*/ 176 w 184"/>
                <a:gd name="T37" fmla="*/ 3 h 79"/>
                <a:gd name="T38" fmla="*/ 175 w 184"/>
                <a:gd name="T39" fmla="*/ 1 h 79"/>
                <a:gd name="T40" fmla="*/ 174 w 184"/>
                <a:gd name="T41" fmla="*/ 0 h 79"/>
                <a:gd name="T42" fmla="*/ 144 w 184"/>
                <a:gd name="T43" fmla="*/ 6 h 79"/>
                <a:gd name="T44" fmla="*/ 4 w 184"/>
                <a:gd name="T45" fmla="*/ 65 h 79"/>
                <a:gd name="T46" fmla="*/ 4 w 184"/>
                <a:gd name="T47" fmla="*/ 65 h 79"/>
                <a:gd name="T48" fmla="*/ 16 w 184"/>
                <a:gd name="T49" fmla="*/ 57 h 79"/>
                <a:gd name="T50" fmla="*/ 21 w 184"/>
                <a:gd name="T51" fmla="*/ 55 h 79"/>
                <a:gd name="T52" fmla="*/ 75 w 184"/>
                <a:gd name="T53" fmla="*/ 30 h 79"/>
                <a:gd name="T54" fmla="*/ 86 w 184"/>
                <a:gd name="T55" fmla="*/ 26 h 79"/>
                <a:gd name="T56" fmla="*/ 123 w 184"/>
                <a:gd name="T57" fmla="*/ 15 h 79"/>
                <a:gd name="T58" fmla="*/ 144 w 184"/>
                <a:gd name="T59" fmla="*/ 9 h 79"/>
                <a:gd name="T60" fmla="*/ 145 w 184"/>
                <a:gd name="T61" fmla="*/ 9 h 79"/>
                <a:gd name="T62" fmla="*/ 172 w 184"/>
                <a:gd name="T63" fmla="*/ 3 h 79"/>
                <a:gd name="T64" fmla="*/ 173 w 184"/>
                <a:gd name="T65" fmla="*/ 5 h 79"/>
                <a:gd name="T66" fmla="*/ 180 w 184"/>
                <a:gd name="T67" fmla="*/ 24 h 79"/>
                <a:gd name="T68" fmla="*/ 145 w 184"/>
                <a:gd name="T69" fmla="*/ 33 h 79"/>
                <a:gd name="T70" fmla="*/ 121 w 184"/>
                <a:gd name="T71" fmla="*/ 40 h 79"/>
                <a:gd name="T72" fmla="*/ 112 w 184"/>
                <a:gd name="T73" fmla="*/ 42 h 79"/>
                <a:gd name="T74" fmla="*/ 50 w 184"/>
                <a:gd name="T75" fmla="*/ 61 h 79"/>
                <a:gd name="T76" fmla="*/ 6 w 184"/>
                <a:gd name="T77" fmla="*/ 76 h 79"/>
                <a:gd name="T78" fmla="*/ 4 w 184"/>
                <a:gd name="T79"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79">
                  <a:moveTo>
                    <a:pt x="144" y="6"/>
                  </a:moveTo>
                  <a:cubicBezTo>
                    <a:pt x="143" y="6"/>
                    <a:pt x="143" y="6"/>
                    <a:pt x="143" y="6"/>
                  </a:cubicBezTo>
                  <a:cubicBezTo>
                    <a:pt x="122" y="12"/>
                    <a:pt x="122" y="12"/>
                    <a:pt x="122" y="12"/>
                  </a:cubicBezTo>
                  <a:cubicBezTo>
                    <a:pt x="110" y="15"/>
                    <a:pt x="97" y="18"/>
                    <a:pt x="85" y="23"/>
                  </a:cubicBezTo>
                  <a:cubicBezTo>
                    <a:pt x="74" y="27"/>
                    <a:pt x="74" y="27"/>
                    <a:pt x="74" y="27"/>
                  </a:cubicBezTo>
                  <a:cubicBezTo>
                    <a:pt x="55" y="34"/>
                    <a:pt x="35" y="42"/>
                    <a:pt x="19" y="52"/>
                  </a:cubicBezTo>
                  <a:cubicBezTo>
                    <a:pt x="15" y="54"/>
                    <a:pt x="15" y="54"/>
                    <a:pt x="15" y="54"/>
                  </a:cubicBezTo>
                  <a:cubicBezTo>
                    <a:pt x="8" y="58"/>
                    <a:pt x="2" y="61"/>
                    <a:pt x="1" y="64"/>
                  </a:cubicBezTo>
                  <a:cubicBezTo>
                    <a:pt x="0" y="66"/>
                    <a:pt x="3" y="76"/>
                    <a:pt x="3" y="78"/>
                  </a:cubicBezTo>
                  <a:cubicBezTo>
                    <a:pt x="3" y="79"/>
                    <a:pt x="4" y="79"/>
                    <a:pt x="5" y="79"/>
                  </a:cubicBezTo>
                  <a:cubicBezTo>
                    <a:pt x="5" y="79"/>
                    <a:pt x="5" y="78"/>
                    <a:pt x="6" y="78"/>
                  </a:cubicBezTo>
                  <a:cubicBezTo>
                    <a:pt x="6" y="79"/>
                    <a:pt x="6" y="79"/>
                    <a:pt x="7" y="79"/>
                  </a:cubicBezTo>
                  <a:cubicBezTo>
                    <a:pt x="21" y="76"/>
                    <a:pt x="35" y="71"/>
                    <a:pt x="51" y="64"/>
                  </a:cubicBezTo>
                  <a:cubicBezTo>
                    <a:pt x="70" y="55"/>
                    <a:pt x="92" y="50"/>
                    <a:pt x="113" y="45"/>
                  </a:cubicBezTo>
                  <a:cubicBezTo>
                    <a:pt x="122" y="43"/>
                    <a:pt x="122" y="43"/>
                    <a:pt x="122" y="43"/>
                  </a:cubicBezTo>
                  <a:cubicBezTo>
                    <a:pt x="146" y="36"/>
                    <a:pt x="146" y="36"/>
                    <a:pt x="146" y="36"/>
                  </a:cubicBezTo>
                  <a:cubicBezTo>
                    <a:pt x="158" y="33"/>
                    <a:pt x="170" y="29"/>
                    <a:pt x="182" y="27"/>
                  </a:cubicBezTo>
                  <a:cubicBezTo>
                    <a:pt x="183" y="27"/>
                    <a:pt x="184" y="26"/>
                    <a:pt x="184" y="25"/>
                  </a:cubicBezTo>
                  <a:cubicBezTo>
                    <a:pt x="183" y="19"/>
                    <a:pt x="179" y="10"/>
                    <a:pt x="176" y="3"/>
                  </a:cubicBezTo>
                  <a:cubicBezTo>
                    <a:pt x="175" y="1"/>
                    <a:pt x="175" y="1"/>
                    <a:pt x="175" y="1"/>
                  </a:cubicBezTo>
                  <a:cubicBezTo>
                    <a:pt x="175" y="0"/>
                    <a:pt x="174" y="0"/>
                    <a:pt x="174" y="0"/>
                  </a:cubicBezTo>
                  <a:cubicBezTo>
                    <a:pt x="164" y="0"/>
                    <a:pt x="154" y="3"/>
                    <a:pt x="144" y="6"/>
                  </a:cubicBezTo>
                  <a:close/>
                  <a:moveTo>
                    <a:pt x="4" y="65"/>
                  </a:moveTo>
                  <a:cubicBezTo>
                    <a:pt x="4" y="65"/>
                    <a:pt x="4" y="65"/>
                    <a:pt x="4" y="65"/>
                  </a:cubicBezTo>
                  <a:cubicBezTo>
                    <a:pt x="5" y="63"/>
                    <a:pt x="13" y="59"/>
                    <a:pt x="16" y="57"/>
                  </a:cubicBezTo>
                  <a:cubicBezTo>
                    <a:pt x="21" y="55"/>
                    <a:pt x="21" y="55"/>
                    <a:pt x="21" y="55"/>
                  </a:cubicBezTo>
                  <a:cubicBezTo>
                    <a:pt x="37" y="45"/>
                    <a:pt x="56" y="37"/>
                    <a:pt x="75" y="30"/>
                  </a:cubicBezTo>
                  <a:cubicBezTo>
                    <a:pt x="86" y="26"/>
                    <a:pt x="86" y="26"/>
                    <a:pt x="86" y="26"/>
                  </a:cubicBezTo>
                  <a:cubicBezTo>
                    <a:pt x="98" y="22"/>
                    <a:pt x="111" y="18"/>
                    <a:pt x="123" y="15"/>
                  </a:cubicBezTo>
                  <a:cubicBezTo>
                    <a:pt x="144" y="9"/>
                    <a:pt x="144" y="9"/>
                    <a:pt x="144" y="9"/>
                  </a:cubicBezTo>
                  <a:cubicBezTo>
                    <a:pt x="145" y="9"/>
                    <a:pt x="145" y="9"/>
                    <a:pt x="145" y="9"/>
                  </a:cubicBezTo>
                  <a:cubicBezTo>
                    <a:pt x="154" y="6"/>
                    <a:pt x="163" y="3"/>
                    <a:pt x="172" y="3"/>
                  </a:cubicBezTo>
                  <a:cubicBezTo>
                    <a:pt x="173" y="4"/>
                    <a:pt x="173" y="5"/>
                    <a:pt x="173" y="5"/>
                  </a:cubicBezTo>
                  <a:cubicBezTo>
                    <a:pt x="176" y="10"/>
                    <a:pt x="179" y="18"/>
                    <a:pt x="180" y="24"/>
                  </a:cubicBezTo>
                  <a:cubicBezTo>
                    <a:pt x="168" y="26"/>
                    <a:pt x="156" y="30"/>
                    <a:pt x="145" y="33"/>
                  </a:cubicBezTo>
                  <a:cubicBezTo>
                    <a:pt x="121" y="40"/>
                    <a:pt x="121" y="40"/>
                    <a:pt x="121" y="40"/>
                  </a:cubicBezTo>
                  <a:cubicBezTo>
                    <a:pt x="112" y="42"/>
                    <a:pt x="112" y="42"/>
                    <a:pt x="112" y="42"/>
                  </a:cubicBezTo>
                  <a:cubicBezTo>
                    <a:pt x="91" y="47"/>
                    <a:pt x="69" y="52"/>
                    <a:pt x="50" y="61"/>
                  </a:cubicBezTo>
                  <a:cubicBezTo>
                    <a:pt x="34" y="68"/>
                    <a:pt x="20" y="72"/>
                    <a:pt x="6" y="76"/>
                  </a:cubicBezTo>
                  <a:cubicBezTo>
                    <a:pt x="5" y="72"/>
                    <a:pt x="4" y="67"/>
                    <a:pt x="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1" name="Freeform 26"/>
            <p:cNvSpPr>
              <a:spLocks/>
            </p:cNvSpPr>
            <p:nvPr/>
          </p:nvSpPr>
          <p:spPr bwMode="auto">
            <a:xfrm>
              <a:off x="9583738" y="6626225"/>
              <a:ext cx="38100" cy="287338"/>
            </a:xfrm>
            <a:custGeom>
              <a:avLst/>
              <a:gdLst>
                <a:gd name="T0" fmla="*/ 4 w 7"/>
                <a:gd name="T1" fmla="*/ 1 h 51"/>
                <a:gd name="T2" fmla="*/ 1 w 7"/>
                <a:gd name="T3" fmla="*/ 27 h 51"/>
                <a:gd name="T4" fmla="*/ 0 w 7"/>
                <a:gd name="T5" fmla="*/ 49 h 51"/>
                <a:gd name="T6" fmla="*/ 1 w 7"/>
                <a:gd name="T7" fmla="*/ 51 h 51"/>
                <a:gd name="T8" fmla="*/ 3 w 7"/>
                <a:gd name="T9" fmla="*/ 50 h 51"/>
                <a:gd name="T10" fmla="*/ 5 w 7"/>
                <a:gd name="T11" fmla="*/ 27 h 51"/>
                <a:gd name="T12" fmla="*/ 7 w 7"/>
                <a:gd name="T13" fmla="*/ 2 h 51"/>
                <a:gd name="T14" fmla="*/ 6 w 7"/>
                <a:gd name="T15" fmla="*/ 0 h 51"/>
                <a:gd name="T16" fmla="*/ 4 w 7"/>
                <a:gd name="T17"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1">
                  <a:moveTo>
                    <a:pt x="4" y="1"/>
                  </a:moveTo>
                  <a:cubicBezTo>
                    <a:pt x="1" y="7"/>
                    <a:pt x="1" y="17"/>
                    <a:pt x="1" y="27"/>
                  </a:cubicBezTo>
                  <a:cubicBezTo>
                    <a:pt x="2" y="35"/>
                    <a:pt x="2" y="43"/>
                    <a:pt x="0" y="49"/>
                  </a:cubicBezTo>
                  <a:cubicBezTo>
                    <a:pt x="0" y="50"/>
                    <a:pt x="0" y="51"/>
                    <a:pt x="1" y="51"/>
                  </a:cubicBezTo>
                  <a:cubicBezTo>
                    <a:pt x="2" y="51"/>
                    <a:pt x="3" y="51"/>
                    <a:pt x="3" y="50"/>
                  </a:cubicBezTo>
                  <a:cubicBezTo>
                    <a:pt x="5" y="44"/>
                    <a:pt x="5" y="35"/>
                    <a:pt x="5" y="27"/>
                  </a:cubicBezTo>
                  <a:cubicBezTo>
                    <a:pt x="5" y="18"/>
                    <a:pt x="4" y="8"/>
                    <a:pt x="7" y="2"/>
                  </a:cubicBezTo>
                  <a:cubicBezTo>
                    <a:pt x="7" y="2"/>
                    <a:pt x="7" y="1"/>
                    <a:pt x="6" y="0"/>
                  </a:cubicBezTo>
                  <a:cubicBezTo>
                    <a:pt x="5" y="0"/>
                    <a:pt x="4"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2" name="Freeform 27"/>
            <p:cNvSpPr>
              <a:spLocks/>
            </p:cNvSpPr>
            <p:nvPr/>
          </p:nvSpPr>
          <p:spPr bwMode="auto">
            <a:xfrm>
              <a:off x="10825163" y="6569075"/>
              <a:ext cx="84138" cy="333375"/>
            </a:xfrm>
            <a:custGeom>
              <a:avLst/>
              <a:gdLst>
                <a:gd name="T0" fmla="*/ 1 w 15"/>
                <a:gd name="T1" fmla="*/ 0 h 59"/>
                <a:gd name="T2" fmla="*/ 0 w 15"/>
                <a:gd name="T3" fmla="*/ 2 h 59"/>
                <a:gd name="T4" fmla="*/ 11 w 15"/>
                <a:gd name="T5" fmla="*/ 58 h 59"/>
                <a:gd name="T6" fmla="*/ 14 w 15"/>
                <a:gd name="T7" fmla="*/ 59 h 59"/>
                <a:gd name="T8" fmla="*/ 15 w 15"/>
                <a:gd name="T9" fmla="*/ 57 h 59"/>
                <a:gd name="T10" fmla="*/ 3 w 15"/>
                <a:gd name="T11" fmla="*/ 2 h 59"/>
                <a:gd name="T12" fmla="*/ 1 w 15"/>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5" h="59">
                  <a:moveTo>
                    <a:pt x="1" y="0"/>
                  </a:moveTo>
                  <a:cubicBezTo>
                    <a:pt x="0" y="0"/>
                    <a:pt x="0" y="1"/>
                    <a:pt x="0" y="2"/>
                  </a:cubicBezTo>
                  <a:cubicBezTo>
                    <a:pt x="1" y="19"/>
                    <a:pt x="6" y="42"/>
                    <a:pt x="11" y="58"/>
                  </a:cubicBezTo>
                  <a:cubicBezTo>
                    <a:pt x="12" y="59"/>
                    <a:pt x="13" y="59"/>
                    <a:pt x="14" y="59"/>
                  </a:cubicBezTo>
                  <a:cubicBezTo>
                    <a:pt x="14" y="59"/>
                    <a:pt x="15" y="58"/>
                    <a:pt x="15" y="57"/>
                  </a:cubicBezTo>
                  <a:cubicBezTo>
                    <a:pt x="9" y="41"/>
                    <a:pt x="5" y="18"/>
                    <a:pt x="3" y="2"/>
                  </a:cubicBezTo>
                  <a:cubicBezTo>
                    <a:pt x="3" y="1"/>
                    <a:pt x="2" y="0"/>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Freeform 28"/>
            <p:cNvSpPr>
              <a:spLocks/>
            </p:cNvSpPr>
            <p:nvPr/>
          </p:nvSpPr>
          <p:spPr bwMode="auto">
            <a:xfrm>
              <a:off x="9037638" y="5773738"/>
              <a:ext cx="612775" cy="750888"/>
            </a:xfrm>
            <a:custGeom>
              <a:avLst/>
              <a:gdLst>
                <a:gd name="T0" fmla="*/ 60 w 109"/>
                <a:gd name="T1" fmla="*/ 128 h 133"/>
                <a:gd name="T2" fmla="*/ 18 w 109"/>
                <a:gd name="T3" fmla="*/ 121 h 133"/>
                <a:gd name="T4" fmla="*/ 27 w 109"/>
                <a:gd name="T5" fmla="*/ 59 h 133"/>
                <a:gd name="T6" fmla="*/ 59 w 109"/>
                <a:gd name="T7" fmla="*/ 25 h 133"/>
                <a:gd name="T8" fmla="*/ 89 w 109"/>
                <a:gd name="T9" fmla="*/ 4 h 133"/>
                <a:gd name="T10" fmla="*/ 100 w 109"/>
                <a:gd name="T11" fmla="*/ 25 h 133"/>
                <a:gd name="T12" fmla="*/ 72 w 109"/>
                <a:gd name="T13" fmla="*/ 61 h 133"/>
                <a:gd name="T14" fmla="*/ 106 w 109"/>
                <a:gd name="T15" fmla="*/ 56 h 133"/>
                <a:gd name="T16" fmla="*/ 73 w 109"/>
                <a:gd name="T17" fmla="*/ 93 h 133"/>
                <a:gd name="T18" fmla="*/ 99 w 109"/>
                <a:gd name="T19" fmla="*/ 90 h 133"/>
                <a:gd name="T20" fmla="*/ 73 w 109"/>
                <a:gd name="T21" fmla="*/ 108 h 133"/>
                <a:gd name="T22" fmla="*/ 88 w 109"/>
                <a:gd name="T23" fmla="*/ 109 h 133"/>
                <a:gd name="T24" fmla="*/ 58 w 109"/>
                <a:gd name="T25" fmla="*/ 12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33">
                  <a:moveTo>
                    <a:pt x="60" y="128"/>
                  </a:moveTo>
                  <a:cubicBezTo>
                    <a:pt x="47" y="129"/>
                    <a:pt x="30" y="133"/>
                    <a:pt x="18" y="121"/>
                  </a:cubicBezTo>
                  <a:cubicBezTo>
                    <a:pt x="0" y="103"/>
                    <a:pt x="15" y="75"/>
                    <a:pt x="27" y="59"/>
                  </a:cubicBezTo>
                  <a:cubicBezTo>
                    <a:pt x="36" y="46"/>
                    <a:pt x="47" y="35"/>
                    <a:pt x="59" y="25"/>
                  </a:cubicBezTo>
                  <a:cubicBezTo>
                    <a:pt x="68" y="17"/>
                    <a:pt x="76" y="6"/>
                    <a:pt x="89" y="4"/>
                  </a:cubicBezTo>
                  <a:cubicBezTo>
                    <a:pt x="104" y="0"/>
                    <a:pt x="105" y="13"/>
                    <a:pt x="100" y="25"/>
                  </a:cubicBezTo>
                  <a:cubicBezTo>
                    <a:pt x="95" y="41"/>
                    <a:pt x="84" y="50"/>
                    <a:pt x="72" y="61"/>
                  </a:cubicBezTo>
                  <a:cubicBezTo>
                    <a:pt x="78" y="57"/>
                    <a:pt x="102" y="42"/>
                    <a:pt x="106" y="56"/>
                  </a:cubicBezTo>
                  <a:cubicBezTo>
                    <a:pt x="109" y="71"/>
                    <a:pt x="81" y="86"/>
                    <a:pt x="73" y="93"/>
                  </a:cubicBezTo>
                  <a:cubicBezTo>
                    <a:pt x="77" y="90"/>
                    <a:pt x="97" y="82"/>
                    <a:pt x="99" y="90"/>
                  </a:cubicBezTo>
                  <a:cubicBezTo>
                    <a:pt x="101" y="96"/>
                    <a:pt x="78" y="107"/>
                    <a:pt x="73" y="108"/>
                  </a:cubicBezTo>
                  <a:cubicBezTo>
                    <a:pt x="78" y="108"/>
                    <a:pt x="84" y="105"/>
                    <a:pt x="88" y="109"/>
                  </a:cubicBezTo>
                  <a:cubicBezTo>
                    <a:pt x="83" y="117"/>
                    <a:pt x="68" y="126"/>
                    <a:pt x="58" y="1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Freeform 29"/>
            <p:cNvSpPr>
              <a:spLocks noEditPoints="1"/>
            </p:cNvSpPr>
            <p:nvPr/>
          </p:nvSpPr>
          <p:spPr bwMode="auto">
            <a:xfrm>
              <a:off x="9032875" y="5780088"/>
              <a:ext cx="612775" cy="744538"/>
            </a:xfrm>
            <a:custGeom>
              <a:avLst/>
              <a:gdLst>
                <a:gd name="T0" fmla="*/ 90 w 109"/>
                <a:gd name="T1" fmla="*/ 1 h 132"/>
                <a:gd name="T2" fmla="*/ 65 w 109"/>
                <a:gd name="T3" fmla="*/ 17 h 132"/>
                <a:gd name="T4" fmla="*/ 59 w 109"/>
                <a:gd name="T5" fmla="*/ 23 h 132"/>
                <a:gd name="T6" fmla="*/ 26 w 109"/>
                <a:gd name="T7" fmla="*/ 57 h 132"/>
                <a:gd name="T8" fmla="*/ 18 w 109"/>
                <a:gd name="T9" fmla="*/ 121 h 132"/>
                <a:gd name="T10" fmla="*/ 57 w 109"/>
                <a:gd name="T11" fmla="*/ 129 h 132"/>
                <a:gd name="T12" fmla="*/ 61 w 109"/>
                <a:gd name="T13" fmla="*/ 129 h 132"/>
                <a:gd name="T14" fmla="*/ 62 w 109"/>
                <a:gd name="T15" fmla="*/ 127 h 132"/>
                <a:gd name="T16" fmla="*/ 91 w 109"/>
                <a:gd name="T17" fmla="*/ 109 h 132"/>
                <a:gd name="T18" fmla="*/ 91 w 109"/>
                <a:gd name="T19" fmla="*/ 108 h 132"/>
                <a:gd name="T20" fmla="*/ 90 w 109"/>
                <a:gd name="T21" fmla="*/ 106 h 132"/>
                <a:gd name="T22" fmla="*/ 85 w 109"/>
                <a:gd name="T23" fmla="*/ 104 h 132"/>
                <a:gd name="T24" fmla="*/ 101 w 109"/>
                <a:gd name="T25" fmla="*/ 92 h 132"/>
                <a:gd name="T26" fmla="*/ 102 w 109"/>
                <a:gd name="T27" fmla="*/ 89 h 132"/>
                <a:gd name="T28" fmla="*/ 102 w 109"/>
                <a:gd name="T29" fmla="*/ 88 h 132"/>
                <a:gd name="T30" fmla="*/ 98 w 109"/>
                <a:gd name="T31" fmla="*/ 84 h 132"/>
                <a:gd name="T32" fmla="*/ 87 w 109"/>
                <a:gd name="T33" fmla="*/ 85 h 132"/>
                <a:gd name="T34" fmla="*/ 109 w 109"/>
                <a:gd name="T35" fmla="*/ 58 h 132"/>
                <a:gd name="T36" fmla="*/ 108 w 109"/>
                <a:gd name="T37" fmla="*/ 55 h 132"/>
                <a:gd name="T38" fmla="*/ 103 w 109"/>
                <a:gd name="T39" fmla="*/ 49 h 132"/>
                <a:gd name="T40" fmla="*/ 84 w 109"/>
                <a:gd name="T41" fmla="*/ 52 h 132"/>
                <a:gd name="T42" fmla="*/ 103 w 109"/>
                <a:gd name="T43" fmla="*/ 24 h 132"/>
                <a:gd name="T44" fmla="*/ 105 w 109"/>
                <a:gd name="T45" fmla="*/ 12 h 132"/>
                <a:gd name="T46" fmla="*/ 103 w 109"/>
                <a:gd name="T47" fmla="*/ 4 h 132"/>
                <a:gd name="T48" fmla="*/ 90 w 109"/>
                <a:gd name="T49" fmla="*/ 1 h 132"/>
                <a:gd name="T50" fmla="*/ 21 w 109"/>
                <a:gd name="T51" fmla="*/ 119 h 132"/>
                <a:gd name="T52" fmla="*/ 29 w 109"/>
                <a:gd name="T53" fmla="*/ 59 h 132"/>
                <a:gd name="T54" fmla="*/ 61 w 109"/>
                <a:gd name="T55" fmla="*/ 25 h 132"/>
                <a:gd name="T56" fmla="*/ 68 w 109"/>
                <a:gd name="T57" fmla="*/ 19 h 132"/>
                <a:gd name="T58" fmla="*/ 90 w 109"/>
                <a:gd name="T59" fmla="*/ 4 h 132"/>
                <a:gd name="T60" fmla="*/ 100 w 109"/>
                <a:gd name="T61" fmla="*/ 6 h 132"/>
                <a:gd name="T62" fmla="*/ 100 w 109"/>
                <a:gd name="T63" fmla="*/ 23 h 132"/>
                <a:gd name="T64" fmla="*/ 72 w 109"/>
                <a:gd name="T65" fmla="*/ 58 h 132"/>
                <a:gd name="T66" fmla="*/ 71 w 109"/>
                <a:gd name="T67" fmla="*/ 59 h 132"/>
                <a:gd name="T68" fmla="*/ 71 w 109"/>
                <a:gd name="T69" fmla="*/ 61 h 132"/>
                <a:gd name="T70" fmla="*/ 73 w 109"/>
                <a:gd name="T71" fmla="*/ 61 h 132"/>
                <a:gd name="T72" fmla="*/ 74 w 109"/>
                <a:gd name="T73" fmla="*/ 61 h 132"/>
                <a:gd name="T74" fmla="*/ 102 w 109"/>
                <a:gd name="T75" fmla="*/ 52 h 132"/>
                <a:gd name="T76" fmla="*/ 105 w 109"/>
                <a:gd name="T77" fmla="*/ 56 h 132"/>
                <a:gd name="T78" fmla="*/ 105 w 109"/>
                <a:gd name="T79" fmla="*/ 58 h 132"/>
                <a:gd name="T80" fmla="*/ 79 w 109"/>
                <a:gd name="T81" fmla="*/ 86 h 132"/>
                <a:gd name="T82" fmla="*/ 73 w 109"/>
                <a:gd name="T83" fmla="*/ 91 h 132"/>
                <a:gd name="T84" fmla="*/ 73 w 109"/>
                <a:gd name="T85" fmla="*/ 91 h 132"/>
                <a:gd name="T86" fmla="*/ 73 w 109"/>
                <a:gd name="T87" fmla="*/ 91 h 132"/>
                <a:gd name="T88" fmla="*/ 72 w 109"/>
                <a:gd name="T89" fmla="*/ 92 h 132"/>
                <a:gd name="T90" fmla="*/ 72 w 109"/>
                <a:gd name="T91" fmla="*/ 93 h 132"/>
                <a:gd name="T92" fmla="*/ 75 w 109"/>
                <a:gd name="T93" fmla="*/ 93 h 132"/>
                <a:gd name="T94" fmla="*/ 97 w 109"/>
                <a:gd name="T95" fmla="*/ 87 h 132"/>
                <a:gd name="T96" fmla="*/ 98 w 109"/>
                <a:gd name="T97" fmla="*/ 89 h 132"/>
                <a:gd name="T98" fmla="*/ 98 w 109"/>
                <a:gd name="T99" fmla="*/ 91 h 132"/>
                <a:gd name="T100" fmla="*/ 74 w 109"/>
                <a:gd name="T101" fmla="*/ 105 h 132"/>
                <a:gd name="T102" fmla="*/ 73 w 109"/>
                <a:gd name="T103" fmla="*/ 107 h 132"/>
                <a:gd name="T104" fmla="*/ 74 w 109"/>
                <a:gd name="T105" fmla="*/ 109 h 132"/>
                <a:gd name="T106" fmla="*/ 79 w 109"/>
                <a:gd name="T107" fmla="*/ 108 h 132"/>
                <a:gd name="T108" fmla="*/ 87 w 109"/>
                <a:gd name="T109" fmla="*/ 108 h 132"/>
                <a:gd name="T110" fmla="*/ 59 w 109"/>
                <a:gd name="T111" fmla="*/ 124 h 132"/>
                <a:gd name="T112" fmla="*/ 58 w 109"/>
                <a:gd name="T113" fmla="*/ 125 h 132"/>
                <a:gd name="T114" fmla="*/ 56 w 109"/>
                <a:gd name="T115" fmla="*/ 126 h 132"/>
                <a:gd name="T116" fmla="*/ 21 w 109"/>
                <a:gd name="T117" fmla="*/ 11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132">
                  <a:moveTo>
                    <a:pt x="90" y="1"/>
                  </a:moveTo>
                  <a:cubicBezTo>
                    <a:pt x="80" y="3"/>
                    <a:pt x="72" y="10"/>
                    <a:pt x="65" y="17"/>
                  </a:cubicBezTo>
                  <a:cubicBezTo>
                    <a:pt x="59" y="23"/>
                    <a:pt x="59" y="23"/>
                    <a:pt x="59" y="23"/>
                  </a:cubicBezTo>
                  <a:cubicBezTo>
                    <a:pt x="45" y="34"/>
                    <a:pt x="35" y="45"/>
                    <a:pt x="26" y="57"/>
                  </a:cubicBezTo>
                  <a:cubicBezTo>
                    <a:pt x="13" y="76"/>
                    <a:pt x="0" y="103"/>
                    <a:pt x="18" y="121"/>
                  </a:cubicBezTo>
                  <a:cubicBezTo>
                    <a:pt x="29" y="132"/>
                    <a:pt x="44" y="131"/>
                    <a:pt x="57" y="129"/>
                  </a:cubicBezTo>
                  <a:cubicBezTo>
                    <a:pt x="61" y="129"/>
                    <a:pt x="61" y="129"/>
                    <a:pt x="61" y="129"/>
                  </a:cubicBezTo>
                  <a:cubicBezTo>
                    <a:pt x="62" y="128"/>
                    <a:pt x="62" y="128"/>
                    <a:pt x="62" y="127"/>
                  </a:cubicBezTo>
                  <a:cubicBezTo>
                    <a:pt x="72" y="125"/>
                    <a:pt x="85" y="117"/>
                    <a:pt x="91" y="109"/>
                  </a:cubicBezTo>
                  <a:cubicBezTo>
                    <a:pt x="91" y="108"/>
                    <a:pt x="91" y="108"/>
                    <a:pt x="91" y="108"/>
                  </a:cubicBezTo>
                  <a:cubicBezTo>
                    <a:pt x="91" y="107"/>
                    <a:pt x="91" y="107"/>
                    <a:pt x="90" y="106"/>
                  </a:cubicBezTo>
                  <a:cubicBezTo>
                    <a:pt x="89" y="105"/>
                    <a:pt x="87" y="104"/>
                    <a:pt x="85" y="104"/>
                  </a:cubicBezTo>
                  <a:cubicBezTo>
                    <a:pt x="91" y="101"/>
                    <a:pt x="99" y="97"/>
                    <a:pt x="101" y="92"/>
                  </a:cubicBezTo>
                  <a:cubicBezTo>
                    <a:pt x="102" y="91"/>
                    <a:pt x="102" y="90"/>
                    <a:pt x="102" y="89"/>
                  </a:cubicBezTo>
                  <a:cubicBezTo>
                    <a:pt x="102" y="89"/>
                    <a:pt x="102" y="88"/>
                    <a:pt x="102" y="88"/>
                  </a:cubicBezTo>
                  <a:cubicBezTo>
                    <a:pt x="101" y="86"/>
                    <a:pt x="100" y="85"/>
                    <a:pt x="98" y="84"/>
                  </a:cubicBezTo>
                  <a:cubicBezTo>
                    <a:pt x="95" y="83"/>
                    <a:pt x="91" y="84"/>
                    <a:pt x="87" y="85"/>
                  </a:cubicBezTo>
                  <a:cubicBezTo>
                    <a:pt x="97" y="77"/>
                    <a:pt x="109" y="68"/>
                    <a:pt x="109" y="58"/>
                  </a:cubicBezTo>
                  <a:cubicBezTo>
                    <a:pt x="109" y="57"/>
                    <a:pt x="109" y="56"/>
                    <a:pt x="108" y="55"/>
                  </a:cubicBezTo>
                  <a:cubicBezTo>
                    <a:pt x="108" y="52"/>
                    <a:pt x="106" y="50"/>
                    <a:pt x="103" y="49"/>
                  </a:cubicBezTo>
                  <a:cubicBezTo>
                    <a:pt x="98" y="46"/>
                    <a:pt x="91" y="49"/>
                    <a:pt x="84" y="52"/>
                  </a:cubicBezTo>
                  <a:cubicBezTo>
                    <a:pt x="92" y="44"/>
                    <a:pt x="99" y="36"/>
                    <a:pt x="103" y="24"/>
                  </a:cubicBezTo>
                  <a:cubicBezTo>
                    <a:pt x="104" y="21"/>
                    <a:pt x="105" y="17"/>
                    <a:pt x="105" y="12"/>
                  </a:cubicBezTo>
                  <a:cubicBezTo>
                    <a:pt x="105" y="9"/>
                    <a:pt x="105" y="6"/>
                    <a:pt x="103" y="4"/>
                  </a:cubicBezTo>
                  <a:cubicBezTo>
                    <a:pt x="100" y="1"/>
                    <a:pt x="96" y="0"/>
                    <a:pt x="90" y="1"/>
                  </a:cubicBezTo>
                  <a:close/>
                  <a:moveTo>
                    <a:pt x="21" y="119"/>
                  </a:moveTo>
                  <a:cubicBezTo>
                    <a:pt x="4" y="103"/>
                    <a:pt x="16" y="77"/>
                    <a:pt x="29" y="59"/>
                  </a:cubicBezTo>
                  <a:cubicBezTo>
                    <a:pt x="37" y="47"/>
                    <a:pt x="48" y="37"/>
                    <a:pt x="61" y="25"/>
                  </a:cubicBezTo>
                  <a:cubicBezTo>
                    <a:pt x="68" y="19"/>
                    <a:pt x="68" y="19"/>
                    <a:pt x="68" y="19"/>
                  </a:cubicBezTo>
                  <a:cubicBezTo>
                    <a:pt x="74" y="13"/>
                    <a:pt x="81" y="6"/>
                    <a:pt x="90" y="4"/>
                  </a:cubicBezTo>
                  <a:cubicBezTo>
                    <a:pt x="95" y="3"/>
                    <a:pt x="98" y="4"/>
                    <a:pt x="100" y="6"/>
                  </a:cubicBezTo>
                  <a:cubicBezTo>
                    <a:pt x="103" y="9"/>
                    <a:pt x="103" y="15"/>
                    <a:pt x="100" y="23"/>
                  </a:cubicBezTo>
                  <a:cubicBezTo>
                    <a:pt x="94" y="38"/>
                    <a:pt x="84" y="48"/>
                    <a:pt x="72" y="58"/>
                  </a:cubicBezTo>
                  <a:cubicBezTo>
                    <a:pt x="71" y="59"/>
                    <a:pt x="71" y="59"/>
                    <a:pt x="71" y="59"/>
                  </a:cubicBezTo>
                  <a:cubicBezTo>
                    <a:pt x="71" y="59"/>
                    <a:pt x="71" y="60"/>
                    <a:pt x="71" y="61"/>
                  </a:cubicBezTo>
                  <a:cubicBezTo>
                    <a:pt x="72" y="62"/>
                    <a:pt x="73" y="62"/>
                    <a:pt x="73" y="61"/>
                  </a:cubicBezTo>
                  <a:cubicBezTo>
                    <a:pt x="74" y="61"/>
                    <a:pt x="74" y="61"/>
                    <a:pt x="74" y="61"/>
                  </a:cubicBezTo>
                  <a:cubicBezTo>
                    <a:pt x="79" y="58"/>
                    <a:pt x="95" y="49"/>
                    <a:pt x="102" y="52"/>
                  </a:cubicBezTo>
                  <a:cubicBezTo>
                    <a:pt x="104" y="52"/>
                    <a:pt x="105" y="54"/>
                    <a:pt x="105" y="56"/>
                  </a:cubicBezTo>
                  <a:cubicBezTo>
                    <a:pt x="105" y="57"/>
                    <a:pt x="105" y="57"/>
                    <a:pt x="105" y="58"/>
                  </a:cubicBezTo>
                  <a:cubicBezTo>
                    <a:pt x="105" y="68"/>
                    <a:pt x="89" y="79"/>
                    <a:pt x="79" y="86"/>
                  </a:cubicBezTo>
                  <a:cubicBezTo>
                    <a:pt x="79" y="86"/>
                    <a:pt x="73" y="91"/>
                    <a:pt x="73" y="91"/>
                  </a:cubicBezTo>
                  <a:cubicBezTo>
                    <a:pt x="73" y="91"/>
                    <a:pt x="73" y="91"/>
                    <a:pt x="73" y="91"/>
                  </a:cubicBezTo>
                  <a:cubicBezTo>
                    <a:pt x="73" y="91"/>
                    <a:pt x="73" y="91"/>
                    <a:pt x="73" y="91"/>
                  </a:cubicBezTo>
                  <a:cubicBezTo>
                    <a:pt x="72" y="91"/>
                    <a:pt x="72" y="91"/>
                    <a:pt x="72" y="92"/>
                  </a:cubicBezTo>
                  <a:cubicBezTo>
                    <a:pt x="72" y="92"/>
                    <a:pt x="72" y="93"/>
                    <a:pt x="72" y="93"/>
                  </a:cubicBezTo>
                  <a:cubicBezTo>
                    <a:pt x="73" y="94"/>
                    <a:pt x="74" y="94"/>
                    <a:pt x="75" y="93"/>
                  </a:cubicBezTo>
                  <a:cubicBezTo>
                    <a:pt x="78" y="91"/>
                    <a:pt x="91" y="86"/>
                    <a:pt x="97" y="87"/>
                  </a:cubicBezTo>
                  <a:cubicBezTo>
                    <a:pt x="98" y="88"/>
                    <a:pt x="98" y="89"/>
                    <a:pt x="98" y="89"/>
                  </a:cubicBezTo>
                  <a:cubicBezTo>
                    <a:pt x="98" y="89"/>
                    <a:pt x="98" y="90"/>
                    <a:pt x="98" y="91"/>
                  </a:cubicBezTo>
                  <a:cubicBezTo>
                    <a:pt x="95" y="96"/>
                    <a:pt x="78" y="104"/>
                    <a:pt x="74" y="105"/>
                  </a:cubicBezTo>
                  <a:cubicBezTo>
                    <a:pt x="73" y="105"/>
                    <a:pt x="72" y="106"/>
                    <a:pt x="73" y="107"/>
                  </a:cubicBezTo>
                  <a:cubicBezTo>
                    <a:pt x="73" y="108"/>
                    <a:pt x="74" y="109"/>
                    <a:pt x="74" y="109"/>
                  </a:cubicBezTo>
                  <a:cubicBezTo>
                    <a:pt x="79" y="108"/>
                    <a:pt x="79" y="108"/>
                    <a:pt x="79" y="108"/>
                  </a:cubicBezTo>
                  <a:cubicBezTo>
                    <a:pt x="82" y="108"/>
                    <a:pt x="85" y="107"/>
                    <a:pt x="87" y="108"/>
                  </a:cubicBezTo>
                  <a:cubicBezTo>
                    <a:pt x="81" y="116"/>
                    <a:pt x="67" y="123"/>
                    <a:pt x="59" y="124"/>
                  </a:cubicBezTo>
                  <a:cubicBezTo>
                    <a:pt x="58" y="124"/>
                    <a:pt x="58" y="125"/>
                    <a:pt x="58" y="125"/>
                  </a:cubicBezTo>
                  <a:cubicBezTo>
                    <a:pt x="57" y="126"/>
                    <a:pt x="56" y="126"/>
                    <a:pt x="56" y="126"/>
                  </a:cubicBezTo>
                  <a:cubicBezTo>
                    <a:pt x="44" y="127"/>
                    <a:pt x="30" y="129"/>
                    <a:pt x="21" y="1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5" name="Freeform 30"/>
            <p:cNvSpPr>
              <a:spLocks/>
            </p:cNvSpPr>
            <p:nvPr/>
          </p:nvSpPr>
          <p:spPr bwMode="auto">
            <a:xfrm>
              <a:off x="10864850" y="5797550"/>
              <a:ext cx="628650" cy="687388"/>
            </a:xfrm>
            <a:custGeom>
              <a:avLst/>
              <a:gdLst>
                <a:gd name="T0" fmla="*/ 89 w 112"/>
                <a:gd name="T1" fmla="*/ 56 h 122"/>
                <a:gd name="T2" fmla="*/ 59 w 112"/>
                <a:gd name="T3" fmla="*/ 39 h 122"/>
                <a:gd name="T4" fmla="*/ 22 w 112"/>
                <a:gd name="T5" fmla="*/ 12 h 122"/>
                <a:gd name="T6" fmla="*/ 4 w 112"/>
                <a:gd name="T7" fmla="*/ 17 h 122"/>
                <a:gd name="T8" fmla="*/ 27 w 112"/>
                <a:gd name="T9" fmla="*/ 50 h 122"/>
                <a:gd name="T10" fmla="*/ 4 w 112"/>
                <a:gd name="T11" fmla="*/ 53 h 122"/>
                <a:gd name="T12" fmla="*/ 29 w 112"/>
                <a:gd name="T13" fmla="*/ 76 h 122"/>
                <a:gd name="T14" fmla="*/ 3 w 112"/>
                <a:gd name="T15" fmla="*/ 81 h 122"/>
                <a:gd name="T16" fmla="*/ 26 w 112"/>
                <a:gd name="T17" fmla="*/ 94 h 122"/>
                <a:gd name="T18" fmla="*/ 11 w 112"/>
                <a:gd name="T19" fmla="*/ 103 h 122"/>
                <a:gd name="T20" fmla="*/ 33 w 112"/>
                <a:gd name="T21" fmla="*/ 116 h 122"/>
                <a:gd name="T22" fmla="*/ 83 w 112"/>
                <a:gd name="T23" fmla="*/ 114 h 122"/>
                <a:gd name="T24" fmla="*/ 86 w 112"/>
                <a:gd name="T25" fmla="*/ 5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22">
                  <a:moveTo>
                    <a:pt x="89" y="56"/>
                  </a:moveTo>
                  <a:cubicBezTo>
                    <a:pt x="81" y="49"/>
                    <a:pt x="69" y="44"/>
                    <a:pt x="59" y="39"/>
                  </a:cubicBezTo>
                  <a:cubicBezTo>
                    <a:pt x="46" y="31"/>
                    <a:pt x="34" y="22"/>
                    <a:pt x="22" y="12"/>
                  </a:cubicBezTo>
                  <a:cubicBezTo>
                    <a:pt x="15" y="6"/>
                    <a:pt x="0" y="0"/>
                    <a:pt x="4" y="17"/>
                  </a:cubicBezTo>
                  <a:cubicBezTo>
                    <a:pt x="6" y="27"/>
                    <a:pt x="20" y="42"/>
                    <a:pt x="27" y="50"/>
                  </a:cubicBezTo>
                  <a:cubicBezTo>
                    <a:pt x="21" y="49"/>
                    <a:pt x="6" y="46"/>
                    <a:pt x="4" y="53"/>
                  </a:cubicBezTo>
                  <a:cubicBezTo>
                    <a:pt x="2" y="63"/>
                    <a:pt x="23" y="72"/>
                    <a:pt x="29" y="76"/>
                  </a:cubicBezTo>
                  <a:cubicBezTo>
                    <a:pt x="24" y="78"/>
                    <a:pt x="3" y="71"/>
                    <a:pt x="3" y="81"/>
                  </a:cubicBezTo>
                  <a:cubicBezTo>
                    <a:pt x="4" y="86"/>
                    <a:pt x="22" y="91"/>
                    <a:pt x="26" y="94"/>
                  </a:cubicBezTo>
                  <a:cubicBezTo>
                    <a:pt x="19" y="94"/>
                    <a:pt x="6" y="94"/>
                    <a:pt x="11" y="103"/>
                  </a:cubicBezTo>
                  <a:cubicBezTo>
                    <a:pt x="14" y="109"/>
                    <a:pt x="27" y="114"/>
                    <a:pt x="33" y="116"/>
                  </a:cubicBezTo>
                  <a:cubicBezTo>
                    <a:pt x="48" y="122"/>
                    <a:pt x="68" y="121"/>
                    <a:pt x="83" y="114"/>
                  </a:cubicBezTo>
                  <a:cubicBezTo>
                    <a:pt x="105" y="103"/>
                    <a:pt x="112" y="64"/>
                    <a:pt x="86" y="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Freeform 31"/>
            <p:cNvSpPr>
              <a:spLocks noEditPoints="1"/>
            </p:cNvSpPr>
            <p:nvPr/>
          </p:nvSpPr>
          <p:spPr bwMode="auto">
            <a:xfrm>
              <a:off x="10869613" y="5808663"/>
              <a:ext cx="579438" cy="687388"/>
            </a:xfrm>
            <a:custGeom>
              <a:avLst/>
              <a:gdLst>
                <a:gd name="T0" fmla="*/ 3 w 103"/>
                <a:gd name="T1" fmla="*/ 3 h 122"/>
                <a:gd name="T2" fmla="*/ 0 w 103"/>
                <a:gd name="T3" fmla="*/ 10 h 122"/>
                <a:gd name="T4" fmla="*/ 1 w 103"/>
                <a:gd name="T5" fmla="*/ 15 h 122"/>
                <a:gd name="T6" fmla="*/ 22 w 103"/>
                <a:gd name="T7" fmla="*/ 46 h 122"/>
                <a:gd name="T8" fmla="*/ 2 w 103"/>
                <a:gd name="T9" fmla="*/ 51 h 122"/>
                <a:gd name="T10" fmla="*/ 1 w 103"/>
                <a:gd name="T11" fmla="*/ 53 h 122"/>
                <a:gd name="T12" fmla="*/ 21 w 103"/>
                <a:gd name="T13" fmla="*/ 72 h 122"/>
                <a:gd name="T14" fmla="*/ 19 w 103"/>
                <a:gd name="T15" fmla="*/ 72 h 122"/>
                <a:gd name="T16" fmla="*/ 2 w 103"/>
                <a:gd name="T17" fmla="*/ 74 h 122"/>
                <a:gd name="T18" fmla="*/ 1 w 103"/>
                <a:gd name="T19" fmla="*/ 78 h 122"/>
                <a:gd name="T20" fmla="*/ 1 w 103"/>
                <a:gd name="T21" fmla="*/ 79 h 122"/>
                <a:gd name="T22" fmla="*/ 18 w 103"/>
                <a:gd name="T23" fmla="*/ 90 h 122"/>
                <a:gd name="T24" fmla="*/ 8 w 103"/>
                <a:gd name="T25" fmla="*/ 95 h 122"/>
                <a:gd name="T26" fmla="*/ 7 w 103"/>
                <a:gd name="T27" fmla="*/ 97 h 122"/>
                <a:gd name="T28" fmla="*/ 9 w 103"/>
                <a:gd name="T29" fmla="*/ 102 h 122"/>
                <a:gd name="T30" fmla="*/ 30 w 103"/>
                <a:gd name="T31" fmla="*/ 115 h 122"/>
                <a:gd name="T32" fmla="*/ 31 w 103"/>
                <a:gd name="T33" fmla="*/ 116 h 122"/>
                <a:gd name="T34" fmla="*/ 82 w 103"/>
                <a:gd name="T35" fmla="*/ 113 h 122"/>
                <a:gd name="T36" fmla="*/ 103 w 103"/>
                <a:gd name="T37" fmla="*/ 77 h 122"/>
                <a:gd name="T38" fmla="*/ 103 w 103"/>
                <a:gd name="T39" fmla="*/ 77 h 122"/>
                <a:gd name="T40" fmla="*/ 86 w 103"/>
                <a:gd name="T41" fmla="*/ 50 h 122"/>
                <a:gd name="T42" fmla="*/ 85 w 103"/>
                <a:gd name="T43" fmla="*/ 49 h 122"/>
                <a:gd name="T44" fmla="*/ 70 w 103"/>
                <a:gd name="T45" fmla="*/ 41 h 122"/>
                <a:gd name="T46" fmla="*/ 59 w 103"/>
                <a:gd name="T47" fmla="*/ 36 h 122"/>
                <a:gd name="T48" fmla="*/ 23 w 103"/>
                <a:gd name="T49" fmla="*/ 9 h 122"/>
                <a:gd name="T50" fmla="*/ 3 w 103"/>
                <a:gd name="T51" fmla="*/ 3 h 122"/>
                <a:gd name="T52" fmla="*/ 28 w 103"/>
                <a:gd name="T53" fmla="*/ 49 h 122"/>
                <a:gd name="T54" fmla="*/ 28 w 103"/>
                <a:gd name="T55" fmla="*/ 47 h 122"/>
                <a:gd name="T56" fmla="*/ 4 w 103"/>
                <a:gd name="T57" fmla="*/ 14 h 122"/>
                <a:gd name="T58" fmla="*/ 5 w 103"/>
                <a:gd name="T59" fmla="*/ 6 h 122"/>
                <a:gd name="T60" fmla="*/ 20 w 103"/>
                <a:gd name="T61" fmla="*/ 12 h 122"/>
                <a:gd name="T62" fmla="*/ 57 w 103"/>
                <a:gd name="T63" fmla="*/ 39 h 122"/>
                <a:gd name="T64" fmla="*/ 68 w 103"/>
                <a:gd name="T65" fmla="*/ 44 h 122"/>
                <a:gd name="T66" fmla="*/ 87 w 103"/>
                <a:gd name="T67" fmla="*/ 55 h 122"/>
                <a:gd name="T68" fmla="*/ 89 w 103"/>
                <a:gd name="T69" fmla="*/ 55 h 122"/>
                <a:gd name="T70" fmla="*/ 100 w 103"/>
                <a:gd name="T71" fmla="*/ 77 h 122"/>
                <a:gd name="T72" fmla="*/ 100 w 103"/>
                <a:gd name="T73" fmla="*/ 77 h 122"/>
                <a:gd name="T74" fmla="*/ 81 w 103"/>
                <a:gd name="T75" fmla="*/ 110 h 122"/>
                <a:gd name="T76" fmla="*/ 33 w 103"/>
                <a:gd name="T77" fmla="*/ 113 h 122"/>
                <a:gd name="T78" fmla="*/ 31 w 103"/>
                <a:gd name="T79" fmla="*/ 112 h 122"/>
                <a:gd name="T80" fmla="*/ 12 w 103"/>
                <a:gd name="T81" fmla="*/ 100 h 122"/>
                <a:gd name="T82" fmla="*/ 11 w 103"/>
                <a:gd name="T83" fmla="*/ 96 h 122"/>
                <a:gd name="T84" fmla="*/ 23 w 103"/>
                <a:gd name="T85" fmla="*/ 93 h 122"/>
                <a:gd name="T86" fmla="*/ 25 w 103"/>
                <a:gd name="T87" fmla="*/ 93 h 122"/>
                <a:gd name="T88" fmla="*/ 27 w 103"/>
                <a:gd name="T89" fmla="*/ 92 h 122"/>
                <a:gd name="T90" fmla="*/ 26 w 103"/>
                <a:gd name="T91" fmla="*/ 90 h 122"/>
                <a:gd name="T92" fmla="*/ 19 w 103"/>
                <a:gd name="T93" fmla="*/ 87 h 122"/>
                <a:gd name="T94" fmla="*/ 4 w 103"/>
                <a:gd name="T95" fmla="*/ 78 h 122"/>
                <a:gd name="T96" fmla="*/ 5 w 103"/>
                <a:gd name="T97" fmla="*/ 76 h 122"/>
                <a:gd name="T98" fmla="*/ 19 w 103"/>
                <a:gd name="T99" fmla="*/ 75 h 122"/>
                <a:gd name="T100" fmla="*/ 29 w 103"/>
                <a:gd name="T101" fmla="*/ 75 h 122"/>
                <a:gd name="T102" fmla="*/ 30 w 103"/>
                <a:gd name="T103" fmla="*/ 74 h 122"/>
                <a:gd name="T104" fmla="*/ 29 w 103"/>
                <a:gd name="T105" fmla="*/ 72 h 122"/>
                <a:gd name="T106" fmla="*/ 25 w 103"/>
                <a:gd name="T107" fmla="*/ 70 h 122"/>
                <a:gd name="T108" fmla="*/ 5 w 103"/>
                <a:gd name="T109" fmla="*/ 52 h 122"/>
                <a:gd name="T110" fmla="*/ 23 w 103"/>
                <a:gd name="T111" fmla="*/ 49 h 122"/>
                <a:gd name="T112" fmla="*/ 26 w 103"/>
                <a:gd name="T113" fmla="*/ 50 h 122"/>
                <a:gd name="T114" fmla="*/ 28 w 103"/>
                <a:gd name="T115" fmla="*/ 4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 h="122">
                  <a:moveTo>
                    <a:pt x="3" y="3"/>
                  </a:moveTo>
                  <a:cubicBezTo>
                    <a:pt x="1" y="4"/>
                    <a:pt x="0" y="6"/>
                    <a:pt x="0" y="10"/>
                  </a:cubicBezTo>
                  <a:cubicBezTo>
                    <a:pt x="0" y="11"/>
                    <a:pt x="1" y="13"/>
                    <a:pt x="1" y="15"/>
                  </a:cubicBezTo>
                  <a:cubicBezTo>
                    <a:pt x="3" y="24"/>
                    <a:pt x="13" y="36"/>
                    <a:pt x="22" y="46"/>
                  </a:cubicBezTo>
                  <a:cubicBezTo>
                    <a:pt x="14" y="44"/>
                    <a:pt x="4" y="43"/>
                    <a:pt x="2" y="51"/>
                  </a:cubicBezTo>
                  <a:cubicBezTo>
                    <a:pt x="1" y="52"/>
                    <a:pt x="1" y="52"/>
                    <a:pt x="1" y="53"/>
                  </a:cubicBezTo>
                  <a:cubicBezTo>
                    <a:pt x="1" y="61"/>
                    <a:pt x="13" y="68"/>
                    <a:pt x="21" y="72"/>
                  </a:cubicBezTo>
                  <a:cubicBezTo>
                    <a:pt x="20" y="72"/>
                    <a:pt x="20" y="72"/>
                    <a:pt x="19" y="72"/>
                  </a:cubicBezTo>
                  <a:cubicBezTo>
                    <a:pt x="12" y="71"/>
                    <a:pt x="6" y="71"/>
                    <a:pt x="2" y="74"/>
                  </a:cubicBezTo>
                  <a:cubicBezTo>
                    <a:pt x="1" y="75"/>
                    <a:pt x="1" y="76"/>
                    <a:pt x="1" y="78"/>
                  </a:cubicBezTo>
                  <a:cubicBezTo>
                    <a:pt x="1" y="78"/>
                    <a:pt x="1" y="78"/>
                    <a:pt x="1" y="79"/>
                  </a:cubicBezTo>
                  <a:cubicBezTo>
                    <a:pt x="1" y="83"/>
                    <a:pt x="8" y="87"/>
                    <a:pt x="18" y="90"/>
                  </a:cubicBezTo>
                  <a:cubicBezTo>
                    <a:pt x="14" y="91"/>
                    <a:pt x="10" y="92"/>
                    <a:pt x="8" y="95"/>
                  </a:cubicBezTo>
                  <a:cubicBezTo>
                    <a:pt x="7" y="96"/>
                    <a:pt x="7" y="96"/>
                    <a:pt x="7" y="97"/>
                  </a:cubicBezTo>
                  <a:cubicBezTo>
                    <a:pt x="7" y="99"/>
                    <a:pt x="8" y="100"/>
                    <a:pt x="9" y="102"/>
                  </a:cubicBezTo>
                  <a:cubicBezTo>
                    <a:pt x="12" y="108"/>
                    <a:pt x="24" y="113"/>
                    <a:pt x="30" y="115"/>
                  </a:cubicBezTo>
                  <a:cubicBezTo>
                    <a:pt x="31" y="116"/>
                    <a:pt x="31" y="116"/>
                    <a:pt x="31" y="116"/>
                  </a:cubicBezTo>
                  <a:cubicBezTo>
                    <a:pt x="46" y="122"/>
                    <a:pt x="66" y="121"/>
                    <a:pt x="82" y="113"/>
                  </a:cubicBezTo>
                  <a:cubicBezTo>
                    <a:pt x="95" y="107"/>
                    <a:pt x="103" y="92"/>
                    <a:pt x="103" y="77"/>
                  </a:cubicBezTo>
                  <a:cubicBezTo>
                    <a:pt x="103" y="77"/>
                    <a:pt x="103" y="77"/>
                    <a:pt x="103" y="77"/>
                  </a:cubicBezTo>
                  <a:cubicBezTo>
                    <a:pt x="103" y="64"/>
                    <a:pt x="97" y="54"/>
                    <a:pt x="86" y="50"/>
                  </a:cubicBezTo>
                  <a:cubicBezTo>
                    <a:pt x="85" y="49"/>
                    <a:pt x="85" y="49"/>
                    <a:pt x="85" y="49"/>
                  </a:cubicBezTo>
                  <a:cubicBezTo>
                    <a:pt x="80" y="46"/>
                    <a:pt x="75" y="43"/>
                    <a:pt x="70" y="41"/>
                  </a:cubicBezTo>
                  <a:cubicBezTo>
                    <a:pt x="59" y="36"/>
                    <a:pt x="59" y="36"/>
                    <a:pt x="59" y="36"/>
                  </a:cubicBezTo>
                  <a:cubicBezTo>
                    <a:pt x="45" y="28"/>
                    <a:pt x="34" y="19"/>
                    <a:pt x="23" y="9"/>
                  </a:cubicBezTo>
                  <a:cubicBezTo>
                    <a:pt x="18" y="5"/>
                    <a:pt x="9" y="0"/>
                    <a:pt x="3" y="3"/>
                  </a:cubicBezTo>
                  <a:close/>
                  <a:moveTo>
                    <a:pt x="28" y="49"/>
                  </a:moveTo>
                  <a:cubicBezTo>
                    <a:pt x="28" y="48"/>
                    <a:pt x="28" y="47"/>
                    <a:pt x="28" y="47"/>
                  </a:cubicBezTo>
                  <a:cubicBezTo>
                    <a:pt x="22" y="41"/>
                    <a:pt x="7" y="25"/>
                    <a:pt x="4" y="14"/>
                  </a:cubicBezTo>
                  <a:cubicBezTo>
                    <a:pt x="3" y="10"/>
                    <a:pt x="4" y="7"/>
                    <a:pt x="5" y="6"/>
                  </a:cubicBezTo>
                  <a:cubicBezTo>
                    <a:pt x="8" y="4"/>
                    <a:pt x="15" y="7"/>
                    <a:pt x="20" y="12"/>
                  </a:cubicBezTo>
                  <a:cubicBezTo>
                    <a:pt x="32" y="21"/>
                    <a:pt x="44" y="31"/>
                    <a:pt x="57" y="39"/>
                  </a:cubicBezTo>
                  <a:cubicBezTo>
                    <a:pt x="68" y="44"/>
                    <a:pt x="68" y="44"/>
                    <a:pt x="68" y="44"/>
                  </a:cubicBezTo>
                  <a:cubicBezTo>
                    <a:pt x="75" y="47"/>
                    <a:pt x="82" y="51"/>
                    <a:pt x="87" y="55"/>
                  </a:cubicBezTo>
                  <a:cubicBezTo>
                    <a:pt x="88" y="55"/>
                    <a:pt x="88" y="55"/>
                    <a:pt x="89" y="55"/>
                  </a:cubicBezTo>
                  <a:cubicBezTo>
                    <a:pt x="98" y="61"/>
                    <a:pt x="100" y="71"/>
                    <a:pt x="100" y="77"/>
                  </a:cubicBezTo>
                  <a:cubicBezTo>
                    <a:pt x="100" y="77"/>
                    <a:pt x="100" y="77"/>
                    <a:pt x="100" y="77"/>
                  </a:cubicBezTo>
                  <a:cubicBezTo>
                    <a:pt x="100" y="91"/>
                    <a:pt x="92" y="105"/>
                    <a:pt x="81" y="110"/>
                  </a:cubicBezTo>
                  <a:cubicBezTo>
                    <a:pt x="65" y="117"/>
                    <a:pt x="46" y="118"/>
                    <a:pt x="33" y="113"/>
                  </a:cubicBezTo>
                  <a:cubicBezTo>
                    <a:pt x="31" y="112"/>
                    <a:pt x="31" y="112"/>
                    <a:pt x="31" y="112"/>
                  </a:cubicBezTo>
                  <a:cubicBezTo>
                    <a:pt x="26" y="110"/>
                    <a:pt x="14" y="105"/>
                    <a:pt x="12" y="100"/>
                  </a:cubicBezTo>
                  <a:cubicBezTo>
                    <a:pt x="11" y="99"/>
                    <a:pt x="10" y="97"/>
                    <a:pt x="11" y="96"/>
                  </a:cubicBezTo>
                  <a:cubicBezTo>
                    <a:pt x="12" y="94"/>
                    <a:pt x="19" y="94"/>
                    <a:pt x="23" y="93"/>
                  </a:cubicBezTo>
                  <a:cubicBezTo>
                    <a:pt x="25" y="93"/>
                    <a:pt x="25" y="93"/>
                    <a:pt x="25" y="93"/>
                  </a:cubicBezTo>
                  <a:cubicBezTo>
                    <a:pt x="26" y="93"/>
                    <a:pt x="27" y="93"/>
                    <a:pt x="27" y="92"/>
                  </a:cubicBezTo>
                  <a:cubicBezTo>
                    <a:pt x="27" y="91"/>
                    <a:pt x="27" y="91"/>
                    <a:pt x="26" y="90"/>
                  </a:cubicBezTo>
                  <a:cubicBezTo>
                    <a:pt x="19" y="87"/>
                    <a:pt x="19" y="87"/>
                    <a:pt x="19" y="87"/>
                  </a:cubicBezTo>
                  <a:cubicBezTo>
                    <a:pt x="14" y="85"/>
                    <a:pt x="4" y="81"/>
                    <a:pt x="4" y="78"/>
                  </a:cubicBezTo>
                  <a:cubicBezTo>
                    <a:pt x="4" y="77"/>
                    <a:pt x="4" y="76"/>
                    <a:pt x="5" y="76"/>
                  </a:cubicBezTo>
                  <a:cubicBezTo>
                    <a:pt x="7" y="74"/>
                    <a:pt x="13" y="75"/>
                    <a:pt x="19" y="75"/>
                  </a:cubicBezTo>
                  <a:cubicBezTo>
                    <a:pt x="23" y="76"/>
                    <a:pt x="26" y="76"/>
                    <a:pt x="29" y="75"/>
                  </a:cubicBezTo>
                  <a:cubicBezTo>
                    <a:pt x="29" y="75"/>
                    <a:pt x="30" y="74"/>
                    <a:pt x="30" y="74"/>
                  </a:cubicBezTo>
                  <a:cubicBezTo>
                    <a:pt x="30" y="73"/>
                    <a:pt x="30" y="72"/>
                    <a:pt x="29" y="72"/>
                  </a:cubicBezTo>
                  <a:cubicBezTo>
                    <a:pt x="25" y="70"/>
                    <a:pt x="25" y="70"/>
                    <a:pt x="25" y="70"/>
                  </a:cubicBezTo>
                  <a:cubicBezTo>
                    <a:pt x="18" y="67"/>
                    <a:pt x="3" y="59"/>
                    <a:pt x="5" y="52"/>
                  </a:cubicBezTo>
                  <a:cubicBezTo>
                    <a:pt x="6" y="47"/>
                    <a:pt x="17" y="48"/>
                    <a:pt x="23" y="49"/>
                  </a:cubicBezTo>
                  <a:cubicBezTo>
                    <a:pt x="26" y="50"/>
                    <a:pt x="26" y="50"/>
                    <a:pt x="26" y="50"/>
                  </a:cubicBezTo>
                  <a:cubicBezTo>
                    <a:pt x="27" y="50"/>
                    <a:pt x="28" y="49"/>
                    <a:pt x="28" y="4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7" name="Freeform 32"/>
            <p:cNvSpPr>
              <a:spLocks/>
            </p:cNvSpPr>
            <p:nvPr/>
          </p:nvSpPr>
          <p:spPr bwMode="auto">
            <a:xfrm>
              <a:off x="10021888" y="5153025"/>
              <a:ext cx="252413" cy="203200"/>
            </a:xfrm>
            <a:custGeom>
              <a:avLst/>
              <a:gdLst>
                <a:gd name="T0" fmla="*/ 23 w 45"/>
                <a:gd name="T1" fmla="*/ 7 h 36"/>
                <a:gd name="T2" fmla="*/ 23 w 45"/>
                <a:gd name="T3" fmla="*/ 33 h 36"/>
                <a:gd name="T4" fmla="*/ 24 w 45"/>
                <a:gd name="T5" fmla="*/ 4 h 36"/>
              </a:gdLst>
              <a:ahLst/>
              <a:cxnLst>
                <a:cxn ang="0">
                  <a:pos x="T0" y="T1"/>
                </a:cxn>
                <a:cxn ang="0">
                  <a:pos x="T2" y="T3"/>
                </a:cxn>
                <a:cxn ang="0">
                  <a:pos x="T4" y="T5"/>
                </a:cxn>
              </a:cxnLst>
              <a:rect l="0" t="0" r="r" b="b"/>
              <a:pathLst>
                <a:path w="45" h="36">
                  <a:moveTo>
                    <a:pt x="23" y="7"/>
                  </a:moveTo>
                  <a:cubicBezTo>
                    <a:pt x="5" y="0"/>
                    <a:pt x="0" y="36"/>
                    <a:pt x="23" y="33"/>
                  </a:cubicBezTo>
                  <a:cubicBezTo>
                    <a:pt x="45" y="30"/>
                    <a:pt x="39" y="10"/>
                    <a:pt x="24" y="4"/>
                  </a:cubicBezTo>
                </a:path>
              </a:pathLst>
            </a:custGeom>
            <a:solidFill>
              <a:srgbClr val="F9C5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8" name="Freeform 33"/>
            <p:cNvSpPr>
              <a:spLocks/>
            </p:cNvSpPr>
            <p:nvPr/>
          </p:nvSpPr>
          <p:spPr bwMode="auto">
            <a:xfrm>
              <a:off x="10094913" y="5221288"/>
              <a:ext cx="88900" cy="68263"/>
            </a:xfrm>
            <a:custGeom>
              <a:avLst/>
              <a:gdLst>
                <a:gd name="T0" fmla="*/ 12 w 16"/>
                <a:gd name="T1" fmla="*/ 0 h 12"/>
                <a:gd name="T2" fmla="*/ 9 w 16"/>
                <a:gd name="T3" fmla="*/ 12 h 12"/>
                <a:gd name="T4" fmla="*/ 9 w 16"/>
                <a:gd name="T5" fmla="*/ 3 h 12"/>
              </a:gdLst>
              <a:ahLst/>
              <a:cxnLst>
                <a:cxn ang="0">
                  <a:pos x="T0" y="T1"/>
                </a:cxn>
                <a:cxn ang="0">
                  <a:pos x="T2" y="T3"/>
                </a:cxn>
                <a:cxn ang="0">
                  <a:pos x="T4" y="T5"/>
                </a:cxn>
              </a:cxnLst>
              <a:rect l="0" t="0" r="r" b="b"/>
              <a:pathLst>
                <a:path w="16" h="12">
                  <a:moveTo>
                    <a:pt x="12" y="0"/>
                  </a:moveTo>
                  <a:cubicBezTo>
                    <a:pt x="5" y="0"/>
                    <a:pt x="0" y="12"/>
                    <a:pt x="9" y="12"/>
                  </a:cubicBezTo>
                  <a:cubicBezTo>
                    <a:pt x="16" y="12"/>
                    <a:pt x="16" y="4"/>
                    <a:pt x="9" y="3"/>
                  </a:cubicBezTo>
                </a:path>
              </a:pathLst>
            </a:custGeom>
            <a:solidFill>
              <a:srgbClr val="F77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Freeform 34"/>
            <p:cNvSpPr>
              <a:spLocks/>
            </p:cNvSpPr>
            <p:nvPr/>
          </p:nvSpPr>
          <p:spPr bwMode="auto">
            <a:xfrm>
              <a:off x="10358438" y="5961063"/>
              <a:ext cx="152400" cy="152400"/>
            </a:xfrm>
            <a:custGeom>
              <a:avLst/>
              <a:gdLst>
                <a:gd name="T0" fmla="*/ 10 w 27"/>
                <a:gd name="T1" fmla="*/ 1 h 27"/>
                <a:gd name="T2" fmla="*/ 5 w 27"/>
                <a:gd name="T3" fmla="*/ 4 h 27"/>
                <a:gd name="T4" fmla="*/ 1 w 27"/>
                <a:gd name="T5" fmla="*/ 6 h 27"/>
                <a:gd name="T6" fmla="*/ 0 w 27"/>
                <a:gd name="T7" fmla="*/ 8 h 27"/>
                <a:gd name="T8" fmla="*/ 3 w 27"/>
                <a:gd name="T9" fmla="*/ 15 h 27"/>
                <a:gd name="T10" fmla="*/ 7 w 27"/>
                <a:gd name="T11" fmla="*/ 25 h 27"/>
                <a:gd name="T12" fmla="*/ 8 w 27"/>
                <a:gd name="T13" fmla="*/ 26 h 27"/>
                <a:gd name="T14" fmla="*/ 9 w 27"/>
                <a:gd name="T15" fmla="*/ 27 h 27"/>
                <a:gd name="T16" fmla="*/ 21 w 27"/>
                <a:gd name="T17" fmla="*/ 19 h 27"/>
                <a:gd name="T18" fmla="*/ 26 w 27"/>
                <a:gd name="T19" fmla="*/ 15 h 27"/>
                <a:gd name="T20" fmla="*/ 27 w 27"/>
                <a:gd name="T21" fmla="*/ 13 h 27"/>
                <a:gd name="T22" fmla="*/ 25 w 27"/>
                <a:gd name="T23" fmla="*/ 12 h 27"/>
                <a:gd name="T24" fmla="*/ 19 w 27"/>
                <a:gd name="T25" fmla="*/ 17 h 27"/>
                <a:gd name="T26" fmla="*/ 10 w 27"/>
                <a:gd name="T27" fmla="*/ 23 h 27"/>
                <a:gd name="T28" fmla="*/ 6 w 27"/>
                <a:gd name="T29" fmla="*/ 14 h 27"/>
                <a:gd name="T30" fmla="*/ 4 w 27"/>
                <a:gd name="T31" fmla="*/ 8 h 27"/>
                <a:gd name="T32" fmla="*/ 7 w 27"/>
                <a:gd name="T33" fmla="*/ 7 h 27"/>
                <a:gd name="T34" fmla="*/ 13 w 27"/>
                <a:gd name="T35" fmla="*/ 2 h 27"/>
                <a:gd name="T36" fmla="*/ 13 w 27"/>
                <a:gd name="T37" fmla="*/ 2 h 27"/>
                <a:gd name="T38" fmla="*/ 12 w 27"/>
                <a:gd name="T39" fmla="*/ 0 h 27"/>
                <a:gd name="T40" fmla="*/ 10 w 27"/>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10" y="1"/>
                  </a:moveTo>
                  <a:cubicBezTo>
                    <a:pt x="9" y="2"/>
                    <a:pt x="7" y="3"/>
                    <a:pt x="5" y="4"/>
                  </a:cubicBezTo>
                  <a:cubicBezTo>
                    <a:pt x="1" y="6"/>
                    <a:pt x="1" y="6"/>
                    <a:pt x="1" y="6"/>
                  </a:cubicBezTo>
                  <a:cubicBezTo>
                    <a:pt x="0" y="6"/>
                    <a:pt x="0" y="7"/>
                    <a:pt x="0" y="8"/>
                  </a:cubicBezTo>
                  <a:cubicBezTo>
                    <a:pt x="3" y="15"/>
                    <a:pt x="3" y="15"/>
                    <a:pt x="3" y="15"/>
                  </a:cubicBezTo>
                  <a:cubicBezTo>
                    <a:pt x="5" y="18"/>
                    <a:pt x="6" y="22"/>
                    <a:pt x="7" y="25"/>
                  </a:cubicBezTo>
                  <a:cubicBezTo>
                    <a:pt x="7" y="26"/>
                    <a:pt x="7" y="26"/>
                    <a:pt x="8" y="26"/>
                  </a:cubicBezTo>
                  <a:cubicBezTo>
                    <a:pt x="8" y="27"/>
                    <a:pt x="9" y="27"/>
                    <a:pt x="9" y="27"/>
                  </a:cubicBezTo>
                  <a:cubicBezTo>
                    <a:pt x="13" y="25"/>
                    <a:pt x="17" y="22"/>
                    <a:pt x="21" y="19"/>
                  </a:cubicBezTo>
                  <a:cubicBezTo>
                    <a:pt x="26" y="15"/>
                    <a:pt x="26" y="15"/>
                    <a:pt x="26" y="15"/>
                  </a:cubicBezTo>
                  <a:cubicBezTo>
                    <a:pt x="27" y="15"/>
                    <a:pt x="27" y="13"/>
                    <a:pt x="27" y="13"/>
                  </a:cubicBezTo>
                  <a:cubicBezTo>
                    <a:pt x="26" y="12"/>
                    <a:pt x="25" y="12"/>
                    <a:pt x="25" y="12"/>
                  </a:cubicBezTo>
                  <a:cubicBezTo>
                    <a:pt x="19" y="17"/>
                    <a:pt x="19" y="17"/>
                    <a:pt x="19" y="17"/>
                  </a:cubicBezTo>
                  <a:cubicBezTo>
                    <a:pt x="16" y="19"/>
                    <a:pt x="13" y="21"/>
                    <a:pt x="10" y="23"/>
                  </a:cubicBezTo>
                  <a:cubicBezTo>
                    <a:pt x="9" y="20"/>
                    <a:pt x="7" y="17"/>
                    <a:pt x="6" y="14"/>
                  </a:cubicBezTo>
                  <a:cubicBezTo>
                    <a:pt x="6" y="14"/>
                    <a:pt x="4" y="10"/>
                    <a:pt x="4" y="8"/>
                  </a:cubicBezTo>
                  <a:cubicBezTo>
                    <a:pt x="5" y="8"/>
                    <a:pt x="7" y="7"/>
                    <a:pt x="7" y="7"/>
                  </a:cubicBezTo>
                  <a:cubicBezTo>
                    <a:pt x="10" y="5"/>
                    <a:pt x="12" y="4"/>
                    <a:pt x="13" y="2"/>
                  </a:cubicBezTo>
                  <a:cubicBezTo>
                    <a:pt x="13" y="2"/>
                    <a:pt x="13" y="2"/>
                    <a:pt x="13" y="2"/>
                  </a:cubicBezTo>
                  <a:cubicBezTo>
                    <a:pt x="13" y="1"/>
                    <a:pt x="13" y="1"/>
                    <a:pt x="12" y="0"/>
                  </a:cubicBezTo>
                  <a:cubicBezTo>
                    <a:pt x="11" y="0"/>
                    <a:pt x="10"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Freeform 35"/>
            <p:cNvSpPr>
              <a:spLocks/>
            </p:cNvSpPr>
            <p:nvPr/>
          </p:nvSpPr>
          <p:spPr bwMode="auto">
            <a:xfrm>
              <a:off x="10387013" y="5994400"/>
              <a:ext cx="73025" cy="68263"/>
            </a:xfrm>
            <a:custGeom>
              <a:avLst/>
              <a:gdLst>
                <a:gd name="T0" fmla="*/ 10 w 13"/>
                <a:gd name="T1" fmla="*/ 1 h 12"/>
                <a:gd name="T2" fmla="*/ 8 w 13"/>
                <a:gd name="T3" fmla="*/ 3 h 12"/>
                <a:gd name="T4" fmla="*/ 2 w 13"/>
                <a:gd name="T5" fmla="*/ 8 h 12"/>
                <a:gd name="T6" fmla="*/ 0 w 13"/>
                <a:gd name="T7" fmla="*/ 9 h 12"/>
                <a:gd name="T8" fmla="*/ 1 w 13"/>
                <a:gd name="T9" fmla="*/ 11 h 12"/>
                <a:gd name="T10" fmla="*/ 11 w 13"/>
                <a:gd name="T11" fmla="*/ 5 h 12"/>
                <a:gd name="T12" fmla="*/ 12 w 13"/>
                <a:gd name="T13" fmla="*/ 3 h 12"/>
                <a:gd name="T14" fmla="*/ 12 w 13"/>
                <a:gd name="T15" fmla="*/ 1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8"/>
                    <a:pt x="0" y="9"/>
                  </a:cubicBezTo>
                  <a:cubicBezTo>
                    <a:pt x="0" y="10"/>
                    <a:pt x="0" y="11"/>
                    <a:pt x="1" y="11"/>
                  </a:cubicBezTo>
                  <a:cubicBezTo>
                    <a:pt x="5" y="12"/>
                    <a:pt x="8" y="8"/>
                    <a:pt x="11" y="5"/>
                  </a:cubicBezTo>
                  <a:cubicBezTo>
                    <a:pt x="12" y="3"/>
                    <a:pt x="12" y="3"/>
                    <a:pt x="12" y="3"/>
                  </a:cubicBezTo>
                  <a:cubicBezTo>
                    <a:pt x="13" y="3"/>
                    <a:pt x="13" y="2"/>
                    <a:pt x="12" y="1"/>
                  </a:cubicBezTo>
                  <a:cubicBezTo>
                    <a:pt x="12" y="0"/>
                    <a:pt x="11"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1" name="Freeform 36"/>
            <p:cNvSpPr>
              <a:spLocks/>
            </p:cNvSpPr>
            <p:nvPr/>
          </p:nvSpPr>
          <p:spPr bwMode="auto">
            <a:xfrm>
              <a:off x="10475913" y="5915025"/>
              <a:ext cx="101600" cy="119063"/>
            </a:xfrm>
            <a:custGeom>
              <a:avLst/>
              <a:gdLst>
                <a:gd name="T0" fmla="*/ 10 w 18"/>
                <a:gd name="T1" fmla="*/ 1 h 21"/>
                <a:gd name="T2" fmla="*/ 5 w 18"/>
                <a:gd name="T3" fmla="*/ 10 h 21"/>
                <a:gd name="T4" fmla="*/ 6 w 18"/>
                <a:gd name="T5" fmla="*/ 12 h 21"/>
                <a:gd name="T6" fmla="*/ 4 w 18"/>
                <a:gd name="T7" fmla="*/ 9 h 21"/>
                <a:gd name="T8" fmla="*/ 2 w 18"/>
                <a:gd name="T9" fmla="*/ 8 h 21"/>
                <a:gd name="T10" fmla="*/ 1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2 h 21"/>
                <a:gd name="T24" fmla="*/ 15 w 18"/>
                <a:gd name="T25" fmla="*/ 14 h 21"/>
                <a:gd name="T26" fmla="*/ 17 w 18"/>
                <a:gd name="T27" fmla="*/ 13 h 21"/>
                <a:gd name="T28" fmla="*/ 16 w 18"/>
                <a:gd name="T29" fmla="*/ 2 h 21"/>
                <a:gd name="T30" fmla="*/ 10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10" y="1"/>
                  </a:moveTo>
                  <a:cubicBezTo>
                    <a:pt x="7" y="2"/>
                    <a:pt x="5" y="6"/>
                    <a:pt x="5" y="10"/>
                  </a:cubicBezTo>
                  <a:cubicBezTo>
                    <a:pt x="5" y="10"/>
                    <a:pt x="5" y="11"/>
                    <a:pt x="6" y="12"/>
                  </a:cubicBezTo>
                  <a:cubicBezTo>
                    <a:pt x="5" y="10"/>
                    <a:pt x="4" y="9"/>
                    <a:pt x="4" y="9"/>
                  </a:cubicBezTo>
                  <a:cubicBezTo>
                    <a:pt x="3" y="8"/>
                    <a:pt x="2" y="7"/>
                    <a:pt x="2" y="8"/>
                  </a:cubicBezTo>
                  <a:cubicBezTo>
                    <a:pt x="1" y="8"/>
                    <a:pt x="0" y="9"/>
                    <a:pt x="1" y="10"/>
                  </a:cubicBezTo>
                  <a:cubicBezTo>
                    <a:pt x="1" y="11"/>
                    <a:pt x="6" y="18"/>
                    <a:pt x="7" y="20"/>
                  </a:cubicBezTo>
                  <a:cubicBezTo>
                    <a:pt x="8" y="21"/>
                    <a:pt x="9" y="21"/>
                    <a:pt x="9" y="20"/>
                  </a:cubicBezTo>
                  <a:cubicBezTo>
                    <a:pt x="10" y="20"/>
                    <a:pt x="10" y="19"/>
                    <a:pt x="10" y="18"/>
                  </a:cubicBezTo>
                  <a:cubicBezTo>
                    <a:pt x="9" y="14"/>
                    <a:pt x="7" y="5"/>
                    <a:pt x="11" y="4"/>
                  </a:cubicBezTo>
                  <a:cubicBezTo>
                    <a:pt x="13" y="3"/>
                    <a:pt x="13" y="4"/>
                    <a:pt x="13" y="4"/>
                  </a:cubicBezTo>
                  <a:cubicBezTo>
                    <a:pt x="15" y="6"/>
                    <a:pt x="15" y="9"/>
                    <a:pt x="14" y="12"/>
                  </a:cubicBezTo>
                  <a:cubicBezTo>
                    <a:pt x="14" y="13"/>
                    <a:pt x="14" y="14"/>
                    <a:pt x="15" y="14"/>
                  </a:cubicBezTo>
                  <a:cubicBezTo>
                    <a:pt x="16" y="14"/>
                    <a:pt x="17" y="14"/>
                    <a:pt x="17" y="13"/>
                  </a:cubicBezTo>
                  <a:cubicBezTo>
                    <a:pt x="18" y="10"/>
                    <a:pt x="18" y="5"/>
                    <a:pt x="16" y="2"/>
                  </a:cubicBezTo>
                  <a:cubicBezTo>
                    <a:pt x="15" y="1"/>
                    <a:pt x="13"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2" name="Freeform 37"/>
            <p:cNvSpPr>
              <a:spLocks noEditPoints="1"/>
            </p:cNvSpPr>
            <p:nvPr/>
          </p:nvSpPr>
          <p:spPr bwMode="auto">
            <a:xfrm>
              <a:off x="10594975" y="5864225"/>
              <a:ext cx="106363" cy="220663"/>
            </a:xfrm>
            <a:custGeom>
              <a:avLst/>
              <a:gdLst>
                <a:gd name="T0" fmla="*/ 6 w 19"/>
                <a:gd name="T1" fmla="*/ 1 h 39"/>
                <a:gd name="T2" fmla="*/ 1 w 19"/>
                <a:gd name="T3" fmla="*/ 13 h 39"/>
                <a:gd name="T4" fmla="*/ 6 w 19"/>
                <a:gd name="T5" fmla="*/ 18 h 39"/>
                <a:gd name="T6" fmla="*/ 10 w 19"/>
                <a:gd name="T7" fmla="*/ 11 h 39"/>
                <a:gd name="T8" fmla="*/ 16 w 19"/>
                <a:gd name="T9" fmla="*/ 27 h 39"/>
                <a:gd name="T10" fmla="*/ 14 w 19"/>
                <a:gd name="T11" fmla="*/ 33 h 39"/>
                <a:gd name="T12" fmla="*/ 7 w 19"/>
                <a:gd name="T13" fmla="*/ 34 h 39"/>
                <a:gd name="T14" fmla="*/ 5 w 19"/>
                <a:gd name="T15" fmla="*/ 26 h 39"/>
                <a:gd name="T16" fmla="*/ 4 w 19"/>
                <a:gd name="T17" fmla="*/ 23 h 39"/>
                <a:gd name="T18" fmla="*/ 2 w 19"/>
                <a:gd name="T19" fmla="*/ 24 h 39"/>
                <a:gd name="T20" fmla="*/ 5 w 19"/>
                <a:gd name="T21" fmla="*/ 37 h 39"/>
                <a:gd name="T22" fmla="*/ 16 w 19"/>
                <a:gd name="T23" fmla="*/ 35 h 39"/>
                <a:gd name="T24" fmla="*/ 19 w 19"/>
                <a:gd name="T25" fmla="*/ 27 h 39"/>
                <a:gd name="T26" fmla="*/ 11 w 19"/>
                <a:gd name="T27" fmla="*/ 6 h 39"/>
                <a:gd name="T28" fmla="*/ 12 w 19"/>
                <a:gd name="T29" fmla="*/ 6 h 39"/>
                <a:gd name="T30" fmla="*/ 11 w 19"/>
                <a:gd name="T31" fmla="*/ 5 h 39"/>
                <a:gd name="T32" fmla="*/ 6 w 19"/>
                <a:gd name="T33" fmla="*/ 1 h 39"/>
                <a:gd name="T34" fmla="*/ 4 w 19"/>
                <a:gd name="T35" fmla="*/ 12 h 39"/>
                <a:gd name="T36" fmla="*/ 4 w 19"/>
                <a:gd name="T37" fmla="*/ 10 h 39"/>
                <a:gd name="T38" fmla="*/ 7 w 19"/>
                <a:gd name="T39" fmla="*/ 4 h 39"/>
                <a:gd name="T40" fmla="*/ 8 w 19"/>
                <a:gd name="T41" fmla="*/ 6 h 39"/>
                <a:gd name="T42" fmla="*/ 8 w 19"/>
                <a:gd name="T43" fmla="*/ 6 h 39"/>
                <a:gd name="T44" fmla="*/ 8 w 19"/>
                <a:gd name="T45" fmla="*/ 6 h 39"/>
                <a:gd name="T46" fmla="*/ 5 w 19"/>
                <a:gd name="T47" fmla="*/ 14 h 39"/>
                <a:gd name="T48" fmla="*/ 4 w 19"/>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9">
                  <a:moveTo>
                    <a:pt x="6" y="1"/>
                  </a:moveTo>
                  <a:cubicBezTo>
                    <a:pt x="2" y="2"/>
                    <a:pt x="0" y="8"/>
                    <a:pt x="1" y="13"/>
                  </a:cubicBezTo>
                  <a:cubicBezTo>
                    <a:pt x="2" y="15"/>
                    <a:pt x="3" y="18"/>
                    <a:pt x="6" y="18"/>
                  </a:cubicBezTo>
                  <a:cubicBezTo>
                    <a:pt x="8" y="18"/>
                    <a:pt x="9" y="15"/>
                    <a:pt x="10" y="11"/>
                  </a:cubicBezTo>
                  <a:cubicBezTo>
                    <a:pt x="14" y="18"/>
                    <a:pt x="16" y="24"/>
                    <a:pt x="16" y="27"/>
                  </a:cubicBezTo>
                  <a:cubicBezTo>
                    <a:pt x="16" y="30"/>
                    <a:pt x="15" y="31"/>
                    <a:pt x="14" y="33"/>
                  </a:cubicBezTo>
                  <a:cubicBezTo>
                    <a:pt x="11" y="35"/>
                    <a:pt x="9" y="36"/>
                    <a:pt x="7" y="34"/>
                  </a:cubicBezTo>
                  <a:cubicBezTo>
                    <a:pt x="5" y="33"/>
                    <a:pt x="3" y="30"/>
                    <a:pt x="5" y="26"/>
                  </a:cubicBezTo>
                  <a:cubicBezTo>
                    <a:pt x="5" y="25"/>
                    <a:pt x="5" y="24"/>
                    <a:pt x="4" y="23"/>
                  </a:cubicBezTo>
                  <a:cubicBezTo>
                    <a:pt x="3" y="23"/>
                    <a:pt x="2" y="24"/>
                    <a:pt x="2" y="24"/>
                  </a:cubicBezTo>
                  <a:cubicBezTo>
                    <a:pt x="0" y="29"/>
                    <a:pt x="1" y="35"/>
                    <a:pt x="5" y="37"/>
                  </a:cubicBezTo>
                  <a:cubicBezTo>
                    <a:pt x="8" y="39"/>
                    <a:pt x="12" y="39"/>
                    <a:pt x="16" y="35"/>
                  </a:cubicBezTo>
                  <a:cubicBezTo>
                    <a:pt x="18" y="33"/>
                    <a:pt x="19" y="30"/>
                    <a:pt x="19" y="27"/>
                  </a:cubicBezTo>
                  <a:cubicBezTo>
                    <a:pt x="19" y="22"/>
                    <a:pt x="17" y="15"/>
                    <a:pt x="11" y="6"/>
                  </a:cubicBezTo>
                  <a:cubicBezTo>
                    <a:pt x="11" y="6"/>
                    <a:pt x="12" y="6"/>
                    <a:pt x="12" y="6"/>
                  </a:cubicBezTo>
                  <a:cubicBezTo>
                    <a:pt x="12" y="5"/>
                    <a:pt x="11" y="5"/>
                    <a:pt x="11" y="5"/>
                  </a:cubicBezTo>
                  <a:cubicBezTo>
                    <a:pt x="10" y="0"/>
                    <a:pt x="7" y="1"/>
                    <a:pt x="6" y="1"/>
                  </a:cubicBezTo>
                  <a:close/>
                  <a:moveTo>
                    <a:pt x="4" y="12"/>
                  </a:moveTo>
                  <a:cubicBezTo>
                    <a:pt x="4" y="11"/>
                    <a:pt x="4" y="11"/>
                    <a:pt x="4" y="10"/>
                  </a:cubicBezTo>
                  <a:cubicBezTo>
                    <a:pt x="4" y="8"/>
                    <a:pt x="6" y="5"/>
                    <a:pt x="7" y="4"/>
                  </a:cubicBezTo>
                  <a:cubicBezTo>
                    <a:pt x="7" y="4"/>
                    <a:pt x="8" y="5"/>
                    <a:pt x="8" y="6"/>
                  </a:cubicBezTo>
                  <a:cubicBezTo>
                    <a:pt x="8" y="6"/>
                    <a:pt x="8" y="6"/>
                    <a:pt x="8" y="6"/>
                  </a:cubicBezTo>
                  <a:cubicBezTo>
                    <a:pt x="8" y="6"/>
                    <a:pt x="8" y="6"/>
                    <a:pt x="8" y="6"/>
                  </a:cubicBezTo>
                  <a:cubicBezTo>
                    <a:pt x="7" y="10"/>
                    <a:pt x="6" y="13"/>
                    <a:pt x="5" y="14"/>
                  </a:cubicBezTo>
                  <a:cubicBezTo>
                    <a:pt x="5" y="14"/>
                    <a:pt x="5" y="13"/>
                    <a:pt x="4" y="1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3" name="Freeform 38"/>
            <p:cNvSpPr>
              <a:spLocks/>
            </p:cNvSpPr>
            <p:nvPr/>
          </p:nvSpPr>
          <p:spPr bwMode="auto">
            <a:xfrm>
              <a:off x="10701338" y="5762625"/>
              <a:ext cx="61913" cy="169863"/>
            </a:xfrm>
            <a:custGeom>
              <a:avLst/>
              <a:gdLst>
                <a:gd name="T0" fmla="*/ 1 w 11"/>
                <a:gd name="T1" fmla="*/ 1 h 30"/>
                <a:gd name="T2" fmla="*/ 0 w 11"/>
                <a:gd name="T3" fmla="*/ 3 h 30"/>
                <a:gd name="T4" fmla="*/ 3 w 11"/>
                <a:gd name="T5" fmla="*/ 15 h 30"/>
                <a:gd name="T6" fmla="*/ 7 w 11"/>
                <a:gd name="T7" fmla="*/ 29 h 30"/>
                <a:gd name="T8" fmla="*/ 10 w 11"/>
                <a:gd name="T9" fmla="*/ 30 h 30"/>
                <a:gd name="T10" fmla="*/ 11 w 11"/>
                <a:gd name="T11" fmla="*/ 28 h 30"/>
                <a:gd name="T12" fmla="*/ 7 w 11"/>
                <a:gd name="T13" fmla="*/ 14 h 30"/>
                <a:gd name="T14" fmla="*/ 3 w 11"/>
                <a:gd name="T15" fmla="*/ 2 h 30"/>
                <a:gd name="T16" fmla="*/ 1 w 11"/>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0">
                  <a:moveTo>
                    <a:pt x="1" y="1"/>
                  </a:moveTo>
                  <a:cubicBezTo>
                    <a:pt x="0" y="1"/>
                    <a:pt x="0" y="2"/>
                    <a:pt x="0" y="3"/>
                  </a:cubicBezTo>
                  <a:cubicBezTo>
                    <a:pt x="3" y="15"/>
                    <a:pt x="3" y="15"/>
                    <a:pt x="3" y="15"/>
                  </a:cubicBezTo>
                  <a:cubicBezTo>
                    <a:pt x="7" y="29"/>
                    <a:pt x="7" y="29"/>
                    <a:pt x="7" y="29"/>
                  </a:cubicBezTo>
                  <a:cubicBezTo>
                    <a:pt x="8" y="30"/>
                    <a:pt x="9" y="30"/>
                    <a:pt x="10" y="30"/>
                  </a:cubicBezTo>
                  <a:cubicBezTo>
                    <a:pt x="10" y="30"/>
                    <a:pt x="11" y="29"/>
                    <a:pt x="11" y="28"/>
                  </a:cubicBezTo>
                  <a:cubicBezTo>
                    <a:pt x="7" y="14"/>
                    <a:pt x="7" y="14"/>
                    <a:pt x="7" y="14"/>
                  </a:cubicBezTo>
                  <a:cubicBezTo>
                    <a:pt x="3" y="2"/>
                    <a:pt x="3" y="2"/>
                    <a:pt x="3" y="2"/>
                  </a:cubicBezTo>
                  <a:cubicBezTo>
                    <a:pt x="3" y="1"/>
                    <a:pt x="2" y="0"/>
                    <a:pt x="1"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4" name="Freeform 39"/>
            <p:cNvSpPr>
              <a:spLocks/>
            </p:cNvSpPr>
            <p:nvPr/>
          </p:nvSpPr>
          <p:spPr bwMode="auto">
            <a:xfrm>
              <a:off x="10780713" y="5802313"/>
              <a:ext cx="44450" cy="107950"/>
            </a:xfrm>
            <a:custGeom>
              <a:avLst/>
              <a:gdLst>
                <a:gd name="T0" fmla="*/ 2 w 8"/>
                <a:gd name="T1" fmla="*/ 0 h 19"/>
                <a:gd name="T2" fmla="*/ 1 w 8"/>
                <a:gd name="T3" fmla="*/ 2 h 19"/>
                <a:gd name="T4" fmla="*/ 5 w 8"/>
                <a:gd name="T5" fmla="*/ 18 h 19"/>
                <a:gd name="T6" fmla="*/ 7 w 8"/>
                <a:gd name="T7" fmla="*/ 19 h 19"/>
                <a:gd name="T8" fmla="*/ 8 w 8"/>
                <a:gd name="T9" fmla="*/ 17 h 19"/>
                <a:gd name="T10" fmla="*/ 6 w 8"/>
                <a:gd name="T11" fmla="*/ 9 h 19"/>
                <a:gd name="T12" fmla="*/ 4 w 8"/>
                <a:gd name="T13" fmla="*/ 1 h 19"/>
                <a:gd name="T14" fmla="*/ 2 w 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9">
                  <a:moveTo>
                    <a:pt x="2" y="0"/>
                  </a:moveTo>
                  <a:cubicBezTo>
                    <a:pt x="1" y="0"/>
                    <a:pt x="0" y="1"/>
                    <a:pt x="1" y="2"/>
                  </a:cubicBezTo>
                  <a:cubicBezTo>
                    <a:pt x="5" y="18"/>
                    <a:pt x="5" y="18"/>
                    <a:pt x="5" y="18"/>
                  </a:cubicBezTo>
                  <a:cubicBezTo>
                    <a:pt x="5" y="19"/>
                    <a:pt x="6" y="19"/>
                    <a:pt x="7" y="19"/>
                  </a:cubicBezTo>
                  <a:cubicBezTo>
                    <a:pt x="8" y="19"/>
                    <a:pt x="8" y="18"/>
                    <a:pt x="8" y="17"/>
                  </a:cubicBezTo>
                  <a:cubicBezTo>
                    <a:pt x="6" y="9"/>
                    <a:pt x="6" y="9"/>
                    <a:pt x="6" y="9"/>
                  </a:cubicBezTo>
                  <a:cubicBezTo>
                    <a:pt x="4" y="1"/>
                    <a:pt x="4" y="1"/>
                    <a:pt x="4" y="1"/>
                  </a:cubicBezTo>
                  <a:cubicBezTo>
                    <a:pt x="4" y="0"/>
                    <a:pt x="3" y="0"/>
                    <a:pt x="2"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5" name="Freeform 40"/>
            <p:cNvSpPr>
              <a:spLocks noEditPoints="1"/>
            </p:cNvSpPr>
            <p:nvPr/>
          </p:nvSpPr>
          <p:spPr bwMode="auto">
            <a:xfrm>
              <a:off x="10769600" y="5729288"/>
              <a:ext cx="33338" cy="33338"/>
            </a:xfrm>
            <a:custGeom>
              <a:avLst/>
              <a:gdLst>
                <a:gd name="T0" fmla="*/ 2 w 6"/>
                <a:gd name="T1" fmla="*/ 1 h 6"/>
                <a:gd name="T2" fmla="*/ 2 w 6"/>
                <a:gd name="T3" fmla="*/ 2 h 6"/>
                <a:gd name="T4" fmla="*/ 2 w 6"/>
                <a:gd name="T5" fmla="*/ 1 h 6"/>
                <a:gd name="T6" fmla="*/ 1 w 6"/>
                <a:gd name="T7" fmla="*/ 2 h 6"/>
                <a:gd name="T8" fmla="*/ 1 w 6"/>
                <a:gd name="T9" fmla="*/ 2 h 6"/>
                <a:gd name="T10" fmla="*/ 1 w 6"/>
                <a:gd name="T11" fmla="*/ 2 h 6"/>
                <a:gd name="T12" fmla="*/ 1 w 6"/>
                <a:gd name="T13" fmla="*/ 3 h 6"/>
                <a:gd name="T14" fmla="*/ 0 w 6"/>
                <a:gd name="T15" fmla="*/ 3 h 6"/>
                <a:gd name="T16" fmla="*/ 1 w 6"/>
                <a:gd name="T17" fmla="*/ 3 h 6"/>
                <a:gd name="T18" fmla="*/ 1 w 6"/>
                <a:gd name="T19" fmla="*/ 4 h 6"/>
                <a:gd name="T20" fmla="*/ 1 w 6"/>
                <a:gd name="T21" fmla="*/ 5 h 6"/>
                <a:gd name="T22" fmla="*/ 3 w 6"/>
                <a:gd name="T23" fmla="*/ 5 h 6"/>
                <a:gd name="T24" fmla="*/ 5 w 6"/>
                <a:gd name="T25" fmla="*/ 4 h 6"/>
                <a:gd name="T26" fmla="*/ 5 w 6"/>
                <a:gd name="T27" fmla="*/ 1 h 6"/>
                <a:gd name="T28" fmla="*/ 2 w 6"/>
                <a:gd name="T29" fmla="*/ 1 h 6"/>
                <a:gd name="T30" fmla="*/ 3 w 6"/>
                <a:gd name="T31" fmla="*/ 2 h 6"/>
                <a:gd name="T32" fmla="*/ 2 w 6"/>
                <a:gd name="T33" fmla="*/ 1 h 6"/>
                <a:gd name="T34" fmla="*/ 3 w 6"/>
                <a:gd name="T35" fmla="*/ 2 h 6"/>
                <a:gd name="T36" fmla="*/ 3 w 6"/>
                <a:gd name="T37" fmla="*/ 2 h 6"/>
                <a:gd name="T38" fmla="*/ 4 w 6"/>
                <a:gd name="T39" fmla="*/ 3 h 6"/>
                <a:gd name="T40" fmla="*/ 4 w 6"/>
                <a:gd name="T41" fmla="*/ 3 h 6"/>
                <a:gd name="T42" fmla="*/ 4 w 6"/>
                <a:gd name="T43" fmla="*/ 4 h 6"/>
                <a:gd name="T44" fmla="*/ 2 w 6"/>
                <a:gd name="T45" fmla="*/ 3 h 6"/>
                <a:gd name="T46" fmla="*/ 2 w 6"/>
                <a:gd name="T47" fmla="*/ 3 h 6"/>
                <a:gd name="T48" fmla="*/ 3 w 6"/>
                <a:gd name="T4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6">
                  <a:moveTo>
                    <a:pt x="2" y="1"/>
                  </a:moveTo>
                  <a:cubicBezTo>
                    <a:pt x="2" y="2"/>
                    <a:pt x="2" y="2"/>
                    <a:pt x="2" y="2"/>
                  </a:cubicBezTo>
                  <a:cubicBezTo>
                    <a:pt x="2" y="2"/>
                    <a:pt x="2" y="1"/>
                    <a:pt x="2" y="1"/>
                  </a:cubicBezTo>
                  <a:cubicBezTo>
                    <a:pt x="2" y="1"/>
                    <a:pt x="2" y="2"/>
                    <a:pt x="1" y="2"/>
                  </a:cubicBezTo>
                  <a:cubicBezTo>
                    <a:pt x="1" y="2"/>
                    <a:pt x="1" y="2"/>
                    <a:pt x="1" y="2"/>
                  </a:cubicBezTo>
                  <a:cubicBezTo>
                    <a:pt x="1" y="2"/>
                    <a:pt x="1" y="2"/>
                    <a:pt x="1" y="2"/>
                  </a:cubicBezTo>
                  <a:cubicBezTo>
                    <a:pt x="1" y="2"/>
                    <a:pt x="1" y="2"/>
                    <a:pt x="1" y="3"/>
                  </a:cubicBezTo>
                  <a:cubicBezTo>
                    <a:pt x="0" y="3"/>
                    <a:pt x="0" y="3"/>
                    <a:pt x="0" y="3"/>
                  </a:cubicBezTo>
                  <a:cubicBezTo>
                    <a:pt x="0" y="3"/>
                    <a:pt x="1" y="3"/>
                    <a:pt x="1" y="3"/>
                  </a:cubicBezTo>
                  <a:cubicBezTo>
                    <a:pt x="1" y="4"/>
                    <a:pt x="1" y="4"/>
                    <a:pt x="1" y="4"/>
                  </a:cubicBezTo>
                  <a:cubicBezTo>
                    <a:pt x="1" y="4"/>
                    <a:pt x="1" y="4"/>
                    <a:pt x="1" y="5"/>
                  </a:cubicBezTo>
                  <a:cubicBezTo>
                    <a:pt x="1" y="6"/>
                    <a:pt x="3" y="6"/>
                    <a:pt x="3" y="5"/>
                  </a:cubicBezTo>
                  <a:cubicBezTo>
                    <a:pt x="4" y="5"/>
                    <a:pt x="4" y="5"/>
                    <a:pt x="5" y="4"/>
                  </a:cubicBezTo>
                  <a:cubicBezTo>
                    <a:pt x="5" y="3"/>
                    <a:pt x="6" y="2"/>
                    <a:pt x="5" y="1"/>
                  </a:cubicBezTo>
                  <a:cubicBezTo>
                    <a:pt x="4" y="0"/>
                    <a:pt x="2" y="1"/>
                    <a:pt x="2" y="1"/>
                  </a:cubicBezTo>
                  <a:close/>
                  <a:moveTo>
                    <a:pt x="3" y="2"/>
                  </a:moveTo>
                  <a:cubicBezTo>
                    <a:pt x="3" y="1"/>
                    <a:pt x="2" y="1"/>
                    <a:pt x="2" y="1"/>
                  </a:cubicBezTo>
                  <a:cubicBezTo>
                    <a:pt x="2" y="1"/>
                    <a:pt x="2" y="1"/>
                    <a:pt x="3" y="2"/>
                  </a:cubicBezTo>
                  <a:close/>
                  <a:moveTo>
                    <a:pt x="3" y="2"/>
                  </a:moveTo>
                  <a:cubicBezTo>
                    <a:pt x="3" y="2"/>
                    <a:pt x="4" y="2"/>
                    <a:pt x="4" y="3"/>
                  </a:cubicBezTo>
                  <a:cubicBezTo>
                    <a:pt x="4" y="3"/>
                    <a:pt x="4" y="3"/>
                    <a:pt x="4" y="3"/>
                  </a:cubicBezTo>
                  <a:cubicBezTo>
                    <a:pt x="4" y="3"/>
                    <a:pt x="4" y="3"/>
                    <a:pt x="4" y="4"/>
                  </a:cubicBezTo>
                  <a:cubicBezTo>
                    <a:pt x="3" y="4"/>
                    <a:pt x="3" y="4"/>
                    <a:pt x="2" y="3"/>
                  </a:cubicBezTo>
                  <a:cubicBezTo>
                    <a:pt x="2" y="3"/>
                    <a:pt x="2" y="3"/>
                    <a:pt x="2" y="3"/>
                  </a:cubicBezTo>
                  <a:cubicBezTo>
                    <a:pt x="2" y="2"/>
                    <a:pt x="2" y="2"/>
                    <a:pt x="3" y="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6" name="Freeform 41"/>
            <p:cNvSpPr>
              <a:spLocks/>
            </p:cNvSpPr>
            <p:nvPr/>
          </p:nvSpPr>
          <p:spPr bwMode="auto">
            <a:xfrm>
              <a:off x="10842625" y="5729288"/>
              <a:ext cx="73025" cy="119063"/>
            </a:xfrm>
            <a:custGeom>
              <a:avLst/>
              <a:gdLst>
                <a:gd name="T0" fmla="*/ 10 w 13"/>
                <a:gd name="T1" fmla="*/ 0 h 21"/>
                <a:gd name="T2" fmla="*/ 3 w 13"/>
                <a:gd name="T3" fmla="*/ 5 h 21"/>
                <a:gd name="T4" fmla="*/ 4 w 13"/>
                <a:gd name="T5" fmla="*/ 11 h 21"/>
                <a:gd name="T6" fmla="*/ 9 w 13"/>
                <a:gd name="T7" fmla="*/ 13 h 21"/>
                <a:gd name="T8" fmla="*/ 9 w 13"/>
                <a:gd name="T9" fmla="*/ 13 h 21"/>
                <a:gd name="T10" fmla="*/ 8 w 13"/>
                <a:gd name="T11" fmla="*/ 17 h 21"/>
                <a:gd name="T12" fmla="*/ 3 w 13"/>
                <a:gd name="T13" fmla="*/ 17 h 21"/>
                <a:gd name="T14" fmla="*/ 1 w 13"/>
                <a:gd name="T15" fmla="*/ 17 h 21"/>
                <a:gd name="T16" fmla="*/ 1 w 13"/>
                <a:gd name="T17" fmla="*/ 19 h 21"/>
                <a:gd name="T18" fmla="*/ 10 w 13"/>
                <a:gd name="T19" fmla="*/ 19 h 21"/>
                <a:gd name="T20" fmla="*/ 12 w 13"/>
                <a:gd name="T21" fmla="*/ 10 h 21"/>
                <a:gd name="T22" fmla="*/ 10 w 13"/>
                <a:gd name="T23" fmla="*/ 9 h 21"/>
                <a:gd name="T24" fmla="*/ 6 w 13"/>
                <a:gd name="T25" fmla="*/ 9 h 21"/>
                <a:gd name="T26" fmla="*/ 6 w 13"/>
                <a:gd name="T27" fmla="*/ 6 h 21"/>
                <a:gd name="T28" fmla="*/ 10 w 13"/>
                <a:gd name="T29" fmla="*/ 4 h 21"/>
                <a:gd name="T30" fmla="*/ 12 w 13"/>
                <a:gd name="T31" fmla="*/ 2 h 21"/>
                <a:gd name="T32" fmla="*/ 10 w 13"/>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1">
                  <a:moveTo>
                    <a:pt x="10" y="0"/>
                  </a:moveTo>
                  <a:cubicBezTo>
                    <a:pt x="7" y="1"/>
                    <a:pt x="4" y="2"/>
                    <a:pt x="3" y="5"/>
                  </a:cubicBezTo>
                  <a:cubicBezTo>
                    <a:pt x="2" y="7"/>
                    <a:pt x="2" y="10"/>
                    <a:pt x="4" y="11"/>
                  </a:cubicBezTo>
                  <a:cubicBezTo>
                    <a:pt x="4" y="12"/>
                    <a:pt x="6" y="13"/>
                    <a:pt x="9" y="13"/>
                  </a:cubicBezTo>
                  <a:cubicBezTo>
                    <a:pt x="9" y="13"/>
                    <a:pt x="9" y="13"/>
                    <a:pt x="9" y="13"/>
                  </a:cubicBezTo>
                  <a:cubicBezTo>
                    <a:pt x="9" y="15"/>
                    <a:pt x="8" y="16"/>
                    <a:pt x="8" y="17"/>
                  </a:cubicBezTo>
                  <a:cubicBezTo>
                    <a:pt x="6" y="18"/>
                    <a:pt x="4" y="18"/>
                    <a:pt x="3" y="17"/>
                  </a:cubicBezTo>
                  <a:cubicBezTo>
                    <a:pt x="2" y="16"/>
                    <a:pt x="1" y="16"/>
                    <a:pt x="1" y="17"/>
                  </a:cubicBezTo>
                  <a:cubicBezTo>
                    <a:pt x="0" y="18"/>
                    <a:pt x="0" y="19"/>
                    <a:pt x="1" y="19"/>
                  </a:cubicBezTo>
                  <a:cubicBezTo>
                    <a:pt x="4" y="21"/>
                    <a:pt x="7" y="21"/>
                    <a:pt x="10" y="19"/>
                  </a:cubicBezTo>
                  <a:cubicBezTo>
                    <a:pt x="12" y="17"/>
                    <a:pt x="13" y="14"/>
                    <a:pt x="12" y="10"/>
                  </a:cubicBezTo>
                  <a:cubicBezTo>
                    <a:pt x="12" y="10"/>
                    <a:pt x="11" y="9"/>
                    <a:pt x="10" y="9"/>
                  </a:cubicBezTo>
                  <a:cubicBezTo>
                    <a:pt x="8" y="10"/>
                    <a:pt x="7" y="10"/>
                    <a:pt x="6" y="9"/>
                  </a:cubicBezTo>
                  <a:cubicBezTo>
                    <a:pt x="6" y="8"/>
                    <a:pt x="6" y="7"/>
                    <a:pt x="6" y="6"/>
                  </a:cubicBezTo>
                  <a:cubicBezTo>
                    <a:pt x="7" y="5"/>
                    <a:pt x="8" y="4"/>
                    <a:pt x="10" y="4"/>
                  </a:cubicBezTo>
                  <a:cubicBezTo>
                    <a:pt x="11" y="4"/>
                    <a:pt x="12" y="3"/>
                    <a:pt x="12" y="2"/>
                  </a:cubicBezTo>
                  <a:cubicBezTo>
                    <a:pt x="12" y="1"/>
                    <a:pt x="11" y="0"/>
                    <a:pt x="10"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7" name="Freeform 42"/>
            <p:cNvSpPr>
              <a:spLocks/>
            </p:cNvSpPr>
            <p:nvPr/>
          </p:nvSpPr>
          <p:spPr bwMode="auto">
            <a:xfrm>
              <a:off x="10931525" y="5683250"/>
              <a:ext cx="112713" cy="125413"/>
            </a:xfrm>
            <a:custGeom>
              <a:avLst/>
              <a:gdLst>
                <a:gd name="T0" fmla="*/ 1 w 20"/>
                <a:gd name="T1" fmla="*/ 0 h 22"/>
                <a:gd name="T2" fmla="*/ 0 w 20"/>
                <a:gd name="T3" fmla="*/ 2 h 22"/>
                <a:gd name="T4" fmla="*/ 0 w 20"/>
                <a:gd name="T5" fmla="*/ 2 h 22"/>
                <a:gd name="T6" fmla="*/ 1 w 20"/>
                <a:gd name="T7" fmla="*/ 3 h 22"/>
                <a:gd name="T8" fmla="*/ 5 w 20"/>
                <a:gd name="T9" fmla="*/ 20 h 22"/>
                <a:gd name="T10" fmla="*/ 7 w 20"/>
                <a:gd name="T11" fmla="*/ 22 h 22"/>
                <a:gd name="T12" fmla="*/ 9 w 20"/>
                <a:gd name="T13" fmla="*/ 20 h 22"/>
                <a:gd name="T14" fmla="*/ 12 w 20"/>
                <a:gd name="T15" fmla="*/ 9 h 22"/>
                <a:gd name="T16" fmla="*/ 15 w 20"/>
                <a:gd name="T17" fmla="*/ 9 h 22"/>
                <a:gd name="T18" fmla="*/ 15 w 20"/>
                <a:gd name="T19" fmla="*/ 14 h 22"/>
                <a:gd name="T20" fmla="*/ 16 w 20"/>
                <a:gd name="T21" fmla="*/ 16 h 22"/>
                <a:gd name="T22" fmla="*/ 18 w 20"/>
                <a:gd name="T23" fmla="*/ 15 h 22"/>
                <a:gd name="T24" fmla="*/ 17 w 20"/>
                <a:gd name="T25" fmla="*/ 6 h 22"/>
                <a:gd name="T26" fmla="*/ 10 w 20"/>
                <a:gd name="T27" fmla="*/ 6 h 22"/>
                <a:gd name="T28" fmla="*/ 7 w 20"/>
                <a:gd name="T29" fmla="*/ 10 h 22"/>
                <a:gd name="T30" fmla="*/ 1 w 20"/>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2">
                  <a:moveTo>
                    <a:pt x="1" y="0"/>
                  </a:moveTo>
                  <a:cubicBezTo>
                    <a:pt x="1" y="0"/>
                    <a:pt x="0" y="1"/>
                    <a:pt x="0" y="2"/>
                  </a:cubicBezTo>
                  <a:cubicBezTo>
                    <a:pt x="0" y="2"/>
                    <a:pt x="0" y="2"/>
                    <a:pt x="0" y="2"/>
                  </a:cubicBezTo>
                  <a:cubicBezTo>
                    <a:pt x="0" y="3"/>
                    <a:pt x="0" y="3"/>
                    <a:pt x="1" y="3"/>
                  </a:cubicBezTo>
                  <a:cubicBezTo>
                    <a:pt x="2" y="5"/>
                    <a:pt x="4" y="15"/>
                    <a:pt x="5" y="20"/>
                  </a:cubicBezTo>
                  <a:cubicBezTo>
                    <a:pt x="5" y="21"/>
                    <a:pt x="6" y="22"/>
                    <a:pt x="7" y="22"/>
                  </a:cubicBezTo>
                  <a:cubicBezTo>
                    <a:pt x="8" y="22"/>
                    <a:pt x="9" y="21"/>
                    <a:pt x="9" y="20"/>
                  </a:cubicBezTo>
                  <a:cubicBezTo>
                    <a:pt x="8" y="14"/>
                    <a:pt x="10" y="10"/>
                    <a:pt x="12" y="9"/>
                  </a:cubicBezTo>
                  <a:cubicBezTo>
                    <a:pt x="13" y="9"/>
                    <a:pt x="14" y="8"/>
                    <a:pt x="15" y="9"/>
                  </a:cubicBezTo>
                  <a:cubicBezTo>
                    <a:pt x="16" y="10"/>
                    <a:pt x="16" y="11"/>
                    <a:pt x="15" y="14"/>
                  </a:cubicBezTo>
                  <a:cubicBezTo>
                    <a:pt x="15" y="15"/>
                    <a:pt x="15" y="16"/>
                    <a:pt x="16" y="16"/>
                  </a:cubicBezTo>
                  <a:cubicBezTo>
                    <a:pt x="17" y="17"/>
                    <a:pt x="18" y="16"/>
                    <a:pt x="18" y="15"/>
                  </a:cubicBezTo>
                  <a:cubicBezTo>
                    <a:pt x="20" y="10"/>
                    <a:pt x="18" y="7"/>
                    <a:pt x="17" y="6"/>
                  </a:cubicBezTo>
                  <a:cubicBezTo>
                    <a:pt x="15" y="5"/>
                    <a:pt x="13" y="5"/>
                    <a:pt x="10" y="6"/>
                  </a:cubicBezTo>
                  <a:cubicBezTo>
                    <a:pt x="9" y="7"/>
                    <a:pt x="8" y="8"/>
                    <a:pt x="7" y="10"/>
                  </a:cubicBezTo>
                  <a:cubicBezTo>
                    <a:pt x="5" y="5"/>
                    <a:pt x="3" y="0"/>
                    <a:pt x="1"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8" name="Freeform 43"/>
            <p:cNvSpPr>
              <a:spLocks/>
            </p:cNvSpPr>
            <p:nvPr/>
          </p:nvSpPr>
          <p:spPr bwMode="auto">
            <a:xfrm>
              <a:off x="8318500" y="6732588"/>
              <a:ext cx="415925" cy="169863"/>
            </a:xfrm>
            <a:custGeom>
              <a:avLst/>
              <a:gdLst>
                <a:gd name="T0" fmla="*/ 0 w 74"/>
                <a:gd name="T1" fmla="*/ 30 h 30"/>
                <a:gd name="T2" fmla="*/ 65 w 74"/>
                <a:gd name="T3" fmla="*/ 0 h 30"/>
                <a:gd name="T4" fmla="*/ 74 w 74"/>
                <a:gd name="T5" fmla="*/ 30 h 30"/>
              </a:gdLst>
              <a:ahLst/>
              <a:cxnLst>
                <a:cxn ang="0">
                  <a:pos x="T0" y="T1"/>
                </a:cxn>
                <a:cxn ang="0">
                  <a:pos x="T2" y="T3"/>
                </a:cxn>
                <a:cxn ang="0">
                  <a:pos x="T4" y="T5"/>
                </a:cxn>
              </a:cxnLst>
              <a:rect l="0" t="0" r="r" b="b"/>
              <a:pathLst>
                <a:path w="74" h="30">
                  <a:moveTo>
                    <a:pt x="0" y="30"/>
                  </a:moveTo>
                  <a:cubicBezTo>
                    <a:pt x="22" y="18"/>
                    <a:pt x="43" y="8"/>
                    <a:pt x="65" y="0"/>
                  </a:cubicBezTo>
                  <a:cubicBezTo>
                    <a:pt x="67" y="9"/>
                    <a:pt x="71" y="24"/>
                    <a:pt x="74" y="30"/>
                  </a:cubicBezTo>
                </a:path>
              </a:pathLst>
            </a:custGeom>
            <a:solidFill>
              <a:srgbClr val="ED7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9" name="Freeform 44"/>
            <p:cNvSpPr>
              <a:spLocks/>
            </p:cNvSpPr>
            <p:nvPr/>
          </p:nvSpPr>
          <p:spPr bwMode="auto">
            <a:xfrm>
              <a:off x="6515100" y="4352925"/>
              <a:ext cx="1978025" cy="1884363"/>
            </a:xfrm>
            <a:custGeom>
              <a:avLst/>
              <a:gdLst>
                <a:gd name="T0" fmla="*/ 139 w 352"/>
                <a:gd name="T1" fmla="*/ 194 h 334"/>
                <a:gd name="T2" fmla="*/ 108 w 352"/>
                <a:gd name="T3" fmla="*/ 130 h 334"/>
                <a:gd name="T4" fmla="*/ 38 w 352"/>
                <a:gd name="T5" fmla="*/ 123 h 334"/>
                <a:gd name="T6" fmla="*/ 7 w 352"/>
                <a:gd name="T7" fmla="*/ 151 h 334"/>
                <a:gd name="T8" fmla="*/ 1 w 352"/>
                <a:gd name="T9" fmla="*/ 189 h 334"/>
                <a:gd name="T10" fmla="*/ 43 w 352"/>
                <a:gd name="T11" fmla="*/ 252 h 334"/>
                <a:gd name="T12" fmla="*/ 106 w 352"/>
                <a:gd name="T13" fmla="*/ 245 h 334"/>
                <a:gd name="T14" fmla="*/ 142 w 352"/>
                <a:gd name="T15" fmla="*/ 317 h 334"/>
                <a:gd name="T16" fmla="*/ 213 w 352"/>
                <a:gd name="T17" fmla="*/ 320 h 334"/>
                <a:gd name="T18" fmla="*/ 285 w 352"/>
                <a:gd name="T19" fmla="*/ 295 h 334"/>
                <a:gd name="T20" fmla="*/ 315 w 352"/>
                <a:gd name="T21" fmla="*/ 275 h 334"/>
                <a:gd name="T22" fmla="*/ 327 w 352"/>
                <a:gd name="T23" fmla="*/ 262 h 334"/>
                <a:gd name="T24" fmla="*/ 342 w 352"/>
                <a:gd name="T25" fmla="*/ 251 h 334"/>
                <a:gd name="T26" fmla="*/ 338 w 352"/>
                <a:gd name="T27" fmla="*/ 191 h 334"/>
                <a:gd name="T28" fmla="*/ 317 w 352"/>
                <a:gd name="T29" fmla="*/ 155 h 334"/>
                <a:gd name="T30" fmla="*/ 308 w 352"/>
                <a:gd name="T31" fmla="*/ 133 h 334"/>
                <a:gd name="T32" fmla="*/ 324 w 352"/>
                <a:gd name="T33" fmla="*/ 124 h 334"/>
                <a:gd name="T34" fmla="*/ 341 w 352"/>
                <a:gd name="T35" fmla="*/ 88 h 334"/>
                <a:gd name="T36" fmla="*/ 342 w 352"/>
                <a:gd name="T37" fmla="*/ 52 h 334"/>
                <a:gd name="T38" fmla="*/ 324 w 352"/>
                <a:gd name="T39" fmla="*/ 19 h 334"/>
                <a:gd name="T40" fmla="*/ 297 w 352"/>
                <a:gd name="T41" fmla="*/ 2 h 334"/>
                <a:gd name="T42" fmla="*/ 259 w 352"/>
                <a:gd name="T43" fmla="*/ 7 h 334"/>
                <a:gd name="T44" fmla="*/ 210 w 352"/>
                <a:gd name="T45" fmla="*/ 58 h 334"/>
                <a:gd name="T46" fmla="*/ 206 w 352"/>
                <a:gd name="T47" fmla="*/ 105 h 334"/>
                <a:gd name="T48" fmla="*/ 233 w 352"/>
                <a:gd name="T49" fmla="*/ 146 h 334"/>
                <a:gd name="T50" fmla="*/ 166 w 352"/>
                <a:gd name="T51" fmla="*/ 184 h 334"/>
                <a:gd name="T52" fmla="*/ 188 w 352"/>
                <a:gd name="T53" fmla="*/ 169 h 334"/>
                <a:gd name="T54" fmla="*/ 140 w 352"/>
                <a:gd name="T55" fmla="*/ 19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2" h="334">
                  <a:moveTo>
                    <a:pt x="139" y="194"/>
                  </a:moveTo>
                  <a:cubicBezTo>
                    <a:pt x="135" y="170"/>
                    <a:pt x="125" y="149"/>
                    <a:pt x="108" y="130"/>
                  </a:cubicBezTo>
                  <a:cubicBezTo>
                    <a:pt x="91" y="111"/>
                    <a:pt x="59" y="108"/>
                    <a:pt x="38" y="123"/>
                  </a:cubicBezTo>
                  <a:cubicBezTo>
                    <a:pt x="27" y="131"/>
                    <a:pt x="14" y="139"/>
                    <a:pt x="7" y="151"/>
                  </a:cubicBezTo>
                  <a:cubicBezTo>
                    <a:pt x="1" y="163"/>
                    <a:pt x="0" y="176"/>
                    <a:pt x="1" y="189"/>
                  </a:cubicBezTo>
                  <a:cubicBezTo>
                    <a:pt x="1" y="216"/>
                    <a:pt x="18" y="242"/>
                    <a:pt x="43" y="252"/>
                  </a:cubicBezTo>
                  <a:cubicBezTo>
                    <a:pt x="63" y="260"/>
                    <a:pt x="90" y="260"/>
                    <a:pt x="106" y="245"/>
                  </a:cubicBezTo>
                  <a:cubicBezTo>
                    <a:pt x="100" y="270"/>
                    <a:pt x="122" y="304"/>
                    <a:pt x="142" y="317"/>
                  </a:cubicBezTo>
                  <a:cubicBezTo>
                    <a:pt x="165" y="334"/>
                    <a:pt x="188" y="329"/>
                    <a:pt x="213" y="320"/>
                  </a:cubicBezTo>
                  <a:cubicBezTo>
                    <a:pt x="236" y="312"/>
                    <a:pt x="263" y="307"/>
                    <a:pt x="285" y="295"/>
                  </a:cubicBezTo>
                  <a:cubicBezTo>
                    <a:pt x="295" y="289"/>
                    <a:pt x="307" y="283"/>
                    <a:pt x="315" y="275"/>
                  </a:cubicBezTo>
                  <a:cubicBezTo>
                    <a:pt x="320" y="271"/>
                    <a:pt x="323" y="266"/>
                    <a:pt x="327" y="262"/>
                  </a:cubicBezTo>
                  <a:cubicBezTo>
                    <a:pt x="332" y="258"/>
                    <a:pt x="338" y="256"/>
                    <a:pt x="342" y="251"/>
                  </a:cubicBezTo>
                  <a:cubicBezTo>
                    <a:pt x="352" y="238"/>
                    <a:pt x="344" y="205"/>
                    <a:pt x="338" y="191"/>
                  </a:cubicBezTo>
                  <a:cubicBezTo>
                    <a:pt x="332" y="178"/>
                    <a:pt x="325" y="167"/>
                    <a:pt x="317" y="155"/>
                  </a:cubicBezTo>
                  <a:cubicBezTo>
                    <a:pt x="313" y="150"/>
                    <a:pt x="302" y="140"/>
                    <a:pt x="308" y="133"/>
                  </a:cubicBezTo>
                  <a:cubicBezTo>
                    <a:pt x="312" y="129"/>
                    <a:pt x="320" y="127"/>
                    <a:pt x="324" y="124"/>
                  </a:cubicBezTo>
                  <a:cubicBezTo>
                    <a:pt x="335" y="115"/>
                    <a:pt x="339" y="102"/>
                    <a:pt x="341" y="88"/>
                  </a:cubicBezTo>
                  <a:cubicBezTo>
                    <a:pt x="343" y="76"/>
                    <a:pt x="342" y="65"/>
                    <a:pt x="342" y="52"/>
                  </a:cubicBezTo>
                  <a:cubicBezTo>
                    <a:pt x="341" y="38"/>
                    <a:pt x="334" y="29"/>
                    <a:pt x="324" y="19"/>
                  </a:cubicBezTo>
                  <a:cubicBezTo>
                    <a:pt x="317" y="12"/>
                    <a:pt x="307" y="4"/>
                    <a:pt x="297" y="2"/>
                  </a:cubicBezTo>
                  <a:cubicBezTo>
                    <a:pt x="286" y="0"/>
                    <a:pt x="270" y="4"/>
                    <a:pt x="259" y="7"/>
                  </a:cubicBezTo>
                  <a:cubicBezTo>
                    <a:pt x="237" y="13"/>
                    <a:pt x="217" y="36"/>
                    <a:pt x="210" y="58"/>
                  </a:cubicBezTo>
                  <a:cubicBezTo>
                    <a:pt x="205" y="74"/>
                    <a:pt x="202" y="89"/>
                    <a:pt x="206" y="105"/>
                  </a:cubicBezTo>
                  <a:cubicBezTo>
                    <a:pt x="210" y="123"/>
                    <a:pt x="226" y="131"/>
                    <a:pt x="233" y="146"/>
                  </a:cubicBezTo>
                  <a:cubicBezTo>
                    <a:pt x="211" y="153"/>
                    <a:pt x="184" y="170"/>
                    <a:pt x="166" y="184"/>
                  </a:cubicBezTo>
                  <a:cubicBezTo>
                    <a:pt x="174" y="179"/>
                    <a:pt x="181" y="175"/>
                    <a:pt x="188" y="169"/>
                  </a:cubicBezTo>
                  <a:cubicBezTo>
                    <a:pt x="171" y="174"/>
                    <a:pt x="154" y="185"/>
                    <a:pt x="140" y="193"/>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0" name="Freeform 45"/>
            <p:cNvSpPr>
              <a:spLocks noEditPoints="1"/>
            </p:cNvSpPr>
            <p:nvPr/>
          </p:nvSpPr>
          <p:spPr bwMode="auto">
            <a:xfrm>
              <a:off x="6457950" y="4341813"/>
              <a:ext cx="2024063" cy="1884363"/>
            </a:xfrm>
            <a:custGeom>
              <a:avLst/>
              <a:gdLst>
                <a:gd name="T0" fmla="*/ 214 w 360"/>
                <a:gd name="T1" fmla="*/ 90 h 334"/>
                <a:gd name="T2" fmla="*/ 224 w 360"/>
                <a:gd name="T3" fmla="*/ 126 h 334"/>
                <a:gd name="T4" fmla="*/ 241 w 360"/>
                <a:gd name="T5" fmla="*/ 148 h 334"/>
                <a:gd name="T6" fmla="*/ 197 w 360"/>
                <a:gd name="T7" fmla="*/ 169 h 334"/>
                <a:gd name="T8" fmla="*/ 151 w 360"/>
                <a:gd name="T9" fmla="*/ 193 h 334"/>
                <a:gd name="T10" fmla="*/ 122 w 360"/>
                <a:gd name="T11" fmla="*/ 135 h 334"/>
                <a:gd name="T12" fmla="*/ 13 w 360"/>
                <a:gd name="T13" fmla="*/ 214 h 334"/>
                <a:gd name="T14" fmla="*/ 114 w 360"/>
                <a:gd name="T15" fmla="*/ 248 h 334"/>
                <a:gd name="T16" fmla="*/ 148 w 360"/>
                <a:gd name="T17" fmla="*/ 318 h 334"/>
                <a:gd name="T18" fmla="*/ 348 w 360"/>
                <a:gd name="T19" fmla="*/ 260 h 334"/>
                <a:gd name="T20" fmla="*/ 318 w 360"/>
                <a:gd name="T21" fmla="*/ 139 h 334"/>
                <a:gd name="T22" fmla="*/ 355 w 360"/>
                <a:gd name="T23" fmla="*/ 51 h 334"/>
                <a:gd name="T24" fmla="*/ 265 w 360"/>
                <a:gd name="T25" fmla="*/ 8 h 334"/>
                <a:gd name="T26" fmla="*/ 246 w 360"/>
                <a:gd name="T27" fmla="*/ 149 h 334"/>
                <a:gd name="T28" fmla="*/ 227 w 360"/>
                <a:gd name="T29" fmla="*/ 124 h 334"/>
                <a:gd name="T30" fmla="*/ 266 w 360"/>
                <a:gd name="T31" fmla="*/ 12 h 334"/>
                <a:gd name="T32" fmla="*/ 352 w 360"/>
                <a:gd name="T33" fmla="*/ 52 h 334"/>
                <a:gd name="T34" fmla="*/ 316 w 360"/>
                <a:gd name="T35" fmla="*/ 135 h 334"/>
                <a:gd name="T36" fmla="*/ 315 w 360"/>
                <a:gd name="T37" fmla="*/ 136 h 334"/>
                <a:gd name="T38" fmla="*/ 313 w 360"/>
                <a:gd name="T39" fmla="*/ 138 h 334"/>
                <a:gd name="T40" fmla="*/ 314 w 360"/>
                <a:gd name="T41" fmla="*/ 140 h 334"/>
                <a:gd name="T42" fmla="*/ 314 w 360"/>
                <a:gd name="T43" fmla="*/ 141 h 334"/>
                <a:gd name="T44" fmla="*/ 345 w 360"/>
                <a:gd name="T45" fmla="*/ 258 h 334"/>
                <a:gd name="T46" fmla="*/ 151 w 360"/>
                <a:gd name="T47" fmla="*/ 315 h 334"/>
                <a:gd name="T48" fmla="*/ 116 w 360"/>
                <a:gd name="T49" fmla="*/ 242 h 334"/>
                <a:gd name="T50" fmla="*/ 68 w 360"/>
                <a:gd name="T51" fmla="*/ 257 h 334"/>
                <a:gd name="T52" fmla="*/ 50 w 360"/>
                <a:gd name="T53" fmla="*/ 125 h 334"/>
                <a:gd name="T54" fmla="*/ 147 w 360"/>
                <a:gd name="T55" fmla="*/ 197 h 334"/>
                <a:gd name="T56" fmla="*/ 150 w 360"/>
                <a:gd name="T57" fmla="*/ 199 h 334"/>
                <a:gd name="T58" fmla="*/ 199 w 360"/>
                <a:gd name="T59" fmla="*/ 173 h 334"/>
                <a:gd name="T60" fmla="*/ 245 w 360"/>
                <a:gd name="T61" fmla="*/ 152 h 334"/>
                <a:gd name="T62" fmla="*/ 317 w 360"/>
                <a:gd name="T63" fmla="*/ 135 h 334"/>
                <a:gd name="T64" fmla="*/ 316 w 360"/>
                <a:gd name="T65" fmla="*/ 135 h 334"/>
                <a:gd name="T66" fmla="*/ 244 w 360"/>
                <a:gd name="T67" fmla="*/ 148 h 334"/>
                <a:gd name="T68" fmla="*/ 244 w 360"/>
                <a:gd name="T69" fmla="*/ 14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0" h="334">
                  <a:moveTo>
                    <a:pt x="265" y="8"/>
                  </a:moveTo>
                  <a:cubicBezTo>
                    <a:pt x="233" y="21"/>
                    <a:pt x="213" y="52"/>
                    <a:pt x="214" y="90"/>
                  </a:cubicBezTo>
                  <a:cubicBezTo>
                    <a:pt x="214" y="97"/>
                    <a:pt x="215" y="103"/>
                    <a:pt x="216" y="109"/>
                  </a:cubicBezTo>
                  <a:cubicBezTo>
                    <a:pt x="218" y="115"/>
                    <a:pt x="220" y="121"/>
                    <a:pt x="224" y="126"/>
                  </a:cubicBezTo>
                  <a:cubicBezTo>
                    <a:pt x="226" y="129"/>
                    <a:pt x="229" y="132"/>
                    <a:pt x="232" y="136"/>
                  </a:cubicBezTo>
                  <a:cubicBezTo>
                    <a:pt x="235" y="140"/>
                    <a:pt x="239" y="144"/>
                    <a:pt x="241" y="148"/>
                  </a:cubicBezTo>
                  <a:cubicBezTo>
                    <a:pt x="231" y="151"/>
                    <a:pt x="221" y="157"/>
                    <a:pt x="211" y="162"/>
                  </a:cubicBezTo>
                  <a:cubicBezTo>
                    <a:pt x="197" y="169"/>
                    <a:pt x="197" y="169"/>
                    <a:pt x="197" y="169"/>
                  </a:cubicBezTo>
                  <a:cubicBezTo>
                    <a:pt x="186" y="174"/>
                    <a:pt x="186" y="174"/>
                    <a:pt x="186" y="174"/>
                  </a:cubicBezTo>
                  <a:cubicBezTo>
                    <a:pt x="174" y="180"/>
                    <a:pt x="161" y="186"/>
                    <a:pt x="151" y="193"/>
                  </a:cubicBezTo>
                  <a:cubicBezTo>
                    <a:pt x="151" y="188"/>
                    <a:pt x="151" y="183"/>
                    <a:pt x="149" y="177"/>
                  </a:cubicBezTo>
                  <a:cubicBezTo>
                    <a:pt x="145" y="161"/>
                    <a:pt x="133" y="146"/>
                    <a:pt x="122" y="135"/>
                  </a:cubicBezTo>
                  <a:cubicBezTo>
                    <a:pt x="100" y="112"/>
                    <a:pt x="76" y="108"/>
                    <a:pt x="49" y="121"/>
                  </a:cubicBezTo>
                  <a:cubicBezTo>
                    <a:pt x="15" y="137"/>
                    <a:pt x="0" y="177"/>
                    <a:pt x="13" y="214"/>
                  </a:cubicBezTo>
                  <a:cubicBezTo>
                    <a:pt x="21" y="236"/>
                    <a:pt x="43" y="255"/>
                    <a:pt x="67" y="261"/>
                  </a:cubicBezTo>
                  <a:cubicBezTo>
                    <a:pt x="85" y="264"/>
                    <a:pt x="101" y="260"/>
                    <a:pt x="114" y="248"/>
                  </a:cubicBezTo>
                  <a:cubicBezTo>
                    <a:pt x="114" y="255"/>
                    <a:pt x="115" y="262"/>
                    <a:pt x="117" y="268"/>
                  </a:cubicBezTo>
                  <a:cubicBezTo>
                    <a:pt x="123" y="288"/>
                    <a:pt x="134" y="306"/>
                    <a:pt x="148" y="318"/>
                  </a:cubicBezTo>
                  <a:cubicBezTo>
                    <a:pt x="164" y="330"/>
                    <a:pt x="182" y="334"/>
                    <a:pt x="201" y="330"/>
                  </a:cubicBezTo>
                  <a:cubicBezTo>
                    <a:pt x="249" y="320"/>
                    <a:pt x="314" y="299"/>
                    <a:pt x="348" y="260"/>
                  </a:cubicBezTo>
                  <a:cubicBezTo>
                    <a:pt x="360" y="248"/>
                    <a:pt x="360" y="229"/>
                    <a:pt x="355" y="210"/>
                  </a:cubicBezTo>
                  <a:cubicBezTo>
                    <a:pt x="345" y="176"/>
                    <a:pt x="319" y="141"/>
                    <a:pt x="318" y="139"/>
                  </a:cubicBezTo>
                  <a:cubicBezTo>
                    <a:pt x="343" y="123"/>
                    <a:pt x="357" y="107"/>
                    <a:pt x="358" y="73"/>
                  </a:cubicBezTo>
                  <a:cubicBezTo>
                    <a:pt x="358" y="65"/>
                    <a:pt x="357" y="58"/>
                    <a:pt x="355" y="51"/>
                  </a:cubicBezTo>
                  <a:cubicBezTo>
                    <a:pt x="351" y="36"/>
                    <a:pt x="343" y="24"/>
                    <a:pt x="330" y="15"/>
                  </a:cubicBezTo>
                  <a:cubicBezTo>
                    <a:pt x="312" y="2"/>
                    <a:pt x="288" y="0"/>
                    <a:pt x="265" y="8"/>
                  </a:cubicBezTo>
                  <a:close/>
                  <a:moveTo>
                    <a:pt x="246" y="151"/>
                  </a:moveTo>
                  <a:cubicBezTo>
                    <a:pt x="246" y="150"/>
                    <a:pt x="246" y="149"/>
                    <a:pt x="246" y="149"/>
                  </a:cubicBezTo>
                  <a:cubicBezTo>
                    <a:pt x="244" y="143"/>
                    <a:pt x="239" y="138"/>
                    <a:pt x="235" y="133"/>
                  </a:cubicBezTo>
                  <a:cubicBezTo>
                    <a:pt x="232" y="130"/>
                    <a:pt x="229" y="127"/>
                    <a:pt x="227" y="124"/>
                  </a:cubicBezTo>
                  <a:cubicBezTo>
                    <a:pt x="221" y="114"/>
                    <a:pt x="218" y="103"/>
                    <a:pt x="218" y="90"/>
                  </a:cubicBezTo>
                  <a:cubicBezTo>
                    <a:pt x="217" y="53"/>
                    <a:pt x="236" y="24"/>
                    <a:pt x="266" y="12"/>
                  </a:cubicBezTo>
                  <a:cubicBezTo>
                    <a:pt x="288" y="4"/>
                    <a:pt x="311" y="6"/>
                    <a:pt x="328" y="18"/>
                  </a:cubicBezTo>
                  <a:cubicBezTo>
                    <a:pt x="340" y="26"/>
                    <a:pt x="348" y="38"/>
                    <a:pt x="352" y="52"/>
                  </a:cubicBezTo>
                  <a:cubicBezTo>
                    <a:pt x="353" y="59"/>
                    <a:pt x="354" y="66"/>
                    <a:pt x="354" y="73"/>
                  </a:cubicBezTo>
                  <a:cubicBezTo>
                    <a:pt x="353" y="105"/>
                    <a:pt x="340" y="120"/>
                    <a:pt x="316" y="135"/>
                  </a:cubicBezTo>
                  <a:cubicBezTo>
                    <a:pt x="316" y="135"/>
                    <a:pt x="315" y="135"/>
                    <a:pt x="315" y="135"/>
                  </a:cubicBezTo>
                  <a:cubicBezTo>
                    <a:pt x="315" y="135"/>
                    <a:pt x="315" y="135"/>
                    <a:pt x="315" y="136"/>
                  </a:cubicBezTo>
                  <a:cubicBezTo>
                    <a:pt x="315" y="136"/>
                    <a:pt x="315" y="135"/>
                    <a:pt x="314" y="136"/>
                  </a:cubicBezTo>
                  <a:cubicBezTo>
                    <a:pt x="314" y="136"/>
                    <a:pt x="312" y="137"/>
                    <a:pt x="313" y="138"/>
                  </a:cubicBezTo>
                  <a:cubicBezTo>
                    <a:pt x="313" y="138"/>
                    <a:pt x="313" y="139"/>
                    <a:pt x="313" y="139"/>
                  </a:cubicBezTo>
                  <a:cubicBezTo>
                    <a:pt x="313" y="139"/>
                    <a:pt x="314" y="140"/>
                    <a:pt x="314" y="140"/>
                  </a:cubicBezTo>
                  <a:cubicBezTo>
                    <a:pt x="314" y="140"/>
                    <a:pt x="314" y="140"/>
                    <a:pt x="314" y="140"/>
                  </a:cubicBezTo>
                  <a:cubicBezTo>
                    <a:pt x="314" y="141"/>
                    <a:pt x="314" y="141"/>
                    <a:pt x="314" y="141"/>
                  </a:cubicBezTo>
                  <a:cubicBezTo>
                    <a:pt x="327" y="158"/>
                    <a:pt x="344" y="185"/>
                    <a:pt x="351" y="211"/>
                  </a:cubicBezTo>
                  <a:cubicBezTo>
                    <a:pt x="356" y="229"/>
                    <a:pt x="356" y="246"/>
                    <a:pt x="345" y="258"/>
                  </a:cubicBezTo>
                  <a:cubicBezTo>
                    <a:pt x="311" y="296"/>
                    <a:pt x="248" y="316"/>
                    <a:pt x="200" y="326"/>
                  </a:cubicBezTo>
                  <a:cubicBezTo>
                    <a:pt x="182" y="330"/>
                    <a:pt x="165" y="326"/>
                    <a:pt x="151" y="315"/>
                  </a:cubicBezTo>
                  <a:cubicBezTo>
                    <a:pt x="131" y="299"/>
                    <a:pt x="118" y="272"/>
                    <a:pt x="118" y="244"/>
                  </a:cubicBezTo>
                  <a:cubicBezTo>
                    <a:pt x="118" y="243"/>
                    <a:pt x="117" y="242"/>
                    <a:pt x="116" y="242"/>
                  </a:cubicBezTo>
                  <a:cubicBezTo>
                    <a:pt x="116" y="242"/>
                    <a:pt x="115" y="242"/>
                    <a:pt x="114" y="243"/>
                  </a:cubicBezTo>
                  <a:cubicBezTo>
                    <a:pt x="102" y="255"/>
                    <a:pt x="85" y="260"/>
                    <a:pt x="68" y="257"/>
                  </a:cubicBezTo>
                  <a:cubicBezTo>
                    <a:pt x="45" y="252"/>
                    <a:pt x="25" y="234"/>
                    <a:pt x="17" y="212"/>
                  </a:cubicBezTo>
                  <a:cubicBezTo>
                    <a:pt x="5" y="178"/>
                    <a:pt x="19" y="140"/>
                    <a:pt x="50" y="125"/>
                  </a:cubicBezTo>
                  <a:cubicBezTo>
                    <a:pt x="76" y="112"/>
                    <a:pt x="99" y="116"/>
                    <a:pt x="120" y="138"/>
                  </a:cubicBezTo>
                  <a:cubicBezTo>
                    <a:pt x="134" y="152"/>
                    <a:pt x="150" y="174"/>
                    <a:pt x="147" y="197"/>
                  </a:cubicBezTo>
                  <a:cubicBezTo>
                    <a:pt x="147" y="198"/>
                    <a:pt x="147" y="199"/>
                    <a:pt x="148" y="199"/>
                  </a:cubicBezTo>
                  <a:cubicBezTo>
                    <a:pt x="149" y="200"/>
                    <a:pt x="149" y="200"/>
                    <a:pt x="150" y="199"/>
                  </a:cubicBezTo>
                  <a:cubicBezTo>
                    <a:pt x="160" y="190"/>
                    <a:pt x="175" y="184"/>
                    <a:pt x="188" y="178"/>
                  </a:cubicBezTo>
                  <a:cubicBezTo>
                    <a:pt x="199" y="173"/>
                    <a:pt x="199" y="173"/>
                    <a:pt x="199" y="173"/>
                  </a:cubicBezTo>
                  <a:cubicBezTo>
                    <a:pt x="212" y="166"/>
                    <a:pt x="212" y="166"/>
                    <a:pt x="212" y="166"/>
                  </a:cubicBezTo>
                  <a:cubicBezTo>
                    <a:pt x="223" y="160"/>
                    <a:pt x="234" y="154"/>
                    <a:pt x="245" y="152"/>
                  </a:cubicBezTo>
                  <a:cubicBezTo>
                    <a:pt x="245" y="151"/>
                    <a:pt x="246" y="151"/>
                    <a:pt x="246" y="151"/>
                  </a:cubicBezTo>
                  <a:close/>
                  <a:moveTo>
                    <a:pt x="317" y="135"/>
                  </a:moveTo>
                  <a:cubicBezTo>
                    <a:pt x="317" y="135"/>
                    <a:pt x="317" y="135"/>
                    <a:pt x="317" y="135"/>
                  </a:cubicBezTo>
                  <a:cubicBezTo>
                    <a:pt x="317" y="135"/>
                    <a:pt x="316" y="135"/>
                    <a:pt x="316" y="135"/>
                  </a:cubicBezTo>
                  <a:cubicBezTo>
                    <a:pt x="316" y="135"/>
                    <a:pt x="317" y="135"/>
                    <a:pt x="317" y="135"/>
                  </a:cubicBezTo>
                  <a:close/>
                  <a:moveTo>
                    <a:pt x="244" y="148"/>
                  </a:moveTo>
                  <a:cubicBezTo>
                    <a:pt x="244" y="148"/>
                    <a:pt x="244" y="148"/>
                    <a:pt x="244" y="148"/>
                  </a:cubicBezTo>
                  <a:cubicBezTo>
                    <a:pt x="244" y="148"/>
                    <a:pt x="244" y="148"/>
                    <a:pt x="244" y="14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1" name="Freeform 46"/>
            <p:cNvSpPr>
              <a:spLocks/>
            </p:cNvSpPr>
            <p:nvPr/>
          </p:nvSpPr>
          <p:spPr bwMode="auto">
            <a:xfrm>
              <a:off x="7796213" y="5751513"/>
              <a:ext cx="101600" cy="112713"/>
            </a:xfrm>
            <a:custGeom>
              <a:avLst/>
              <a:gdLst>
                <a:gd name="T0" fmla="*/ 15 w 18"/>
                <a:gd name="T1" fmla="*/ 17 h 20"/>
                <a:gd name="T2" fmla="*/ 7 w 18"/>
                <a:gd name="T3" fmla="*/ 9 h 20"/>
                <a:gd name="T4" fmla="*/ 15 w 18"/>
                <a:gd name="T5" fmla="*/ 18 h 20"/>
              </a:gdLst>
              <a:ahLst/>
              <a:cxnLst>
                <a:cxn ang="0">
                  <a:pos x="T0" y="T1"/>
                </a:cxn>
                <a:cxn ang="0">
                  <a:pos x="T2" y="T3"/>
                </a:cxn>
                <a:cxn ang="0">
                  <a:pos x="T4" y="T5"/>
                </a:cxn>
              </a:cxnLst>
              <a:rect l="0" t="0" r="r" b="b"/>
              <a:pathLst>
                <a:path w="18" h="20">
                  <a:moveTo>
                    <a:pt x="15" y="17"/>
                  </a:moveTo>
                  <a:cubicBezTo>
                    <a:pt x="9" y="20"/>
                    <a:pt x="0" y="16"/>
                    <a:pt x="7" y="9"/>
                  </a:cubicBezTo>
                  <a:cubicBezTo>
                    <a:pt x="17" y="0"/>
                    <a:pt x="18" y="14"/>
                    <a:pt x="15" y="18"/>
                  </a:cubicBezTo>
                </a:path>
              </a:pathLst>
            </a:custGeom>
            <a:solidFill>
              <a:srgbClr val="CC8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2" name="Freeform 47"/>
            <p:cNvSpPr>
              <a:spLocks noEditPoints="1"/>
            </p:cNvSpPr>
            <p:nvPr/>
          </p:nvSpPr>
          <p:spPr bwMode="auto">
            <a:xfrm>
              <a:off x="7807325" y="5768975"/>
              <a:ext cx="95250" cy="101600"/>
            </a:xfrm>
            <a:custGeom>
              <a:avLst/>
              <a:gdLst>
                <a:gd name="T0" fmla="*/ 4 w 17"/>
                <a:gd name="T1" fmla="*/ 5 h 18"/>
                <a:gd name="T2" fmla="*/ 1 w 17"/>
                <a:gd name="T3" fmla="*/ 12 h 18"/>
                <a:gd name="T4" fmla="*/ 1 w 17"/>
                <a:gd name="T5" fmla="*/ 14 h 18"/>
                <a:gd name="T6" fmla="*/ 12 w 17"/>
                <a:gd name="T7" fmla="*/ 17 h 18"/>
                <a:gd name="T8" fmla="*/ 12 w 17"/>
                <a:gd name="T9" fmla="*/ 17 h 18"/>
                <a:gd name="T10" fmla="*/ 15 w 17"/>
                <a:gd name="T11" fmla="*/ 16 h 18"/>
                <a:gd name="T12" fmla="*/ 14 w 17"/>
                <a:gd name="T13" fmla="*/ 2 h 18"/>
                <a:gd name="T14" fmla="*/ 4 w 17"/>
                <a:gd name="T15" fmla="*/ 5 h 18"/>
                <a:gd name="T16" fmla="*/ 5 w 17"/>
                <a:gd name="T17" fmla="*/ 11 h 18"/>
                <a:gd name="T18" fmla="*/ 6 w 17"/>
                <a:gd name="T19" fmla="*/ 8 h 18"/>
                <a:gd name="T20" fmla="*/ 11 w 17"/>
                <a:gd name="T21" fmla="*/ 6 h 18"/>
                <a:gd name="T22" fmla="*/ 12 w 17"/>
                <a:gd name="T23" fmla="*/ 7 h 18"/>
                <a:gd name="T24" fmla="*/ 12 w 17"/>
                <a:gd name="T25" fmla="*/ 12 h 18"/>
                <a:gd name="T26" fmla="*/ 5 w 17"/>
                <a:gd name="T2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8">
                  <a:moveTo>
                    <a:pt x="4" y="5"/>
                  </a:moveTo>
                  <a:cubicBezTo>
                    <a:pt x="0" y="8"/>
                    <a:pt x="0" y="10"/>
                    <a:pt x="1" y="12"/>
                  </a:cubicBezTo>
                  <a:cubicBezTo>
                    <a:pt x="1" y="13"/>
                    <a:pt x="1" y="13"/>
                    <a:pt x="1" y="14"/>
                  </a:cubicBezTo>
                  <a:cubicBezTo>
                    <a:pt x="3" y="16"/>
                    <a:pt x="8" y="18"/>
                    <a:pt x="12" y="17"/>
                  </a:cubicBezTo>
                  <a:cubicBezTo>
                    <a:pt x="12" y="17"/>
                    <a:pt x="12" y="17"/>
                    <a:pt x="12" y="17"/>
                  </a:cubicBezTo>
                  <a:cubicBezTo>
                    <a:pt x="13" y="18"/>
                    <a:pt x="14" y="17"/>
                    <a:pt x="15" y="16"/>
                  </a:cubicBezTo>
                  <a:cubicBezTo>
                    <a:pt x="17" y="13"/>
                    <a:pt x="17" y="5"/>
                    <a:pt x="14" y="2"/>
                  </a:cubicBezTo>
                  <a:cubicBezTo>
                    <a:pt x="12" y="1"/>
                    <a:pt x="9" y="0"/>
                    <a:pt x="4" y="5"/>
                  </a:cubicBezTo>
                  <a:close/>
                  <a:moveTo>
                    <a:pt x="5" y="11"/>
                  </a:moveTo>
                  <a:cubicBezTo>
                    <a:pt x="4" y="10"/>
                    <a:pt x="6" y="8"/>
                    <a:pt x="6" y="8"/>
                  </a:cubicBezTo>
                  <a:cubicBezTo>
                    <a:pt x="9" y="6"/>
                    <a:pt x="11" y="5"/>
                    <a:pt x="11" y="6"/>
                  </a:cubicBezTo>
                  <a:cubicBezTo>
                    <a:pt x="12" y="6"/>
                    <a:pt x="12" y="6"/>
                    <a:pt x="12" y="7"/>
                  </a:cubicBezTo>
                  <a:cubicBezTo>
                    <a:pt x="13" y="9"/>
                    <a:pt x="12" y="11"/>
                    <a:pt x="12" y="12"/>
                  </a:cubicBezTo>
                  <a:cubicBezTo>
                    <a:pt x="9" y="14"/>
                    <a:pt x="6" y="13"/>
                    <a:pt x="5"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3" name="Freeform 48"/>
            <p:cNvSpPr>
              <a:spLocks/>
            </p:cNvSpPr>
            <p:nvPr/>
          </p:nvSpPr>
          <p:spPr bwMode="auto">
            <a:xfrm>
              <a:off x="7300913" y="5599113"/>
              <a:ext cx="163513" cy="123825"/>
            </a:xfrm>
            <a:custGeom>
              <a:avLst/>
              <a:gdLst>
                <a:gd name="T0" fmla="*/ 7 w 29"/>
                <a:gd name="T1" fmla="*/ 4 h 22"/>
                <a:gd name="T2" fmla="*/ 2 w 29"/>
                <a:gd name="T3" fmla="*/ 21 h 22"/>
                <a:gd name="T4" fmla="*/ 5 w 29"/>
                <a:gd name="T5" fmla="*/ 22 h 22"/>
                <a:gd name="T6" fmla="*/ 6 w 29"/>
                <a:gd name="T7" fmla="*/ 19 h 22"/>
                <a:gd name="T8" fmla="*/ 9 w 29"/>
                <a:gd name="T9" fmla="*/ 7 h 22"/>
                <a:gd name="T10" fmla="*/ 25 w 29"/>
                <a:gd name="T11" fmla="*/ 8 h 22"/>
                <a:gd name="T12" fmla="*/ 28 w 29"/>
                <a:gd name="T13" fmla="*/ 8 h 22"/>
                <a:gd name="T14" fmla="*/ 28 w 29"/>
                <a:gd name="T15" fmla="*/ 6 h 22"/>
                <a:gd name="T16" fmla="*/ 7 w 29"/>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2">
                  <a:moveTo>
                    <a:pt x="7" y="4"/>
                  </a:moveTo>
                  <a:cubicBezTo>
                    <a:pt x="1" y="8"/>
                    <a:pt x="0" y="14"/>
                    <a:pt x="2" y="21"/>
                  </a:cubicBezTo>
                  <a:cubicBezTo>
                    <a:pt x="3" y="22"/>
                    <a:pt x="4" y="22"/>
                    <a:pt x="5" y="22"/>
                  </a:cubicBezTo>
                  <a:cubicBezTo>
                    <a:pt x="6" y="22"/>
                    <a:pt x="6" y="20"/>
                    <a:pt x="6" y="19"/>
                  </a:cubicBezTo>
                  <a:cubicBezTo>
                    <a:pt x="4" y="14"/>
                    <a:pt x="5" y="10"/>
                    <a:pt x="9" y="7"/>
                  </a:cubicBezTo>
                  <a:cubicBezTo>
                    <a:pt x="13" y="4"/>
                    <a:pt x="20" y="4"/>
                    <a:pt x="25" y="8"/>
                  </a:cubicBezTo>
                  <a:cubicBezTo>
                    <a:pt x="26" y="9"/>
                    <a:pt x="27" y="9"/>
                    <a:pt x="28" y="8"/>
                  </a:cubicBezTo>
                  <a:cubicBezTo>
                    <a:pt x="29" y="8"/>
                    <a:pt x="29" y="6"/>
                    <a:pt x="28" y="6"/>
                  </a:cubicBezTo>
                  <a:cubicBezTo>
                    <a:pt x="22" y="0"/>
                    <a:pt x="13" y="0"/>
                    <a:pt x="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4" name="Freeform 49"/>
            <p:cNvSpPr>
              <a:spLocks/>
            </p:cNvSpPr>
            <p:nvPr/>
          </p:nvSpPr>
          <p:spPr bwMode="auto">
            <a:xfrm>
              <a:off x="7419975" y="5784850"/>
              <a:ext cx="106363" cy="114300"/>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5" y="20"/>
                    <a:pt x="12" y="14"/>
                  </a:cubicBezTo>
                  <a:cubicBezTo>
                    <a:pt x="19" y="7"/>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5" name="Freeform 50"/>
            <p:cNvSpPr>
              <a:spLocks/>
            </p:cNvSpPr>
            <p:nvPr/>
          </p:nvSpPr>
          <p:spPr bwMode="auto">
            <a:xfrm>
              <a:off x="7958138" y="5283200"/>
              <a:ext cx="169863" cy="123825"/>
            </a:xfrm>
            <a:custGeom>
              <a:avLst/>
              <a:gdLst>
                <a:gd name="T0" fmla="*/ 8 w 30"/>
                <a:gd name="T1" fmla="*/ 4 h 22"/>
                <a:gd name="T2" fmla="*/ 3 w 30"/>
                <a:gd name="T3" fmla="*/ 21 h 22"/>
                <a:gd name="T4" fmla="*/ 5 w 30"/>
                <a:gd name="T5" fmla="*/ 22 h 22"/>
                <a:gd name="T6" fmla="*/ 6 w 30"/>
                <a:gd name="T7" fmla="*/ 20 h 22"/>
                <a:gd name="T8" fmla="*/ 10 w 30"/>
                <a:gd name="T9" fmla="*/ 8 h 22"/>
                <a:gd name="T10" fmla="*/ 26 w 30"/>
                <a:gd name="T11" fmla="*/ 10 h 22"/>
                <a:gd name="T12" fmla="*/ 29 w 30"/>
                <a:gd name="T13" fmla="*/ 10 h 22"/>
                <a:gd name="T14" fmla="*/ 29 w 30"/>
                <a:gd name="T15" fmla="*/ 7 h 22"/>
                <a:gd name="T16" fmla="*/ 8 w 3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2">
                  <a:moveTo>
                    <a:pt x="8" y="4"/>
                  </a:moveTo>
                  <a:cubicBezTo>
                    <a:pt x="2" y="8"/>
                    <a:pt x="0" y="14"/>
                    <a:pt x="3" y="21"/>
                  </a:cubicBezTo>
                  <a:cubicBezTo>
                    <a:pt x="3" y="22"/>
                    <a:pt x="4" y="22"/>
                    <a:pt x="5" y="22"/>
                  </a:cubicBezTo>
                  <a:cubicBezTo>
                    <a:pt x="6" y="22"/>
                    <a:pt x="7" y="21"/>
                    <a:pt x="6" y="20"/>
                  </a:cubicBezTo>
                  <a:cubicBezTo>
                    <a:pt x="5" y="14"/>
                    <a:pt x="6" y="10"/>
                    <a:pt x="10" y="8"/>
                  </a:cubicBezTo>
                  <a:cubicBezTo>
                    <a:pt x="14" y="5"/>
                    <a:pt x="21" y="5"/>
                    <a:pt x="26" y="10"/>
                  </a:cubicBezTo>
                  <a:cubicBezTo>
                    <a:pt x="27" y="10"/>
                    <a:pt x="28" y="10"/>
                    <a:pt x="29" y="10"/>
                  </a:cubicBezTo>
                  <a:cubicBezTo>
                    <a:pt x="30" y="9"/>
                    <a:pt x="30" y="8"/>
                    <a:pt x="29" y="7"/>
                  </a:cubicBezTo>
                  <a:cubicBezTo>
                    <a:pt x="23" y="0"/>
                    <a:pt x="14" y="1"/>
                    <a:pt x="8"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6" name="Freeform 51"/>
            <p:cNvSpPr>
              <a:spLocks/>
            </p:cNvSpPr>
            <p:nvPr/>
          </p:nvSpPr>
          <p:spPr bwMode="auto">
            <a:xfrm>
              <a:off x="8077200" y="5475288"/>
              <a:ext cx="106363" cy="112713"/>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4" y="20"/>
                    <a:pt x="12" y="14"/>
                  </a:cubicBezTo>
                  <a:cubicBezTo>
                    <a:pt x="19" y="8"/>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Freeform 52"/>
            <p:cNvSpPr>
              <a:spLocks/>
            </p:cNvSpPr>
            <p:nvPr/>
          </p:nvSpPr>
          <p:spPr bwMode="auto">
            <a:xfrm>
              <a:off x="6638925" y="5102225"/>
              <a:ext cx="476250" cy="587375"/>
            </a:xfrm>
            <a:custGeom>
              <a:avLst/>
              <a:gdLst>
                <a:gd name="T0" fmla="*/ 34 w 85"/>
                <a:gd name="T1" fmla="*/ 13 h 104"/>
                <a:gd name="T2" fmla="*/ 24 w 85"/>
                <a:gd name="T3" fmla="*/ 85 h 104"/>
                <a:gd name="T4" fmla="*/ 83 w 85"/>
                <a:gd name="T5" fmla="*/ 51 h 104"/>
                <a:gd name="T6" fmla="*/ 34 w 85"/>
                <a:gd name="T7" fmla="*/ 14 h 104"/>
              </a:gdLst>
              <a:ahLst/>
              <a:cxnLst>
                <a:cxn ang="0">
                  <a:pos x="T0" y="T1"/>
                </a:cxn>
                <a:cxn ang="0">
                  <a:pos x="T2" y="T3"/>
                </a:cxn>
                <a:cxn ang="0">
                  <a:pos x="T4" y="T5"/>
                </a:cxn>
                <a:cxn ang="0">
                  <a:pos x="T6" y="T7"/>
                </a:cxn>
              </a:cxnLst>
              <a:rect l="0" t="0" r="r" b="b"/>
              <a:pathLst>
                <a:path w="85" h="104">
                  <a:moveTo>
                    <a:pt x="34" y="13"/>
                  </a:moveTo>
                  <a:cubicBezTo>
                    <a:pt x="4" y="21"/>
                    <a:pt x="0" y="69"/>
                    <a:pt x="24" y="85"/>
                  </a:cubicBezTo>
                  <a:cubicBezTo>
                    <a:pt x="51" y="104"/>
                    <a:pt x="82" y="79"/>
                    <a:pt x="83" y="51"/>
                  </a:cubicBezTo>
                  <a:cubicBezTo>
                    <a:pt x="85" y="25"/>
                    <a:pt x="58" y="0"/>
                    <a:pt x="34" y="14"/>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8" name="Freeform 53"/>
            <p:cNvSpPr>
              <a:spLocks/>
            </p:cNvSpPr>
            <p:nvPr/>
          </p:nvSpPr>
          <p:spPr bwMode="auto">
            <a:xfrm>
              <a:off x="7807325" y="4483100"/>
              <a:ext cx="584200" cy="546100"/>
            </a:xfrm>
            <a:custGeom>
              <a:avLst/>
              <a:gdLst>
                <a:gd name="T0" fmla="*/ 30 w 104"/>
                <a:gd name="T1" fmla="*/ 6 h 97"/>
                <a:gd name="T2" fmla="*/ 3 w 104"/>
                <a:gd name="T3" fmla="*/ 37 h 97"/>
                <a:gd name="T4" fmla="*/ 19 w 104"/>
                <a:gd name="T5" fmla="*/ 81 h 97"/>
                <a:gd name="T6" fmla="*/ 87 w 104"/>
                <a:gd name="T7" fmla="*/ 57 h 97"/>
                <a:gd name="T8" fmla="*/ 33 w 104"/>
                <a:gd name="T9" fmla="*/ 7 h 97"/>
              </a:gdLst>
              <a:ahLst/>
              <a:cxnLst>
                <a:cxn ang="0">
                  <a:pos x="T0" y="T1"/>
                </a:cxn>
                <a:cxn ang="0">
                  <a:pos x="T2" y="T3"/>
                </a:cxn>
                <a:cxn ang="0">
                  <a:pos x="T4" y="T5"/>
                </a:cxn>
                <a:cxn ang="0">
                  <a:pos x="T6" y="T7"/>
                </a:cxn>
                <a:cxn ang="0">
                  <a:pos x="T8" y="T9"/>
                </a:cxn>
              </a:cxnLst>
              <a:rect l="0" t="0" r="r" b="b"/>
              <a:pathLst>
                <a:path w="104" h="97">
                  <a:moveTo>
                    <a:pt x="30" y="6"/>
                  </a:moveTo>
                  <a:cubicBezTo>
                    <a:pt x="17" y="13"/>
                    <a:pt x="6" y="22"/>
                    <a:pt x="3" y="37"/>
                  </a:cubicBezTo>
                  <a:cubicBezTo>
                    <a:pt x="0" y="52"/>
                    <a:pt x="6" y="72"/>
                    <a:pt x="19" y="81"/>
                  </a:cubicBezTo>
                  <a:cubicBezTo>
                    <a:pt x="41" y="97"/>
                    <a:pt x="77" y="79"/>
                    <a:pt x="87" y="57"/>
                  </a:cubicBezTo>
                  <a:cubicBezTo>
                    <a:pt x="104" y="21"/>
                    <a:pt x="63" y="0"/>
                    <a:pt x="33" y="7"/>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9" name="Freeform 54"/>
            <p:cNvSpPr>
              <a:spLocks/>
            </p:cNvSpPr>
            <p:nvPr/>
          </p:nvSpPr>
          <p:spPr bwMode="auto">
            <a:xfrm>
              <a:off x="7566025" y="5835650"/>
              <a:ext cx="347663" cy="231775"/>
            </a:xfrm>
            <a:custGeom>
              <a:avLst/>
              <a:gdLst>
                <a:gd name="T0" fmla="*/ 2 w 62"/>
                <a:gd name="T1" fmla="*/ 12 h 41"/>
                <a:gd name="T2" fmla="*/ 14 w 62"/>
                <a:gd name="T3" fmla="*/ 35 h 41"/>
                <a:gd name="T4" fmla="*/ 61 w 62"/>
                <a:gd name="T5" fmla="*/ 26 h 41"/>
                <a:gd name="T6" fmla="*/ 62 w 62"/>
                <a:gd name="T7" fmla="*/ 25 h 41"/>
                <a:gd name="T8" fmla="*/ 62 w 62"/>
                <a:gd name="T9" fmla="*/ 22 h 41"/>
                <a:gd name="T10" fmla="*/ 56 w 62"/>
                <a:gd name="T11" fmla="*/ 2 h 41"/>
                <a:gd name="T12" fmla="*/ 54 w 62"/>
                <a:gd name="T13" fmla="*/ 1 h 41"/>
                <a:gd name="T14" fmla="*/ 53 w 62"/>
                <a:gd name="T15" fmla="*/ 3 h 41"/>
                <a:gd name="T16" fmla="*/ 53 w 62"/>
                <a:gd name="T17" fmla="*/ 3 h 41"/>
                <a:gd name="T18" fmla="*/ 55 w 62"/>
                <a:gd name="T19" fmla="*/ 10 h 41"/>
                <a:gd name="T20" fmla="*/ 58 w 62"/>
                <a:gd name="T21" fmla="*/ 23 h 41"/>
                <a:gd name="T22" fmla="*/ 58 w 62"/>
                <a:gd name="T23" fmla="*/ 24 h 41"/>
                <a:gd name="T24" fmla="*/ 15 w 62"/>
                <a:gd name="T25" fmla="*/ 31 h 41"/>
                <a:gd name="T26" fmla="*/ 5 w 62"/>
                <a:gd name="T27" fmla="*/ 13 h 41"/>
                <a:gd name="T28" fmla="*/ 4 w 62"/>
                <a:gd name="T29" fmla="*/ 10 h 41"/>
                <a:gd name="T30" fmla="*/ 2 w 62"/>
                <a:gd name="T31"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41">
                  <a:moveTo>
                    <a:pt x="2" y="12"/>
                  </a:moveTo>
                  <a:cubicBezTo>
                    <a:pt x="0" y="22"/>
                    <a:pt x="4" y="30"/>
                    <a:pt x="14" y="35"/>
                  </a:cubicBezTo>
                  <a:cubicBezTo>
                    <a:pt x="27" y="41"/>
                    <a:pt x="50" y="40"/>
                    <a:pt x="61" y="26"/>
                  </a:cubicBezTo>
                  <a:cubicBezTo>
                    <a:pt x="62" y="26"/>
                    <a:pt x="62" y="25"/>
                    <a:pt x="62" y="25"/>
                  </a:cubicBezTo>
                  <a:cubicBezTo>
                    <a:pt x="62" y="22"/>
                    <a:pt x="62" y="22"/>
                    <a:pt x="62" y="22"/>
                  </a:cubicBezTo>
                  <a:cubicBezTo>
                    <a:pt x="61" y="15"/>
                    <a:pt x="59" y="7"/>
                    <a:pt x="56" y="2"/>
                  </a:cubicBezTo>
                  <a:cubicBezTo>
                    <a:pt x="56" y="1"/>
                    <a:pt x="55" y="0"/>
                    <a:pt x="54" y="1"/>
                  </a:cubicBezTo>
                  <a:cubicBezTo>
                    <a:pt x="53" y="1"/>
                    <a:pt x="52" y="2"/>
                    <a:pt x="53" y="3"/>
                  </a:cubicBezTo>
                  <a:cubicBezTo>
                    <a:pt x="53" y="3"/>
                    <a:pt x="53" y="3"/>
                    <a:pt x="53" y="3"/>
                  </a:cubicBezTo>
                  <a:cubicBezTo>
                    <a:pt x="54" y="5"/>
                    <a:pt x="55" y="7"/>
                    <a:pt x="55" y="10"/>
                  </a:cubicBezTo>
                  <a:cubicBezTo>
                    <a:pt x="56" y="14"/>
                    <a:pt x="57" y="19"/>
                    <a:pt x="58" y="23"/>
                  </a:cubicBezTo>
                  <a:cubicBezTo>
                    <a:pt x="58" y="23"/>
                    <a:pt x="58" y="23"/>
                    <a:pt x="58" y="24"/>
                  </a:cubicBezTo>
                  <a:cubicBezTo>
                    <a:pt x="47" y="36"/>
                    <a:pt x="27" y="37"/>
                    <a:pt x="15" y="31"/>
                  </a:cubicBezTo>
                  <a:cubicBezTo>
                    <a:pt x="11" y="29"/>
                    <a:pt x="3" y="24"/>
                    <a:pt x="5" y="13"/>
                  </a:cubicBezTo>
                  <a:cubicBezTo>
                    <a:pt x="6" y="12"/>
                    <a:pt x="5" y="10"/>
                    <a:pt x="4" y="10"/>
                  </a:cubicBezTo>
                  <a:cubicBezTo>
                    <a:pt x="3" y="10"/>
                    <a:pt x="2" y="11"/>
                    <a:pt x="2" y="1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0" name="Freeform 55"/>
            <p:cNvSpPr>
              <a:spLocks/>
            </p:cNvSpPr>
            <p:nvPr/>
          </p:nvSpPr>
          <p:spPr bwMode="auto">
            <a:xfrm>
              <a:off x="7897813" y="5768975"/>
              <a:ext cx="252413" cy="242888"/>
            </a:xfrm>
            <a:custGeom>
              <a:avLst/>
              <a:gdLst>
                <a:gd name="T0" fmla="*/ 39 w 45"/>
                <a:gd name="T1" fmla="*/ 0 h 43"/>
                <a:gd name="T2" fmla="*/ 38 w 45"/>
                <a:gd name="T3" fmla="*/ 3 h 43"/>
                <a:gd name="T4" fmla="*/ 33 w 45"/>
                <a:gd name="T5" fmla="*/ 27 h 43"/>
                <a:gd name="T6" fmla="*/ 2 w 45"/>
                <a:gd name="T7" fmla="*/ 35 h 43"/>
                <a:gd name="T8" fmla="*/ 0 w 45"/>
                <a:gd name="T9" fmla="*/ 37 h 43"/>
                <a:gd name="T10" fmla="*/ 1 w 45"/>
                <a:gd name="T11" fmla="*/ 39 h 43"/>
                <a:gd name="T12" fmla="*/ 36 w 45"/>
                <a:gd name="T13" fmla="*/ 30 h 43"/>
                <a:gd name="T14" fmla="*/ 41 w 45"/>
                <a:gd name="T15" fmla="*/ 1 h 43"/>
                <a:gd name="T16" fmla="*/ 39 w 45"/>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3">
                  <a:moveTo>
                    <a:pt x="39" y="0"/>
                  </a:moveTo>
                  <a:cubicBezTo>
                    <a:pt x="38" y="1"/>
                    <a:pt x="37" y="2"/>
                    <a:pt x="38" y="3"/>
                  </a:cubicBezTo>
                  <a:cubicBezTo>
                    <a:pt x="41" y="11"/>
                    <a:pt x="39" y="20"/>
                    <a:pt x="33" y="27"/>
                  </a:cubicBezTo>
                  <a:cubicBezTo>
                    <a:pt x="25" y="35"/>
                    <a:pt x="13" y="39"/>
                    <a:pt x="2" y="35"/>
                  </a:cubicBezTo>
                  <a:cubicBezTo>
                    <a:pt x="1" y="35"/>
                    <a:pt x="0" y="36"/>
                    <a:pt x="0" y="37"/>
                  </a:cubicBezTo>
                  <a:cubicBezTo>
                    <a:pt x="0" y="38"/>
                    <a:pt x="0" y="39"/>
                    <a:pt x="1" y="39"/>
                  </a:cubicBezTo>
                  <a:cubicBezTo>
                    <a:pt x="13" y="43"/>
                    <a:pt x="27" y="39"/>
                    <a:pt x="36" y="30"/>
                  </a:cubicBezTo>
                  <a:cubicBezTo>
                    <a:pt x="43" y="22"/>
                    <a:pt x="45" y="11"/>
                    <a:pt x="41" y="1"/>
                  </a:cubicBezTo>
                  <a:cubicBezTo>
                    <a:pt x="41" y="0"/>
                    <a:pt x="40" y="0"/>
                    <a:pt x="3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1" name="Freeform 56"/>
            <p:cNvSpPr>
              <a:spLocks/>
            </p:cNvSpPr>
            <p:nvPr/>
          </p:nvSpPr>
          <p:spPr bwMode="auto">
            <a:xfrm>
              <a:off x="7346950" y="5859463"/>
              <a:ext cx="257175" cy="236538"/>
            </a:xfrm>
            <a:custGeom>
              <a:avLst/>
              <a:gdLst>
                <a:gd name="T0" fmla="*/ 17 w 46"/>
                <a:gd name="T1" fmla="*/ 11 h 42"/>
                <a:gd name="T2" fmla="*/ 6 w 46"/>
                <a:gd name="T3" fmla="*/ 34 h 42"/>
                <a:gd name="T4" fmla="*/ 33 w 46"/>
                <a:gd name="T5" fmla="*/ 36 h 42"/>
                <a:gd name="T6" fmla="*/ 15 w 46"/>
                <a:gd name="T7" fmla="*/ 11 h 42"/>
              </a:gdLst>
              <a:ahLst/>
              <a:cxnLst>
                <a:cxn ang="0">
                  <a:pos x="T0" y="T1"/>
                </a:cxn>
                <a:cxn ang="0">
                  <a:pos x="T2" y="T3"/>
                </a:cxn>
                <a:cxn ang="0">
                  <a:pos x="T4" y="T5"/>
                </a:cxn>
                <a:cxn ang="0">
                  <a:pos x="T6" y="T7"/>
                </a:cxn>
              </a:cxnLst>
              <a:rect l="0" t="0" r="r" b="b"/>
              <a:pathLst>
                <a:path w="46" h="42">
                  <a:moveTo>
                    <a:pt x="17" y="11"/>
                  </a:moveTo>
                  <a:cubicBezTo>
                    <a:pt x="5" y="8"/>
                    <a:pt x="0" y="26"/>
                    <a:pt x="6" y="34"/>
                  </a:cubicBezTo>
                  <a:cubicBezTo>
                    <a:pt x="12" y="42"/>
                    <a:pt x="26" y="42"/>
                    <a:pt x="33" y="36"/>
                  </a:cubicBezTo>
                  <a:cubicBezTo>
                    <a:pt x="46" y="23"/>
                    <a:pt x="30" y="0"/>
                    <a:pt x="15" y="11"/>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2" name="Freeform 57"/>
            <p:cNvSpPr>
              <a:spLocks/>
            </p:cNvSpPr>
            <p:nvPr/>
          </p:nvSpPr>
          <p:spPr bwMode="auto">
            <a:xfrm>
              <a:off x="8139113" y="5514975"/>
              <a:ext cx="258763" cy="265113"/>
            </a:xfrm>
            <a:custGeom>
              <a:avLst/>
              <a:gdLst>
                <a:gd name="T0" fmla="*/ 18 w 46"/>
                <a:gd name="T1" fmla="*/ 6 h 47"/>
                <a:gd name="T2" fmla="*/ 32 w 46"/>
                <a:gd name="T3" fmla="*/ 30 h 47"/>
                <a:gd name="T4" fmla="*/ 21 w 46"/>
                <a:gd name="T5" fmla="*/ 5 h 47"/>
              </a:gdLst>
              <a:ahLst/>
              <a:cxnLst>
                <a:cxn ang="0">
                  <a:pos x="T0" y="T1"/>
                </a:cxn>
                <a:cxn ang="0">
                  <a:pos x="T2" y="T3"/>
                </a:cxn>
                <a:cxn ang="0">
                  <a:pos x="T4" y="T5"/>
                </a:cxn>
              </a:cxnLst>
              <a:rect l="0" t="0" r="r" b="b"/>
              <a:pathLst>
                <a:path w="46" h="47">
                  <a:moveTo>
                    <a:pt x="18" y="6"/>
                  </a:moveTo>
                  <a:cubicBezTo>
                    <a:pt x="0" y="9"/>
                    <a:pt x="9" y="47"/>
                    <a:pt x="32" y="30"/>
                  </a:cubicBezTo>
                  <a:cubicBezTo>
                    <a:pt x="46" y="20"/>
                    <a:pt x="36" y="0"/>
                    <a:pt x="21" y="5"/>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3" name="Freeform 58"/>
            <p:cNvSpPr>
              <a:spLocks/>
            </p:cNvSpPr>
            <p:nvPr/>
          </p:nvSpPr>
          <p:spPr bwMode="auto">
            <a:xfrm>
              <a:off x="7385050" y="5926138"/>
              <a:ext cx="141288" cy="112713"/>
            </a:xfrm>
            <a:custGeom>
              <a:avLst/>
              <a:gdLst>
                <a:gd name="T0" fmla="*/ 16 w 25"/>
                <a:gd name="T1" fmla="*/ 5 h 20"/>
                <a:gd name="T2" fmla="*/ 14 w 25"/>
                <a:gd name="T3" fmla="*/ 20 h 20"/>
                <a:gd name="T4" fmla="*/ 18 w 25"/>
                <a:gd name="T5" fmla="*/ 4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4" y="20"/>
                  </a:cubicBezTo>
                  <a:cubicBezTo>
                    <a:pt x="25" y="20"/>
                    <a:pt x="22" y="10"/>
                    <a:pt x="18" y="4"/>
                  </a:cubicBezTo>
                  <a:cubicBezTo>
                    <a:pt x="17" y="4"/>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4" name="Freeform 59"/>
            <p:cNvSpPr>
              <a:spLocks/>
            </p:cNvSpPr>
            <p:nvPr/>
          </p:nvSpPr>
          <p:spPr bwMode="auto">
            <a:xfrm>
              <a:off x="8189913" y="5554663"/>
              <a:ext cx="139700" cy="112713"/>
            </a:xfrm>
            <a:custGeom>
              <a:avLst/>
              <a:gdLst>
                <a:gd name="T0" fmla="*/ 16 w 25"/>
                <a:gd name="T1" fmla="*/ 5 h 20"/>
                <a:gd name="T2" fmla="*/ 13 w 25"/>
                <a:gd name="T3" fmla="*/ 20 h 20"/>
                <a:gd name="T4" fmla="*/ 17 w 25"/>
                <a:gd name="T5" fmla="*/ 5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3" y="20"/>
                  </a:cubicBezTo>
                  <a:cubicBezTo>
                    <a:pt x="25" y="20"/>
                    <a:pt x="22" y="10"/>
                    <a:pt x="17" y="5"/>
                  </a:cubicBezTo>
                  <a:cubicBezTo>
                    <a:pt x="16" y="5"/>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5" name="Freeform 60"/>
            <p:cNvSpPr>
              <a:spLocks/>
            </p:cNvSpPr>
            <p:nvPr/>
          </p:nvSpPr>
          <p:spPr bwMode="auto">
            <a:xfrm>
              <a:off x="7031038" y="6067425"/>
              <a:ext cx="1028700" cy="203200"/>
            </a:xfrm>
            <a:custGeom>
              <a:avLst/>
              <a:gdLst>
                <a:gd name="T0" fmla="*/ 1 w 183"/>
                <a:gd name="T1" fmla="*/ 27 h 36"/>
                <a:gd name="T2" fmla="*/ 6 w 183"/>
                <a:gd name="T3" fmla="*/ 13 h 36"/>
                <a:gd name="T4" fmla="*/ 30 w 183"/>
                <a:gd name="T5" fmla="*/ 13 h 36"/>
                <a:gd name="T6" fmla="*/ 111 w 183"/>
                <a:gd name="T7" fmla="*/ 8 h 36"/>
                <a:gd name="T8" fmla="*/ 166 w 183"/>
                <a:gd name="T9" fmla="*/ 3 h 36"/>
                <a:gd name="T10" fmla="*/ 178 w 183"/>
                <a:gd name="T11" fmla="*/ 4 h 36"/>
                <a:gd name="T12" fmla="*/ 183 w 183"/>
                <a:gd name="T13" fmla="*/ 22 h 36"/>
                <a:gd name="T14" fmla="*/ 85 w 183"/>
                <a:gd name="T15" fmla="*/ 28 h 36"/>
                <a:gd name="T16" fmla="*/ 36 w 183"/>
                <a:gd name="T17" fmla="*/ 33 h 36"/>
                <a:gd name="T18" fmla="*/ 15 w 183"/>
                <a:gd name="T19" fmla="*/ 35 h 36"/>
                <a:gd name="T20" fmla="*/ 2 w 183"/>
                <a:gd name="T21"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36">
                  <a:moveTo>
                    <a:pt x="1" y="27"/>
                  </a:moveTo>
                  <a:cubicBezTo>
                    <a:pt x="0" y="25"/>
                    <a:pt x="4" y="15"/>
                    <a:pt x="6" y="13"/>
                  </a:cubicBezTo>
                  <a:cubicBezTo>
                    <a:pt x="11" y="9"/>
                    <a:pt x="24" y="13"/>
                    <a:pt x="30" y="13"/>
                  </a:cubicBezTo>
                  <a:cubicBezTo>
                    <a:pt x="58" y="14"/>
                    <a:pt x="83" y="12"/>
                    <a:pt x="111" y="8"/>
                  </a:cubicBezTo>
                  <a:cubicBezTo>
                    <a:pt x="129" y="6"/>
                    <a:pt x="148" y="3"/>
                    <a:pt x="166" y="3"/>
                  </a:cubicBezTo>
                  <a:cubicBezTo>
                    <a:pt x="172" y="2"/>
                    <a:pt x="175" y="0"/>
                    <a:pt x="178" y="4"/>
                  </a:cubicBezTo>
                  <a:cubicBezTo>
                    <a:pt x="180" y="7"/>
                    <a:pt x="182" y="18"/>
                    <a:pt x="183" y="22"/>
                  </a:cubicBezTo>
                  <a:cubicBezTo>
                    <a:pt x="150" y="25"/>
                    <a:pt x="117" y="25"/>
                    <a:pt x="85" y="28"/>
                  </a:cubicBezTo>
                  <a:cubicBezTo>
                    <a:pt x="69" y="29"/>
                    <a:pt x="52" y="31"/>
                    <a:pt x="36" y="33"/>
                  </a:cubicBezTo>
                  <a:cubicBezTo>
                    <a:pt x="29" y="34"/>
                    <a:pt x="22" y="36"/>
                    <a:pt x="15" y="35"/>
                  </a:cubicBezTo>
                  <a:cubicBezTo>
                    <a:pt x="11" y="35"/>
                    <a:pt x="6" y="33"/>
                    <a:pt x="2"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6" name="Freeform 61"/>
            <p:cNvSpPr>
              <a:spLocks/>
            </p:cNvSpPr>
            <p:nvPr/>
          </p:nvSpPr>
          <p:spPr bwMode="auto">
            <a:xfrm>
              <a:off x="7019925" y="6067425"/>
              <a:ext cx="1046163" cy="214313"/>
            </a:xfrm>
            <a:custGeom>
              <a:avLst/>
              <a:gdLst>
                <a:gd name="T0" fmla="*/ 172 w 186"/>
                <a:gd name="T1" fmla="*/ 0 h 38"/>
                <a:gd name="T2" fmla="*/ 168 w 186"/>
                <a:gd name="T3" fmla="*/ 1 h 38"/>
                <a:gd name="T4" fmla="*/ 112 w 186"/>
                <a:gd name="T5" fmla="*/ 7 h 38"/>
                <a:gd name="T6" fmla="*/ 32 w 186"/>
                <a:gd name="T7" fmla="*/ 11 h 38"/>
                <a:gd name="T8" fmla="*/ 26 w 186"/>
                <a:gd name="T9" fmla="*/ 10 h 38"/>
                <a:gd name="T10" fmla="*/ 7 w 186"/>
                <a:gd name="T11" fmla="*/ 11 h 38"/>
                <a:gd name="T12" fmla="*/ 1 w 186"/>
                <a:gd name="T13" fmla="*/ 28 h 38"/>
                <a:gd name="T14" fmla="*/ 3 w 186"/>
                <a:gd name="T15" fmla="*/ 29 h 38"/>
                <a:gd name="T16" fmla="*/ 4 w 186"/>
                <a:gd name="T17" fmla="*/ 27 h 38"/>
                <a:gd name="T18" fmla="*/ 9 w 186"/>
                <a:gd name="T19" fmla="*/ 14 h 38"/>
                <a:gd name="T20" fmla="*/ 25 w 186"/>
                <a:gd name="T21" fmla="*/ 14 h 38"/>
                <a:gd name="T22" fmla="*/ 32 w 186"/>
                <a:gd name="T23" fmla="*/ 15 h 38"/>
                <a:gd name="T24" fmla="*/ 113 w 186"/>
                <a:gd name="T25" fmla="*/ 10 h 38"/>
                <a:gd name="T26" fmla="*/ 168 w 186"/>
                <a:gd name="T27" fmla="*/ 4 h 38"/>
                <a:gd name="T28" fmla="*/ 173 w 186"/>
                <a:gd name="T29" fmla="*/ 4 h 38"/>
                <a:gd name="T30" fmla="*/ 179 w 186"/>
                <a:gd name="T31" fmla="*/ 5 h 38"/>
                <a:gd name="T32" fmla="*/ 183 w 186"/>
                <a:gd name="T33" fmla="*/ 20 h 38"/>
                <a:gd name="T34" fmla="*/ 136 w 186"/>
                <a:gd name="T35" fmla="*/ 23 h 38"/>
                <a:gd name="T36" fmla="*/ 87 w 186"/>
                <a:gd name="T37" fmla="*/ 26 h 38"/>
                <a:gd name="T38" fmla="*/ 38 w 186"/>
                <a:gd name="T39" fmla="*/ 32 h 38"/>
                <a:gd name="T40" fmla="*/ 34 w 186"/>
                <a:gd name="T41" fmla="*/ 32 h 38"/>
                <a:gd name="T42" fmla="*/ 18 w 186"/>
                <a:gd name="T43" fmla="*/ 34 h 38"/>
                <a:gd name="T44" fmla="*/ 12 w 186"/>
                <a:gd name="T45" fmla="*/ 32 h 38"/>
                <a:gd name="T46" fmla="*/ 4 w 186"/>
                <a:gd name="T47" fmla="*/ 31 h 38"/>
                <a:gd name="T48" fmla="*/ 2 w 186"/>
                <a:gd name="T49" fmla="*/ 33 h 38"/>
                <a:gd name="T50" fmla="*/ 4 w 186"/>
                <a:gd name="T51" fmla="*/ 34 h 38"/>
                <a:gd name="T52" fmla="*/ 11 w 186"/>
                <a:gd name="T53" fmla="*/ 36 h 38"/>
                <a:gd name="T54" fmla="*/ 17 w 186"/>
                <a:gd name="T55" fmla="*/ 37 h 38"/>
                <a:gd name="T56" fmla="*/ 35 w 186"/>
                <a:gd name="T57" fmla="*/ 36 h 38"/>
                <a:gd name="T58" fmla="*/ 38 w 186"/>
                <a:gd name="T59" fmla="*/ 35 h 38"/>
                <a:gd name="T60" fmla="*/ 87 w 186"/>
                <a:gd name="T61" fmla="*/ 30 h 38"/>
                <a:gd name="T62" fmla="*/ 136 w 186"/>
                <a:gd name="T63" fmla="*/ 26 h 38"/>
                <a:gd name="T64" fmla="*/ 185 w 186"/>
                <a:gd name="T65" fmla="*/ 23 h 38"/>
                <a:gd name="T66" fmla="*/ 186 w 186"/>
                <a:gd name="T67" fmla="*/ 21 h 38"/>
                <a:gd name="T68" fmla="*/ 181 w 186"/>
                <a:gd name="T69" fmla="*/ 4 h 38"/>
                <a:gd name="T70" fmla="*/ 172 w 186"/>
                <a:gd name="T7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 h="38">
                  <a:moveTo>
                    <a:pt x="172" y="0"/>
                  </a:moveTo>
                  <a:cubicBezTo>
                    <a:pt x="168" y="1"/>
                    <a:pt x="168" y="1"/>
                    <a:pt x="168" y="1"/>
                  </a:cubicBezTo>
                  <a:cubicBezTo>
                    <a:pt x="149" y="2"/>
                    <a:pt x="128" y="4"/>
                    <a:pt x="112" y="7"/>
                  </a:cubicBezTo>
                  <a:cubicBezTo>
                    <a:pt x="86" y="11"/>
                    <a:pt x="60" y="12"/>
                    <a:pt x="32" y="11"/>
                  </a:cubicBezTo>
                  <a:cubicBezTo>
                    <a:pt x="26" y="10"/>
                    <a:pt x="26" y="10"/>
                    <a:pt x="26" y="10"/>
                  </a:cubicBezTo>
                  <a:cubicBezTo>
                    <a:pt x="19" y="9"/>
                    <a:pt x="11" y="8"/>
                    <a:pt x="7" y="11"/>
                  </a:cubicBezTo>
                  <a:cubicBezTo>
                    <a:pt x="4" y="13"/>
                    <a:pt x="0" y="25"/>
                    <a:pt x="1" y="28"/>
                  </a:cubicBezTo>
                  <a:cubicBezTo>
                    <a:pt x="1" y="29"/>
                    <a:pt x="2" y="29"/>
                    <a:pt x="3" y="29"/>
                  </a:cubicBezTo>
                  <a:cubicBezTo>
                    <a:pt x="4" y="29"/>
                    <a:pt x="4" y="28"/>
                    <a:pt x="4" y="27"/>
                  </a:cubicBezTo>
                  <a:cubicBezTo>
                    <a:pt x="4" y="25"/>
                    <a:pt x="7" y="15"/>
                    <a:pt x="9" y="14"/>
                  </a:cubicBezTo>
                  <a:cubicBezTo>
                    <a:pt x="12" y="12"/>
                    <a:pt x="19" y="13"/>
                    <a:pt x="25" y="14"/>
                  </a:cubicBezTo>
                  <a:cubicBezTo>
                    <a:pt x="32" y="15"/>
                    <a:pt x="32" y="15"/>
                    <a:pt x="32" y="15"/>
                  </a:cubicBezTo>
                  <a:cubicBezTo>
                    <a:pt x="60" y="15"/>
                    <a:pt x="86" y="14"/>
                    <a:pt x="113" y="10"/>
                  </a:cubicBezTo>
                  <a:cubicBezTo>
                    <a:pt x="128" y="8"/>
                    <a:pt x="149" y="5"/>
                    <a:pt x="168" y="4"/>
                  </a:cubicBezTo>
                  <a:cubicBezTo>
                    <a:pt x="173" y="4"/>
                    <a:pt x="173" y="4"/>
                    <a:pt x="173" y="4"/>
                  </a:cubicBezTo>
                  <a:cubicBezTo>
                    <a:pt x="176" y="3"/>
                    <a:pt x="177" y="3"/>
                    <a:pt x="179" y="5"/>
                  </a:cubicBezTo>
                  <a:cubicBezTo>
                    <a:pt x="180" y="7"/>
                    <a:pt x="182" y="16"/>
                    <a:pt x="183" y="20"/>
                  </a:cubicBezTo>
                  <a:cubicBezTo>
                    <a:pt x="167" y="21"/>
                    <a:pt x="151" y="22"/>
                    <a:pt x="136" y="23"/>
                  </a:cubicBezTo>
                  <a:cubicBezTo>
                    <a:pt x="120" y="24"/>
                    <a:pt x="103" y="25"/>
                    <a:pt x="87" y="26"/>
                  </a:cubicBezTo>
                  <a:cubicBezTo>
                    <a:pt x="72" y="28"/>
                    <a:pt x="55" y="29"/>
                    <a:pt x="38" y="32"/>
                  </a:cubicBezTo>
                  <a:cubicBezTo>
                    <a:pt x="34" y="32"/>
                    <a:pt x="34" y="32"/>
                    <a:pt x="34" y="32"/>
                  </a:cubicBezTo>
                  <a:cubicBezTo>
                    <a:pt x="29" y="33"/>
                    <a:pt x="23" y="34"/>
                    <a:pt x="18" y="34"/>
                  </a:cubicBezTo>
                  <a:cubicBezTo>
                    <a:pt x="18" y="34"/>
                    <a:pt x="12" y="32"/>
                    <a:pt x="12" y="32"/>
                  </a:cubicBezTo>
                  <a:cubicBezTo>
                    <a:pt x="9" y="32"/>
                    <a:pt x="7" y="31"/>
                    <a:pt x="4" y="31"/>
                  </a:cubicBezTo>
                  <a:cubicBezTo>
                    <a:pt x="3" y="31"/>
                    <a:pt x="2" y="32"/>
                    <a:pt x="2" y="33"/>
                  </a:cubicBezTo>
                  <a:cubicBezTo>
                    <a:pt x="2" y="34"/>
                    <a:pt x="3" y="34"/>
                    <a:pt x="4" y="34"/>
                  </a:cubicBezTo>
                  <a:cubicBezTo>
                    <a:pt x="6" y="34"/>
                    <a:pt x="8" y="35"/>
                    <a:pt x="11" y="36"/>
                  </a:cubicBezTo>
                  <a:cubicBezTo>
                    <a:pt x="17" y="37"/>
                    <a:pt x="17" y="37"/>
                    <a:pt x="17" y="37"/>
                  </a:cubicBezTo>
                  <a:cubicBezTo>
                    <a:pt x="23" y="38"/>
                    <a:pt x="29" y="37"/>
                    <a:pt x="35" y="36"/>
                  </a:cubicBezTo>
                  <a:cubicBezTo>
                    <a:pt x="38" y="35"/>
                    <a:pt x="38" y="35"/>
                    <a:pt x="38" y="35"/>
                  </a:cubicBezTo>
                  <a:cubicBezTo>
                    <a:pt x="55" y="33"/>
                    <a:pt x="73" y="31"/>
                    <a:pt x="87" y="30"/>
                  </a:cubicBezTo>
                  <a:cubicBezTo>
                    <a:pt x="103" y="28"/>
                    <a:pt x="120" y="27"/>
                    <a:pt x="136" y="26"/>
                  </a:cubicBezTo>
                  <a:cubicBezTo>
                    <a:pt x="152" y="26"/>
                    <a:pt x="168" y="25"/>
                    <a:pt x="185" y="23"/>
                  </a:cubicBezTo>
                  <a:cubicBezTo>
                    <a:pt x="186" y="23"/>
                    <a:pt x="186" y="22"/>
                    <a:pt x="186" y="21"/>
                  </a:cubicBezTo>
                  <a:cubicBezTo>
                    <a:pt x="186" y="18"/>
                    <a:pt x="183" y="7"/>
                    <a:pt x="181" y="4"/>
                  </a:cubicBezTo>
                  <a:cubicBezTo>
                    <a:pt x="179" y="0"/>
                    <a:pt x="176" y="0"/>
                    <a:pt x="17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7" name="Freeform 62"/>
            <p:cNvSpPr>
              <a:spLocks/>
            </p:cNvSpPr>
            <p:nvPr/>
          </p:nvSpPr>
          <p:spPr bwMode="auto">
            <a:xfrm>
              <a:off x="8026400" y="5695950"/>
              <a:ext cx="803275" cy="506413"/>
            </a:xfrm>
            <a:custGeom>
              <a:avLst/>
              <a:gdLst>
                <a:gd name="T0" fmla="*/ 4 w 143"/>
                <a:gd name="T1" fmla="*/ 88 h 90"/>
                <a:gd name="T2" fmla="*/ 0 w 143"/>
                <a:gd name="T3" fmla="*/ 68 h 90"/>
                <a:gd name="T4" fmla="*/ 40 w 143"/>
                <a:gd name="T5" fmla="*/ 44 h 90"/>
                <a:gd name="T6" fmla="*/ 82 w 143"/>
                <a:gd name="T7" fmla="*/ 21 h 90"/>
                <a:gd name="T8" fmla="*/ 131 w 143"/>
                <a:gd name="T9" fmla="*/ 0 h 90"/>
                <a:gd name="T10" fmla="*/ 143 w 143"/>
                <a:gd name="T11" fmla="*/ 21 h 90"/>
                <a:gd name="T12" fmla="*/ 106 w 143"/>
                <a:gd name="T13" fmla="*/ 42 h 90"/>
                <a:gd name="T14" fmla="*/ 57 w 143"/>
                <a:gd name="T15" fmla="*/ 66 h 90"/>
                <a:gd name="T16" fmla="*/ 2 w 14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90">
                  <a:moveTo>
                    <a:pt x="4" y="88"/>
                  </a:moveTo>
                  <a:cubicBezTo>
                    <a:pt x="3" y="81"/>
                    <a:pt x="1" y="75"/>
                    <a:pt x="0" y="68"/>
                  </a:cubicBezTo>
                  <a:cubicBezTo>
                    <a:pt x="14" y="62"/>
                    <a:pt x="27" y="51"/>
                    <a:pt x="40" y="44"/>
                  </a:cubicBezTo>
                  <a:cubicBezTo>
                    <a:pt x="54" y="36"/>
                    <a:pt x="67" y="27"/>
                    <a:pt x="82" y="21"/>
                  </a:cubicBezTo>
                  <a:cubicBezTo>
                    <a:pt x="99" y="13"/>
                    <a:pt x="114" y="5"/>
                    <a:pt x="131" y="0"/>
                  </a:cubicBezTo>
                  <a:cubicBezTo>
                    <a:pt x="131" y="7"/>
                    <a:pt x="138" y="16"/>
                    <a:pt x="143" y="21"/>
                  </a:cubicBezTo>
                  <a:cubicBezTo>
                    <a:pt x="130" y="26"/>
                    <a:pt x="118" y="35"/>
                    <a:pt x="106" y="42"/>
                  </a:cubicBezTo>
                  <a:cubicBezTo>
                    <a:pt x="90" y="50"/>
                    <a:pt x="73" y="59"/>
                    <a:pt x="57" y="66"/>
                  </a:cubicBezTo>
                  <a:cubicBezTo>
                    <a:pt x="38" y="74"/>
                    <a:pt x="20" y="84"/>
                    <a:pt x="2"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8" name="Freeform 63"/>
            <p:cNvSpPr>
              <a:spLocks noEditPoints="1"/>
            </p:cNvSpPr>
            <p:nvPr/>
          </p:nvSpPr>
          <p:spPr bwMode="auto">
            <a:xfrm>
              <a:off x="8015288" y="5683250"/>
              <a:ext cx="820738" cy="530225"/>
            </a:xfrm>
            <a:custGeom>
              <a:avLst/>
              <a:gdLst>
                <a:gd name="T0" fmla="*/ 133 w 146"/>
                <a:gd name="T1" fmla="*/ 0 h 94"/>
                <a:gd name="T2" fmla="*/ 93 w 146"/>
                <a:gd name="T3" fmla="*/ 17 h 94"/>
                <a:gd name="T4" fmla="*/ 83 w 146"/>
                <a:gd name="T5" fmla="*/ 21 h 94"/>
                <a:gd name="T6" fmla="*/ 55 w 146"/>
                <a:gd name="T7" fmla="*/ 37 h 94"/>
                <a:gd name="T8" fmla="*/ 41 w 146"/>
                <a:gd name="T9" fmla="*/ 44 h 94"/>
                <a:gd name="T10" fmla="*/ 24 w 146"/>
                <a:gd name="T11" fmla="*/ 55 h 94"/>
                <a:gd name="T12" fmla="*/ 1 w 146"/>
                <a:gd name="T13" fmla="*/ 69 h 94"/>
                <a:gd name="T14" fmla="*/ 0 w 146"/>
                <a:gd name="T15" fmla="*/ 70 h 94"/>
                <a:gd name="T16" fmla="*/ 0 w 146"/>
                <a:gd name="T17" fmla="*/ 70 h 94"/>
                <a:gd name="T18" fmla="*/ 3 w 146"/>
                <a:gd name="T19" fmla="*/ 82 h 94"/>
                <a:gd name="T20" fmla="*/ 4 w 146"/>
                <a:gd name="T21" fmla="*/ 90 h 94"/>
                <a:gd name="T22" fmla="*/ 4 w 146"/>
                <a:gd name="T23" fmla="*/ 90 h 94"/>
                <a:gd name="T24" fmla="*/ 3 w 146"/>
                <a:gd name="T25" fmla="*/ 91 h 94"/>
                <a:gd name="T26" fmla="*/ 2 w 146"/>
                <a:gd name="T27" fmla="*/ 92 h 94"/>
                <a:gd name="T28" fmla="*/ 2 w 146"/>
                <a:gd name="T29" fmla="*/ 93 h 94"/>
                <a:gd name="T30" fmla="*/ 4 w 146"/>
                <a:gd name="T31" fmla="*/ 94 h 94"/>
                <a:gd name="T32" fmla="*/ 41 w 146"/>
                <a:gd name="T33" fmla="*/ 78 h 94"/>
                <a:gd name="T34" fmla="*/ 59 w 146"/>
                <a:gd name="T35" fmla="*/ 70 h 94"/>
                <a:gd name="T36" fmla="*/ 92 w 146"/>
                <a:gd name="T37" fmla="*/ 54 h 94"/>
                <a:gd name="T38" fmla="*/ 109 w 146"/>
                <a:gd name="T39" fmla="*/ 45 h 94"/>
                <a:gd name="T40" fmla="*/ 124 w 146"/>
                <a:gd name="T41" fmla="*/ 36 h 94"/>
                <a:gd name="T42" fmla="*/ 145 w 146"/>
                <a:gd name="T43" fmla="*/ 25 h 94"/>
                <a:gd name="T44" fmla="*/ 146 w 146"/>
                <a:gd name="T45" fmla="*/ 24 h 94"/>
                <a:gd name="T46" fmla="*/ 146 w 146"/>
                <a:gd name="T47" fmla="*/ 22 h 94"/>
                <a:gd name="T48" fmla="*/ 135 w 146"/>
                <a:gd name="T49" fmla="*/ 2 h 94"/>
                <a:gd name="T50" fmla="*/ 134 w 146"/>
                <a:gd name="T51" fmla="*/ 0 h 94"/>
                <a:gd name="T52" fmla="*/ 133 w 146"/>
                <a:gd name="T53" fmla="*/ 0 h 94"/>
                <a:gd name="T54" fmla="*/ 26 w 146"/>
                <a:gd name="T55" fmla="*/ 58 h 94"/>
                <a:gd name="T56" fmla="*/ 43 w 146"/>
                <a:gd name="T57" fmla="*/ 47 h 94"/>
                <a:gd name="T58" fmla="*/ 56 w 146"/>
                <a:gd name="T59" fmla="*/ 40 h 94"/>
                <a:gd name="T60" fmla="*/ 85 w 146"/>
                <a:gd name="T61" fmla="*/ 24 h 94"/>
                <a:gd name="T62" fmla="*/ 94 w 146"/>
                <a:gd name="T63" fmla="*/ 20 h 94"/>
                <a:gd name="T64" fmla="*/ 132 w 146"/>
                <a:gd name="T65" fmla="*/ 4 h 94"/>
                <a:gd name="T66" fmla="*/ 142 w 146"/>
                <a:gd name="T67" fmla="*/ 23 h 94"/>
                <a:gd name="T68" fmla="*/ 122 w 146"/>
                <a:gd name="T69" fmla="*/ 33 h 94"/>
                <a:gd name="T70" fmla="*/ 107 w 146"/>
                <a:gd name="T71" fmla="*/ 42 h 94"/>
                <a:gd name="T72" fmla="*/ 90 w 146"/>
                <a:gd name="T73" fmla="*/ 51 h 94"/>
                <a:gd name="T74" fmla="*/ 58 w 146"/>
                <a:gd name="T75" fmla="*/ 67 h 94"/>
                <a:gd name="T76" fmla="*/ 39 w 146"/>
                <a:gd name="T77" fmla="*/ 75 h 94"/>
                <a:gd name="T78" fmla="*/ 8 w 146"/>
                <a:gd name="T79" fmla="*/ 89 h 94"/>
                <a:gd name="T80" fmla="*/ 6 w 146"/>
                <a:gd name="T81" fmla="*/ 81 h 94"/>
                <a:gd name="T82" fmla="*/ 4 w 146"/>
                <a:gd name="T83" fmla="*/ 71 h 94"/>
                <a:gd name="T84" fmla="*/ 26 w 146"/>
                <a:gd name="T85" fmla="*/ 5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94">
                  <a:moveTo>
                    <a:pt x="133" y="0"/>
                  </a:moveTo>
                  <a:cubicBezTo>
                    <a:pt x="119" y="4"/>
                    <a:pt x="106" y="10"/>
                    <a:pt x="93" y="17"/>
                  </a:cubicBezTo>
                  <a:cubicBezTo>
                    <a:pt x="83" y="21"/>
                    <a:pt x="83" y="21"/>
                    <a:pt x="83" y="21"/>
                  </a:cubicBezTo>
                  <a:cubicBezTo>
                    <a:pt x="73" y="26"/>
                    <a:pt x="64" y="31"/>
                    <a:pt x="55" y="37"/>
                  </a:cubicBezTo>
                  <a:cubicBezTo>
                    <a:pt x="41" y="44"/>
                    <a:pt x="41" y="44"/>
                    <a:pt x="41" y="44"/>
                  </a:cubicBezTo>
                  <a:cubicBezTo>
                    <a:pt x="24" y="55"/>
                    <a:pt x="24" y="55"/>
                    <a:pt x="24" y="55"/>
                  </a:cubicBezTo>
                  <a:cubicBezTo>
                    <a:pt x="17" y="60"/>
                    <a:pt x="9" y="65"/>
                    <a:pt x="1" y="69"/>
                  </a:cubicBezTo>
                  <a:cubicBezTo>
                    <a:pt x="0" y="69"/>
                    <a:pt x="0" y="70"/>
                    <a:pt x="0" y="70"/>
                  </a:cubicBezTo>
                  <a:cubicBezTo>
                    <a:pt x="0" y="70"/>
                    <a:pt x="0" y="70"/>
                    <a:pt x="0" y="70"/>
                  </a:cubicBezTo>
                  <a:cubicBezTo>
                    <a:pt x="0" y="75"/>
                    <a:pt x="2" y="78"/>
                    <a:pt x="3" y="82"/>
                  </a:cubicBezTo>
                  <a:cubicBezTo>
                    <a:pt x="4" y="90"/>
                    <a:pt x="4" y="90"/>
                    <a:pt x="4" y="90"/>
                  </a:cubicBezTo>
                  <a:cubicBezTo>
                    <a:pt x="4" y="90"/>
                    <a:pt x="4" y="90"/>
                    <a:pt x="4" y="90"/>
                  </a:cubicBezTo>
                  <a:cubicBezTo>
                    <a:pt x="4" y="90"/>
                    <a:pt x="4" y="90"/>
                    <a:pt x="3" y="91"/>
                  </a:cubicBezTo>
                  <a:cubicBezTo>
                    <a:pt x="3" y="91"/>
                    <a:pt x="2" y="91"/>
                    <a:pt x="2" y="92"/>
                  </a:cubicBezTo>
                  <a:cubicBezTo>
                    <a:pt x="2" y="92"/>
                    <a:pt x="2" y="92"/>
                    <a:pt x="2" y="93"/>
                  </a:cubicBezTo>
                  <a:cubicBezTo>
                    <a:pt x="3" y="94"/>
                    <a:pt x="4" y="94"/>
                    <a:pt x="4" y="94"/>
                  </a:cubicBezTo>
                  <a:cubicBezTo>
                    <a:pt x="17" y="90"/>
                    <a:pt x="29" y="84"/>
                    <a:pt x="41" y="78"/>
                  </a:cubicBezTo>
                  <a:cubicBezTo>
                    <a:pt x="59" y="70"/>
                    <a:pt x="59" y="70"/>
                    <a:pt x="59" y="70"/>
                  </a:cubicBezTo>
                  <a:cubicBezTo>
                    <a:pt x="70" y="65"/>
                    <a:pt x="81" y="59"/>
                    <a:pt x="92" y="54"/>
                  </a:cubicBezTo>
                  <a:cubicBezTo>
                    <a:pt x="109" y="45"/>
                    <a:pt x="109" y="45"/>
                    <a:pt x="109" y="45"/>
                  </a:cubicBezTo>
                  <a:cubicBezTo>
                    <a:pt x="114" y="42"/>
                    <a:pt x="119" y="39"/>
                    <a:pt x="124" y="36"/>
                  </a:cubicBezTo>
                  <a:cubicBezTo>
                    <a:pt x="131" y="32"/>
                    <a:pt x="138" y="28"/>
                    <a:pt x="145" y="25"/>
                  </a:cubicBezTo>
                  <a:cubicBezTo>
                    <a:pt x="146" y="25"/>
                    <a:pt x="146" y="24"/>
                    <a:pt x="146" y="24"/>
                  </a:cubicBezTo>
                  <a:cubicBezTo>
                    <a:pt x="146" y="23"/>
                    <a:pt x="146" y="22"/>
                    <a:pt x="146" y="22"/>
                  </a:cubicBezTo>
                  <a:cubicBezTo>
                    <a:pt x="141" y="17"/>
                    <a:pt x="135" y="8"/>
                    <a:pt x="135" y="2"/>
                  </a:cubicBezTo>
                  <a:cubicBezTo>
                    <a:pt x="135" y="1"/>
                    <a:pt x="135" y="1"/>
                    <a:pt x="134" y="0"/>
                  </a:cubicBezTo>
                  <a:cubicBezTo>
                    <a:pt x="134" y="0"/>
                    <a:pt x="133" y="0"/>
                    <a:pt x="133" y="0"/>
                  </a:cubicBezTo>
                  <a:close/>
                  <a:moveTo>
                    <a:pt x="26" y="58"/>
                  </a:moveTo>
                  <a:cubicBezTo>
                    <a:pt x="43" y="47"/>
                    <a:pt x="43" y="47"/>
                    <a:pt x="43" y="47"/>
                  </a:cubicBezTo>
                  <a:cubicBezTo>
                    <a:pt x="56" y="40"/>
                    <a:pt x="56" y="40"/>
                    <a:pt x="56" y="40"/>
                  </a:cubicBezTo>
                  <a:cubicBezTo>
                    <a:pt x="65" y="34"/>
                    <a:pt x="75" y="29"/>
                    <a:pt x="85" y="24"/>
                  </a:cubicBezTo>
                  <a:cubicBezTo>
                    <a:pt x="94" y="20"/>
                    <a:pt x="94" y="20"/>
                    <a:pt x="94" y="20"/>
                  </a:cubicBezTo>
                  <a:cubicBezTo>
                    <a:pt x="107" y="14"/>
                    <a:pt x="119" y="8"/>
                    <a:pt x="132" y="4"/>
                  </a:cubicBezTo>
                  <a:cubicBezTo>
                    <a:pt x="133" y="11"/>
                    <a:pt x="138" y="18"/>
                    <a:pt x="142" y="23"/>
                  </a:cubicBezTo>
                  <a:cubicBezTo>
                    <a:pt x="135" y="25"/>
                    <a:pt x="129" y="29"/>
                    <a:pt x="122" y="33"/>
                  </a:cubicBezTo>
                  <a:cubicBezTo>
                    <a:pt x="117" y="36"/>
                    <a:pt x="112" y="39"/>
                    <a:pt x="107" y="42"/>
                  </a:cubicBezTo>
                  <a:cubicBezTo>
                    <a:pt x="90" y="51"/>
                    <a:pt x="90" y="51"/>
                    <a:pt x="90" y="51"/>
                  </a:cubicBezTo>
                  <a:cubicBezTo>
                    <a:pt x="80" y="56"/>
                    <a:pt x="69" y="62"/>
                    <a:pt x="58" y="67"/>
                  </a:cubicBezTo>
                  <a:cubicBezTo>
                    <a:pt x="39" y="75"/>
                    <a:pt x="39" y="75"/>
                    <a:pt x="39" y="75"/>
                  </a:cubicBezTo>
                  <a:cubicBezTo>
                    <a:pt x="29" y="80"/>
                    <a:pt x="18" y="85"/>
                    <a:pt x="8" y="89"/>
                  </a:cubicBezTo>
                  <a:cubicBezTo>
                    <a:pt x="7" y="88"/>
                    <a:pt x="6" y="81"/>
                    <a:pt x="6" y="81"/>
                  </a:cubicBezTo>
                  <a:cubicBezTo>
                    <a:pt x="5" y="78"/>
                    <a:pt x="4" y="75"/>
                    <a:pt x="4" y="71"/>
                  </a:cubicBezTo>
                  <a:cubicBezTo>
                    <a:pt x="11" y="67"/>
                    <a:pt x="19" y="62"/>
                    <a:pt x="26" y="5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9" name="Freeform 64"/>
            <p:cNvSpPr>
              <a:spLocks/>
            </p:cNvSpPr>
            <p:nvPr/>
          </p:nvSpPr>
          <p:spPr bwMode="auto">
            <a:xfrm>
              <a:off x="8667750" y="6716713"/>
              <a:ext cx="77788" cy="185738"/>
            </a:xfrm>
            <a:custGeom>
              <a:avLst/>
              <a:gdLst>
                <a:gd name="T0" fmla="*/ 0 w 14"/>
                <a:gd name="T1" fmla="*/ 0 h 33"/>
                <a:gd name="T2" fmla="*/ 6 w 14"/>
                <a:gd name="T3" fmla="*/ 19 h 33"/>
                <a:gd name="T4" fmla="*/ 10 w 14"/>
                <a:gd name="T5" fmla="*/ 33 h 33"/>
                <a:gd name="T6" fmla="*/ 14 w 14"/>
                <a:gd name="T7" fmla="*/ 33 h 33"/>
                <a:gd name="T8" fmla="*/ 9 w 14"/>
                <a:gd name="T9" fmla="*/ 18 h 33"/>
                <a:gd name="T10" fmla="*/ 4 w 14"/>
                <a:gd name="T11" fmla="*/ 0 h 33"/>
                <a:gd name="T12" fmla="*/ 0 w 1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4" h="33">
                  <a:moveTo>
                    <a:pt x="0" y="0"/>
                  </a:moveTo>
                  <a:cubicBezTo>
                    <a:pt x="0" y="6"/>
                    <a:pt x="3" y="13"/>
                    <a:pt x="6" y="19"/>
                  </a:cubicBezTo>
                  <a:cubicBezTo>
                    <a:pt x="8" y="25"/>
                    <a:pt x="10" y="30"/>
                    <a:pt x="10" y="33"/>
                  </a:cubicBezTo>
                  <a:cubicBezTo>
                    <a:pt x="14" y="33"/>
                    <a:pt x="14" y="33"/>
                    <a:pt x="14" y="33"/>
                  </a:cubicBezTo>
                  <a:cubicBezTo>
                    <a:pt x="14" y="29"/>
                    <a:pt x="11" y="24"/>
                    <a:pt x="9" y="18"/>
                  </a:cubicBezTo>
                  <a:cubicBezTo>
                    <a:pt x="6" y="12"/>
                    <a:pt x="4" y="5"/>
                    <a:pt x="4" y="0"/>
                  </a:cubicBez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0" name="Freeform 65"/>
            <p:cNvSpPr>
              <a:spLocks/>
            </p:cNvSpPr>
            <p:nvPr/>
          </p:nvSpPr>
          <p:spPr bwMode="auto">
            <a:xfrm>
              <a:off x="7031038" y="6180138"/>
              <a:ext cx="1023938" cy="722313"/>
            </a:xfrm>
            <a:custGeom>
              <a:avLst/>
              <a:gdLst>
                <a:gd name="T0" fmla="*/ 35 w 182"/>
                <a:gd name="T1" fmla="*/ 128 h 128"/>
                <a:gd name="T2" fmla="*/ 15 w 182"/>
                <a:gd name="T3" fmla="*/ 56 h 128"/>
                <a:gd name="T4" fmla="*/ 0 w 182"/>
                <a:gd name="T5" fmla="*/ 7 h 128"/>
                <a:gd name="T6" fmla="*/ 33 w 182"/>
                <a:gd name="T7" fmla="*/ 10 h 128"/>
                <a:gd name="T8" fmla="*/ 88 w 182"/>
                <a:gd name="T9" fmla="*/ 5 h 128"/>
                <a:gd name="T10" fmla="*/ 135 w 182"/>
                <a:gd name="T11" fmla="*/ 2 h 128"/>
                <a:gd name="T12" fmla="*/ 166 w 182"/>
                <a:gd name="T13" fmla="*/ 3 h 128"/>
                <a:gd name="T14" fmla="*/ 172 w 182"/>
                <a:gd name="T15" fmla="*/ 11 h 128"/>
                <a:gd name="T16" fmla="*/ 176 w 182"/>
                <a:gd name="T17" fmla="*/ 33 h 128"/>
                <a:gd name="T18" fmla="*/ 179 w 182"/>
                <a:gd name="T19" fmla="*/ 77 h 128"/>
                <a:gd name="T20" fmla="*/ 182 w 182"/>
                <a:gd name="T21"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28">
                  <a:moveTo>
                    <a:pt x="35" y="128"/>
                  </a:moveTo>
                  <a:cubicBezTo>
                    <a:pt x="37" y="107"/>
                    <a:pt x="23" y="78"/>
                    <a:pt x="15" y="56"/>
                  </a:cubicBezTo>
                  <a:cubicBezTo>
                    <a:pt x="10" y="40"/>
                    <a:pt x="3" y="23"/>
                    <a:pt x="0" y="7"/>
                  </a:cubicBezTo>
                  <a:cubicBezTo>
                    <a:pt x="10" y="5"/>
                    <a:pt x="23" y="10"/>
                    <a:pt x="33" y="10"/>
                  </a:cubicBezTo>
                  <a:cubicBezTo>
                    <a:pt x="52" y="10"/>
                    <a:pt x="70" y="6"/>
                    <a:pt x="88" y="5"/>
                  </a:cubicBezTo>
                  <a:cubicBezTo>
                    <a:pt x="104" y="4"/>
                    <a:pt x="119" y="2"/>
                    <a:pt x="135" y="2"/>
                  </a:cubicBezTo>
                  <a:cubicBezTo>
                    <a:pt x="144" y="3"/>
                    <a:pt x="156" y="0"/>
                    <a:pt x="166" y="3"/>
                  </a:cubicBezTo>
                  <a:cubicBezTo>
                    <a:pt x="173" y="5"/>
                    <a:pt x="170" y="2"/>
                    <a:pt x="172" y="11"/>
                  </a:cubicBezTo>
                  <a:cubicBezTo>
                    <a:pt x="174" y="18"/>
                    <a:pt x="175" y="25"/>
                    <a:pt x="176" y="33"/>
                  </a:cubicBezTo>
                  <a:cubicBezTo>
                    <a:pt x="177" y="47"/>
                    <a:pt x="178" y="62"/>
                    <a:pt x="179" y="77"/>
                  </a:cubicBezTo>
                  <a:cubicBezTo>
                    <a:pt x="180" y="94"/>
                    <a:pt x="181" y="110"/>
                    <a:pt x="182" y="127"/>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1" name="Freeform 66"/>
            <p:cNvSpPr>
              <a:spLocks/>
            </p:cNvSpPr>
            <p:nvPr/>
          </p:nvSpPr>
          <p:spPr bwMode="auto">
            <a:xfrm>
              <a:off x="7019925" y="6175375"/>
              <a:ext cx="1046163" cy="727075"/>
            </a:xfrm>
            <a:custGeom>
              <a:avLst/>
              <a:gdLst>
                <a:gd name="T0" fmla="*/ 148 w 186"/>
                <a:gd name="T1" fmla="*/ 1 h 129"/>
                <a:gd name="T2" fmla="*/ 137 w 186"/>
                <a:gd name="T3" fmla="*/ 2 h 129"/>
                <a:gd name="T4" fmla="*/ 106 w 186"/>
                <a:gd name="T5" fmla="*/ 3 h 129"/>
                <a:gd name="T6" fmla="*/ 90 w 186"/>
                <a:gd name="T7" fmla="*/ 4 h 129"/>
                <a:gd name="T8" fmla="*/ 67 w 186"/>
                <a:gd name="T9" fmla="*/ 7 h 129"/>
                <a:gd name="T10" fmla="*/ 36 w 186"/>
                <a:gd name="T11" fmla="*/ 9 h 129"/>
                <a:gd name="T12" fmla="*/ 23 w 186"/>
                <a:gd name="T13" fmla="*/ 8 h 129"/>
                <a:gd name="T14" fmla="*/ 2 w 186"/>
                <a:gd name="T15" fmla="*/ 7 h 129"/>
                <a:gd name="T16" fmla="*/ 1 w 186"/>
                <a:gd name="T17" fmla="*/ 7 h 129"/>
                <a:gd name="T18" fmla="*/ 0 w 186"/>
                <a:gd name="T19" fmla="*/ 9 h 129"/>
                <a:gd name="T20" fmla="*/ 14 w 186"/>
                <a:gd name="T21" fmla="*/ 54 h 129"/>
                <a:gd name="T22" fmla="*/ 16 w 186"/>
                <a:gd name="T23" fmla="*/ 58 h 129"/>
                <a:gd name="T24" fmla="*/ 21 w 186"/>
                <a:gd name="T25" fmla="*/ 73 h 129"/>
                <a:gd name="T26" fmla="*/ 35 w 186"/>
                <a:gd name="T27" fmla="*/ 129 h 129"/>
                <a:gd name="T28" fmla="*/ 39 w 186"/>
                <a:gd name="T29" fmla="*/ 129 h 129"/>
                <a:gd name="T30" fmla="*/ 39 w 186"/>
                <a:gd name="T31" fmla="*/ 126 h 129"/>
                <a:gd name="T32" fmla="*/ 24 w 186"/>
                <a:gd name="T33" fmla="*/ 71 h 129"/>
                <a:gd name="T34" fmla="*/ 19 w 186"/>
                <a:gd name="T35" fmla="*/ 57 h 129"/>
                <a:gd name="T36" fmla="*/ 18 w 186"/>
                <a:gd name="T37" fmla="*/ 53 h 129"/>
                <a:gd name="T38" fmla="*/ 4 w 186"/>
                <a:gd name="T39" fmla="*/ 10 h 129"/>
                <a:gd name="T40" fmla="*/ 23 w 186"/>
                <a:gd name="T41" fmla="*/ 11 h 129"/>
                <a:gd name="T42" fmla="*/ 35 w 186"/>
                <a:gd name="T43" fmla="*/ 13 h 129"/>
                <a:gd name="T44" fmla="*/ 67 w 186"/>
                <a:gd name="T45" fmla="*/ 10 h 129"/>
                <a:gd name="T46" fmla="*/ 90 w 186"/>
                <a:gd name="T47" fmla="*/ 7 h 129"/>
                <a:gd name="T48" fmla="*/ 106 w 186"/>
                <a:gd name="T49" fmla="*/ 6 h 129"/>
                <a:gd name="T50" fmla="*/ 137 w 186"/>
                <a:gd name="T51" fmla="*/ 5 h 129"/>
                <a:gd name="T52" fmla="*/ 148 w 186"/>
                <a:gd name="T53" fmla="*/ 5 h 129"/>
                <a:gd name="T54" fmla="*/ 167 w 186"/>
                <a:gd name="T55" fmla="*/ 5 h 129"/>
                <a:gd name="T56" fmla="*/ 172 w 186"/>
                <a:gd name="T57" fmla="*/ 6 h 129"/>
                <a:gd name="T58" fmla="*/ 173 w 186"/>
                <a:gd name="T59" fmla="*/ 12 h 129"/>
                <a:gd name="T60" fmla="*/ 176 w 186"/>
                <a:gd name="T61" fmla="*/ 34 h 129"/>
                <a:gd name="T62" fmla="*/ 179 w 186"/>
                <a:gd name="T63" fmla="*/ 78 h 129"/>
                <a:gd name="T64" fmla="*/ 182 w 186"/>
                <a:gd name="T65" fmla="*/ 128 h 129"/>
                <a:gd name="T66" fmla="*/ 186 w 186"/>
                <a:gd name="T67" fmla="*/ 128 h 129"/>
                <a:gd name="T68" fmla="*/ 183 w 186"/>
                <a:gd name="T69" fmla="*/ 78 h 129"/>
                <a:gd name="T70" fmla="*/ 180 w 186"/>
                <a:gd name="T71" fmla="*/ 34 h 129"/>
                <a:gd name="T72" fmla="*/ 176 w 186"/>
                <a:gd name="T73" fmla="*/ 11 h 129"/>
                <a:gd name="T74" fmla="*/ 175 w 186"/>
                <a:gd name="T75" fmla="*/ 7 h 129"/>
                <a:gd name="T76" fmla="*/ 171 w 186"/>
                <a:gd name="T77" fmla="*/ 3 h 129"/>
                <a:gd name="T78" fmla="*/ 168 w 186"/>
                <a:gd name="T79" fmla="*/ 2 h 129"/>
                <a:gd name="T80" fmla="*/ 148 w 186"/>
                <a:gd name="T81"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129">
                  <a:moveTo>
                    <a:pt x="148" y="1"/>
                  </a:moveTo>
                  <a:cubicBezTo>
                    <a:pt x="137" y="2"/>
                    <a:pt x="137" y="2"/>
                    <a:pt x="137" y="2"/>
                  </a:cubicBezTo>
                  <a:cubicBezTo>
                    <a:pt x="126" y="1"/>
                    <a:pt x="116" y="2"/>
                    <a:pt x="106" y="3"/>
                  </a:cubicBezTo>
                  <a:cubicBezTo>
                    <a:pt x="90" y="4"/>
                    <a:pt x="90" y="4"/>
                    <a:pt x="90" y="4"/>
                  </a:cubicBezTo>
                  <a:cubicBezTo>
                    <a:pt x="82" y="4"/>
                    <a:pt x="74" y="5"/>
                    <a:pt x="67" y="7"/>
                  </a:cubicBezTo>
                  <a:cubicBezTo>
                    <a:pt x="56" y="8"/>
                    <a:pt x="46" y="9"/>
                    <a:pt x="36" y="9"/>
                  </a:cubicBezTo>
                  <a:cubicBezTo>
                    <a:pt x="32" y="9"/>
                    <a:pt x="28" y="8"/>
                    <a:pt x="23" y="8"/>
                  </a:cubicBezTo>
                  <a:cubicBezTo>
                    <a:pt x="16" y="6"/>
                    <a:pt x="8" y="5"/>
                    <a:pt x="2" y="7"/>
                  </a:cubicBezTo>
                  <a:cubicBezTo>
                    <a:pt x="1" y="7"/>
                    <a:pt x="1" y="7"/>
                    <a:pt x="1" y="7"/>
                  </a:cubicBezTo>
                  <a:cubicBezTo>
                    <a:pt x="0" y="8"/>
                    <a:pt x="0" y="8"/>
                    <a:pt x="0" y="9"/>
                  </a:cubicBezTo>
                  <a:cubicBezTo>
                    <a:pt x="4" y="23"/>
                    <a:pt x="9" y="39"/>
                    <a:pt x="14" y="54"/>
                  </a:cubicBezTo>
                  <a:cubicBezTo>
                    <a:pt x="16" y="58"/>
                    <a:pt x="16" y="58"/>
                    <a:pt x="16" y="58"/>
                  </a:cubicBezTo>
                  <a:cubicBezTo>
                    <a:pt x="21" y="73"/>
                    <a:pt x="21" y="73"/>
                    <a:pt x="21" y="73"/>
                  </a:cubicBezTo>
                  <a:cubicBezTo>
                    <a:pt x="28" y="91"/>
                    <a:pt x="37" y="113"/>
                    <a:pt x="35" y="129"/>
                  </a:cubicBezTo>
                  <a:cubicBezTo>
                    <a:pt x="39" y="129"/>
                    <a:pt x="39" y="129"/>
                    <a:pt x="39" y="129"/>
                  </a:cubicBezTo>
                  <a:cubicBezTo>
                    <a:pt x="39" y="128"/>
                    <a:pt x="39" y="127"/>
                    <a:pt x="39" y="126"/>
                  </a:cubicBezTo>
                  <a:cubicBezTo>
                    <a:pt x="39" y="109"/>
                    <a:pt x="31" y="89"/>
                    <a:pt x="24" y="71"/>
                  </a:cubicBezTo>
                  <a:cubicBezTo>
                    <a:pt x="19" y="57"/>
                    <a:pt x="19" y="57"/>
                    <a:pt x="19" y="57"/>
                  </a:cubicBezTo>
                  <a:cubicBezTo>
                    <a:pt x="18" y="53"/>
                    <a:pt x="18" y="53"/>
                    <a:pt x="18" y="53"/>
                  </a:cubicBezTo>
                  <a:cubicBezTo>
                    <a:pt x="13" y="39"/>
                    <a:pt x="7" y="24"/>
                    <a:pt x="4" y="10"/>
                  </a:cubicBezTo>
                  <a:cubicBezTo>
                    <a:pt x="10" y="9"/>
                    <a:pt x="16" y="10"/>
                    <a:pt x="23" y="11"/>
                  </a:cubicBezTo>
                  <a:cubicBezTo>
                    <a:pt x="27" y="12"/>
                    <a:pt x="32" y="12"/>
                    <a:pt x="35" y="13"/>
                  </a:cubicBezTo>
                  <a:cubicBezTo>
                    <a:pt x="46" y="13"/>
                    <a:pt x="57" y="11"/>
                    <a:pt x="67" y="10"/>
                  </a:cubicBezTo>
                  <a:cubicBezTo>
                    <a:pt x="75" y="9"/>
                    <a:pt x="83" y="8"/>
                    <a:pt x="90" y="7"/>
                  </a:cubicBezTo>
                  <a:cubicBezTo>
                    <a:pt x="106" y="6"/>
                    <a:pt x="106" y="6"/>
                    <a:pt x="106" y="6"/>
                  </a:cubicBezTo>
                  <a:cubicBezTo>
                    <a:pt x="116" y="6"/>
                    <a:pt x="126" y="5"/>
                    <a:pt x="137" y="5"/>
                  </a:cubicBezTo>
                  <a:cubicBezTo>
                    <a:pt x="148" y="5"/>
                    <a:pt x="148" y="5"/>
                    <a:pt x="148" y="5"/>
                  </a:cubicBezTo>
                  <a:cubicBezTo>
                    <a:pt x="155" y="4"/>
                    <a:pt x="162" y="4"/>
                    <a:pt x="167" y="5"/>
                  </a:cubicBezTo>
                  <a:cubicBezTo>
                    <a:pt x="167" y="5"/>
                    <a:pt x="171" y="6"/>
                    <a:pt x="172" y="6"/>
                  </a:cubicBezTo>
                  <a:cubicBezTo>
                    <a:pt x="172" y="7"/>
                    <a:pt x="173" y="12"/>
                    <a:pt x="173" y="12"/>
                  </a:cubicBezTo>
                  <a:cubicBezTo>
                    <a:pt x="174" y="18"/>
                    <a:pt x="175" y="25"/>
                    <a:pt x="176" y="34"/>
                  </a:cubicBezTo>
                  <a:cubicBezTo>
                    <a:pt x="178" y="49"/>
                    <a:pt x="178" y="65"/>
                    <a:pt x="179" y="78"/>
                  </a:cubicBezTo>
                  <a:cubicBezTo>
                    <a:pt x="182" y="128"/>
                    <a:pt x="182" y="128"/>
                    <a:pt x="182" y="128"/>
                  </a:cubicBezTo>
                  <a:cubicBezTo>
                    <a:pt x="186" y="128"/>
                    <a:pt x="186" y="128"/>
                    <a:pt x="186" y="128"/>
                  </a:cubicBezTo>
                  <a:cubicBezTo>
                    <a:pt x="183" y="78"/>
                    <a:pt x="183" y="78"/>
                    <a:pt x="183" y="78"/>
                  </a:cubicBezTo>
                  <a:cubicBezTo>
                    <a:pt x="182" y="64"/>
                    <a:pt x="181" y="49"/>
                    <a:pt x="180" y="34"/>
                  </a:cubicBezTo>
                  <a:cubicBezTo>
                    <a:pt x="179" y="24"/>
                    <a:pt x="178" y="17"/>
                    <a:pt x="176" y="11"/>
                  </a:cubicBezTo>
                  <a:cubicBezTo>
                    <a:pt x="175" y="7"/>
                    <a:pt x="175" y="7"/>
                    <a:pt x="175" y="7"/>
                  </a:cubicBezTo>
                  <a:cubicBezTo>
                    <a:pt x="175" y="4"/>
                    <a:pt x="174" y="3"/>
                    <a:pt x="171" y="3"/>
                  </a:cubicBezTo>
                  <a:cubicBezTo>
                    <a:pt x="168" y="2"/>
                    <a:pt x="168" y="2"/>
                    <a:pt x="168" y="2"/>
                  </a:cubicBezTo>
                  <a:cubicBezTo>
                    <a:pt x="162" y="0"/>
                    <a:pt x="155" y="1"/>
                    <a:pt x="14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2" name="Freeform 67"/>
            <p:cNvSpPr>
              <a:spLocks/>
            </p:cNvSpPr>
            <p:nvPr/>
          </p:nvSpPr>
          <p:spPr bwMode="auto">
            <a:xfrm>
              <a:off x="7970838" y="6180138"/>
              <a:ext cx="190500" cy="722313"/>
            </a:xfrm>
            <a:custGeom>
              <a:avLst/>
              <a:gdLst>
                <a:gd name="T0" fmla="*/ 14 w 34"/>
                <a:gd name="T1" fmla="*/ 128 h 128"/>
                <a:gd name="T2" fmla="*/ 7 w 34"/>
                <a:gd name="T3" fmla="*/ 54 h 128"/>
                <a:gd name="T4" fmla="*/ 0 w 34"/>
                <a:gd name="T5" fmla="*/ 3 h 128"/>
                <a:gd name="T6" fmla="*/ 20 w 34"/>
                <a:gd name="T7" fmla="*/ 0 h 128"/>
                <a:gd name="T8" fmla="*/ 30 w 34"/>
                <a:gd name="T9" fmla="*/ 80 h 128"/>
                <a:gd name="T10" fmla="*/ 32 w 34"/>
                <a:gd name="T11" fmla="*/ 109 h 128"/>
                <a:gd name="T12" fmla="*/ 34 w 34"/>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4" h="128">
                  <a:moveTo>
                    <a:pt x="14" y="128"/>
                  </a:moveTo>
                  <a:cubicBezTo>
                    <a:pt x="13" y="106"/>
                    <a:pt x="10" y="77"/>
                    <a:pt x="7" y="54"/>
                  </a:cubicBezTo>
                  <a:cubicBezTo>
                    <a:pt x="6" y="38"/>
                    <a:pt x="5" y="18"/>
                    <a:pt x="0" y="3"/>
                  </a:cubicBezTo>
                  <a:cubicBezTo>
                    <a:pt x="7" y="2"/>
                    <a:pt x="14" y="1"/>
                    <a:pt x="20" y="0"/>
                  </a:cubicBezTo>
                  <a:cubicBezTo>
                    <a:pt x="20" y="26"/>
                    <a:pt x="28" y="54"/>
                    <a:pt x="30" y="80"/>
                  </a:cubicBezTo>
                  <a:cubicBezTo>
                    <a:pt x="31" y="90"/>
                    <a:pt x="31" y="99"/>
                    <a:pt x="32" y="109"/>
                  </a:cubicBezTo>
                  <a:cubicBezTo>
                    <a:pt x="32" y="114"/>
                    <a:pt x="34" y="128"/>
                    <a:pt x="34" y="128"/>
                  </a:cubicBezTo>
                </a:path>
              </a:pathLst>
            </a:custGeom>
            <a:solidFill>
              <a:srgbClr val="45A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3" name="Freeform 68"/>
            <p:cNvSpPr>
              <a:spLocks/>
            </p:cNvSpPr>
            <p:nvPr/>
          </p:nvSpPr>
          <p:spPr bwMode="auto">
            <a:xfrm>
              <a:off x="7964488" y="6169025"/>
              <a:ext cx="201613" cy="744538"/>
            </a:xfrm>
            <a:custGeom>
              <a:avLst/>
              <a:gdLst>
                <a:gd name="T0" fmla="*/ 21 w 36"/>
                <a:gd name="T1" fmla="*/ 0 h 132"/>
                <a:gd name="T2" fmla="*/ 1 w 36"/>
                <a:gd name="T3" fmla="*/ 3 h 132"/>
                <a:gd name="T4" fmla="*/ 0 w 36"/>
                <a:gd name="T5" fmla="*/ 4 h 132"/>
                <a:gd name="T6" fmla="*/ 0 w 36"/>
                <a:gd name="T7" fmla="*/ 5 h 132"/>
                <a:gd name="T8" fmla="*/ 6 w 36"/>
                <a:gd name="T9" fmla="*/ 44 h 132"/>
                <a:gd name="T10" fmla="*/ 7 w 36"/>
                <a:gd name="T11" fmla="*/ 56 h 132"/>
                <a:gd name="T12" fmla="*/ 8 w 36"/>
                <a:gd name="T13" fmla="*/ 71 h 132"/>
                <a:gd name="T14" fmla="*/ 13 w 36"/>
                <a:gd name="T15" fmla="*/ 130 h 132"/>
                <a:gd name="T16" fmla="*/ 16 w 36"/>
                <a:gd name="T17" fmla="*/ 130 h 132"/>
                <a:gd name="T18" fmla="*/ 11 w 36"/>
                <a:gd name="T19" fmla="*/ 70 h 132"/>
                <a:gd name="T20" fmla="*/ 10 w 36"/>
                <a:gd name="T21" fmla="*/ 56 h 132"/>
                <a:gd name="T22" fmla="*/ 9 w 36"/>
                <a:gd name="T23" fmla="*/ 44 h 132"/>
                <a:gd name="T24" fmla="*/ 4 w 36"/>
                <a:gd name="T25" fmla="*/ 6 h 132"/>
                <a:gd name="T26" fmla="*/ 20 w 36"/>
                <a:gd name="T27" fmla="*/ 4 h 132"/>
                <a:gd name="T28" fmla="*/ 25 w 36"/>
                <a:gd name="T29" fmla="*/ 51 h 132"/>
                <a:gd name="T30" fmla="*/ 30 w 36"/>
                <a:gd name="T31" fmla="*/ 82 h 132"/>
                <a:gd name="T32" fmla="*/ 31 w 36"/>
                <a:gd name="T33" fmla="*/ 101 h 132"/>
                <a:gd name="T34" fmla="*/ 31 w 36"/>
                <a:gd name="T35" fmla="*/ 111 h 132"/>
                <a:gd name="T36" fmla="*/ 34 w 36"/>
                <a:gd name="T37" fmla="*/ 132 h 132"/>
                <a:gd name="T38" fmla="*/ 36 w 36"/>
                <a:gd name="T39" fmla="*/ 130 h 132"/>
                <a:gd name="T40" fmla="*/ 35 w 36"/>
                <a:gd name="T41" fmla="*/ 111 h 132"/>
                <a:gd name="T42" fmla="*/ 34 w 36"/>
                <a:gd name="T43" fmla="*/ 101 h 132"/>
                <a:gd name="T44" fmla="*/ 33 w 36"/>
                <a:gd name="T45" fmla="*/ 82 h 132"/>
                <a:gd name="T46" fmla="*/ 29 w 36"/>
                <a:gd name="T47" fmla="*/ 50 h 132"/>
                <a:gd name="T48" fmla="*/ 23 w 36"/>
                <a:gd name="T49" fmla="*/ 2 h 132"/>
                <a:gd name="T50" fmla="*/ 22 w 36"/>
                <a:gd name="T51" fmla="*/ 1 h 132"/>
                <a:gd name="T52" fmla="*/ 21 w 36"/>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132">
                  <a:moveTo>
                    <a:pt x="21" y="0"/>
                  </a:moveTo>
                  <a:cubicBezTo>
                    <a:pt x="15" y="1"/>
                    <a:pt x="8" y="3"/>
                    <a:pt x="1" y="3"/>
                  </a:cubicBezTo>
                  <a:cubicBezTo>
                    <a:pt x="1" y="3"/>
                    <a:pt x="0" y="3"/>
                    <a:pt x="0" y="4"/>
                  </a:cubicBezTo>
                  <a:cubicBezTo>
                    <a:pt x="0" y="4"/>
                    <a:pt x="0" y="5"/>
                    <a:pt x="0" y="5"/>
                  </a:cubicBezTo>
                  <a:cubicBezTo>
                    <a:pt x="4" y="16"/>
                    <a:pt x="5" y="31"/>
                    <a:pt x="6" y="44"/>
                  </a:cubicBezTo>
                  <a:cubicBezTo>
                    <a:pt x="7" y="56"/>
                    <a:pt x="7" y="56"/>
                    <a:pt x="7" y="56"/>
                  </a:cubicBezTo>
                  <a:cubicBezTo>
                    <a:pt x="8" y="71"/>
                    <a:pt x="8" y="71"/>
                    <a:pt x="8" y="71"/>
                  </a:cubicBezTo>
                  <a:cubicBezTo>
                    <a:pt x="10" y="90"/>
                    <a:pt x="12" y="113"/>
                    <a:pt x="13" y="130"/>
                  </a:cubicBezTo>
                  <a:cubicBezTo>
                    <a:pt x="16" y="130"/>
                    <a:pt x="16" y="130"/>
                    <a:pt x="16" y="130"/>
                  </a:cubicBezTo>
                  <a:cubicBezTo>
                    <a:pt x="16" y="113"/>
                    <a:pt x="13" y="90"/>
                    <a:pt x="11" y="70"/>
                  </a:cubicBezTo>
                  <a:cubicBezTo>
                    <a:pt x="10" y="56"/>
                    <a:pt x="10" y="56"/>
                    <a:pt x="10" y="56"/>
                  </a:cubicBezTo>
                  <a:cubicBezTo>
                    <a:pt x="9" y="44"/>
                    <a:pt x="9" y="44"/>
                    <a:pt x="9" y="44"/>
                  </a:cubicBezTo>
                  <a:cubicBezTo>
                    <a:pt x="8" y="31"/>
                    <a:pt x="7" y="18"/>
                    <a:pt x="4" y="6"/>
                  </a:cubicBezTo>
                  <a:cubicBezTo>
                    <a:pt x="9" y="6"/>
                    <a:pt x="15" y="5"/>
                    <a:pt x="20" y="4"/>
                  </a:cubicBezTo>
                  <a:cubicBezTo>
                    <a:pt x="20" y="19"/>
                    <a:pt x="23" y="35"/>
                    <a:pt x="25" y="51"/>
                  </a:cubicBezTo>
                  <a:cubicBezTo>
                    <a:pt x="27" y="61"/>
                    <a:pt x="29" y="72"/>
                    <a:pt x="30" y="82"/>
                  </a:cubicBezTo>
                  <a:cubicBezTo>
                    <a:pt x="31" y="101"/>
                    <a:pt x="31" y="101"/>
                    <a:pt x="31" y="101"/>
                  </a:cubicBezTo>
                  <a:cubicBezTo>
                    <a:pt x="31" y="111"/>
                    <a:pt x="31" y="111"/>
                    <a:pt x="31" y="111"/>
                  </a:cubicBezTo>
                  <a:cubicBezTo>
                    <a:pt x="32" y="132"/>
                    <a:pt x="33" y="132"/>
                    <a:pt x="34" y="132"/>
                  </a:cubicBezTo>
                  <a:cubicBezTo>
                    <a:pt x="36" y="130"/>
                    <a:pt x="36" y="130"/>
                    <a:pt x="36" y="130"/>
                  </a:cubicBezTo>
                  <a:cubicBezTo>
                    <a:pt x="36" y="129"/>
                    <a:pt x="35" y="116"/>
                    <a:pt x="35" y="111"/>
                  </a:cubicBezTo>
                  <a:cubicBezTo>
                    <a:pt x="34" y="101"/>
                    <a:pt x="34" y="101"/>
                    <a:pt x="34" y="101"/>
                  </a:cubicBezTo>
                  <a:cubicBezTo>
                    <a:pt x="33" y="82"/>
                    <a:pt x="33" y="82"/>
                    <a:pt x="33" y="82"/>
                  </a:cubicBezTo>
                  <a:cubicBezTo>
                    <a:pt x="32" y="72"/>
                    <a:pt x="30" y="61"/>
                    <a:pt x="29" y="50"/>
                  </a:cubicBezTo>
                  <a:cubicBezTo>
                    <a:pt x="26" y="34"/>
                    <a:pt x="23" y="18"/>
                    <a:pt x="23" y="2"/>
                  </a:cubicBezTo>
                  <a:cubicBezTo>
                    <a:pt x="23" y="1"/>
                    <a:pt x="23" y="1"/>
                    <a:pt x="22" y="1"/>
                  </a:cubicBezTo>
                  <a:cubicBezTo>
                    <a:pt x="22" y="0"/>
                    <a:pt x="21" y="0"/>
                    <a:pt x="2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4" name="Freeform 69"/>
            <p:cNvSpPr>
              <a:spLocks/>
            </p:cNvSpPr>
            <p:nvPr/>
          </p:nvSpPr>
          <p:spPr bwMode="auto">
            <a:xfrm>
              <a:off x="8070850" y="5802313"/>
              <a:ext cx="838200" cy="1100138"/>
            </a:xfrm>
            <a:custGeom>
              <a:avLst/>
              <a:gdLst>
                <a:gd name="T0" fmla="*/ 15 w 149"/>
                <a:gd name="T1" fmla="*/ 194 h 195"/>
                <a:gd name="T2" fmla="*/ 11 w 149"/>
                <a:gd name="T3" fmla="*/ 127 h 195"/>
                <a:gd name="T4" fmla="*/ 1 w 149"/>
                <a:gd name="T5" fmla="*/ 80 h 195"/>
                <a:gd name="T6" fmla="*/ 7 w 149"/>
                <a:gd name="T7" fmla="*/ 63 h 195"/>
                <a:gd name="T8" fmla="*/ 40 w 149"/>
                <a:gd name="T9" fmla="*/ 42 h 195"/>
                <a:gd name="T10" fmla="*/ 115 w 149"/>
                <a:gd name="T11" fmla="*/ 8 h 195"/>
                <a:gd name="T12" fmla="*/ 134 w 149"/>
                <a:gd name="T13" fmla="*/ 0 h 195"/>
                <a:gd name="T14" fmla="*/ 149 w 149"/>
                <a:gd name="T15" fmla="*/ 148 h 195"/>
                <a:gd name="T16" fmla="*/ 52 w 149"/>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95">
                  <a:moveTo>
                    <a:pt x="15" y="194"/>
                  </a:moveTo>
                  <a:cubicBezTo>
                    <a:pt x="14" y="170"/>
                    <a:pt x="14" y="151"/>
                    <a:pt x="11" y="127"/>
                  </a:cubicBezTo>
                  <a:cubicBezTo>
                    <a:pt x="8" y="111"/>
                    <a:pt x="4" y="96"/>
                    <a:pt x="1" y="80"/>
                  </a:cubicBezTo>
                  <a:cubicBezTo>
                    <a:pt x="0" y="70"/>
                    <a:pt x="0" y="69"/>
                    <a:pt x="7" y="63"/>
                  </a:cubicBezTo>
                  <a:cubicBezTo>
                    <a:pt x="18" y="55"/>
                    <a:pt x="28" y="48"/>
                    <a:pt x="40" y="42"/>
                  </a:cubicBezTo>
                  <a:cubicBezTo>
                    <a:pt x="64" y="29"/>
                    <a:pt x="90" y="19"/>
                    <a:pt x="115" y="8"/>
                  </a:cubicBezTo>
                  <a:cubicBezTo>
                    <a:pt x="121" y="5"/>
                    <a:pt x="128" y="3"/>
                    <a:pt x="134" y="0"/>
                  </a:cubicBezTo>
                  <a:cubicBezTo>
                    <a:pt x="139" y="50"/>
                    <a:pt x="142" y="100"/>
                    <a:pt x="149" y="148"/>
                  </a:cubicBezTo>
                  <a:cubicBezTo>
                    <a:pt x="115" y="159"/>
                    <a:pt x="81" y="176"/>
                    <a:pt x="52" y="195"/>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5" name="Freeform 70"/>
            <p:cNvSpPr>
              <a:spLocks/>
            </p:cNvSpPr>
            <p:nvPr/>
          </p:nvSpPr>
          <p:spPr bwMode="auto">
            <a:xfrm>
              <a:off x="8059738" y="5797550"/>
              <a:ext cx="860425" cy="1111250"/>
            </a:xfrm>
            <a:custGeom>
              <a:avLst/>
              <a:gdLst>
                <a:gd name="T0" fmla="*/ 135 w 153"/>
                <a:gd name="T1" fmla="*/ 0 h 197"/>
                <a:gd name="T2" fmla="*/ 124 w 153"/>
                <a:gd name="T3" fmla="*/ 4 h 197"/>
                <a:gd name="T4" fmla="*/ 117 w 153"/>
                <a:gd name="T5" fmla="*/ 8 h 197"/>
                <a:gd name="T6" fmla="*/ 98 w 153"/>
                <a:gd name="T7" fmla="*/ 15 h 197"/>
                <a:gd name="T8" fmla="*/ 41 w 153"/>
                <a:gd name="T9" fmla="*/ 42 h 197"/>
                <a:gd name="T10" fmla="*/ 8 w 153"/>
                <a:gd name="T11" fmla="*/ 63 h 197"/>
                <a:gd name="T12" fmla="*/ 2 w 153"/>
                <a:gd name="T13" fmla="*/ 81 h 197"/>
                <a:gd name="T14" fmla="*/ 6 w 153"/>
                <a:gd name="T15" fmla="*/ 104 h 197"/>
                <a:gd name="T16" fmla="*/ 11 w 153"/>
                <a:gd name="T17" fmla="*/ 128 h 197"/>
                <a:gd name="T18" fmla="*/ 15 w 153"/>
                <a:gd name="T19" fmla="*/ 182 h 197"/>
                <a:gd name="T20" fmla="*/ 16 w 153"/>
                <a:gd name="T21" fmla="*/ 195 h 197"/>
                <a:gd name="T22" fmla="*/ 19 w 153"/>
                <a:gd name="T23" fmla="*/ 195 h 197"/>
                <a:gd name="T24" fmla="*/ 19 w 153"/>
                <a:gd name="T25" fmla="*/ 182 h 197"/>
                <a:gd name="T26" fmla="*/ 14 w 153"/>
                <a:gd name="T27" fmla="*/ 128 h 197"/>
                <a:gd name="T28" fmla="*/ 10 w 153"/>
                <a:gd name="T29" fmla="*/ 103 h 197"/>
                <a:gd name="T30" fmla="*/ 5 w 153"/>
                <a:gd name="T31" fmla="*/ 81 h 197"/>
                <a:gd name="T32" fmla="*/ 4 w 153"/>
                <a:gd name="T33" fmla="*/ 74 h 197"/>
                <a:gd name="T34" fmla="*/ 11 w 153"/>
                <a:gd name="T35" fmla="*/ 65 h 197"/>
                <a:gd name="T36" fmla="*/ 43 w 153"/>
                <a:gd name="T37" fmla="*/ 45 h 197"/>
                <a:gd name="T38" fmla="*/ 100 w 153"/>
                <a:gd name="T39" fmla="*/ 19 h 197"/>
                <a:gd name="T40" fmla="*/ 118 w 153"/>
                <a:gd name="T41" fmla="*/ 11 h 197"/>
                <a:gd name="T42" fmla="*/ 126 w 153"/>
                <a:gd name="T43" fmla="*/ 8 h 197"/>
                <a:gd name="T44" fmla="*/ 135 w 153"/>
                <a:gd name="T45" fmla="*/ 4 h 197"/>
                <a:gd name="T46" fmla="*/ 139 w 153"/>
                <a:gd name="T47" fmla="*/ 53 h 197"/>
                <a:gd name="T48" fmla="*/ 149 w 153"/>
                <a:gd name="T49" fmla="*/ 148 h 197"/>
                <a:gd name="T50" fmla="*/ 53 w 153"/>
                <a:gd name="T51" fmla="*/ 194 h 197"/>
                <a:gd name="T52" fmla="*/ 55 w 153"/>
                <a:gd name="T53" fmla="*/ 197 h 197"/>
                <a:gd name="T54" fmla="*/ 152 w 153"/>
                <a:gd name="T55" fmla="*/ 151 h 197"/>
                <a:gd name="T56" fmla="*/ 153 w 153"/>
                <a:gd name="T57" fmla="*/ 149 h 197"/>
                <a:gd name="T58" fmla="*/ 143 w 153"/>
                <a:gd name="T59" fmla="*/ 53 h 197"/>
                <a:gd name="T60" fmla="*/ 138 w 153"/>
                <a:gd name="T61" fmla="*/ 1 h 197"/>
                <a:gd name="T62" fmla="*/ 137 w 153"/>
                <a:gd name="T63" fmla="*/ 0 h 197"/>
                <a:gd name="T64" fmla="*/ 135 w 153"/>
                <a:gd name="T6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97">
                  <a:moveTo>
                    <a:pt x="135" y="0"/>
                  </a:moveTo>
                  <a:cubicBezTo>
                    <a:pt x="124" y="4"/>
                    <a:pt x="124" y="4"/>
                    <a:pt x="124" y="4"/>
                  </a:cubicBezTo>
                  <a:cubicBezTo>
                    <a:pt x="117" y="8"/>
                    <a:pt x="117" y="8"/>
                    <a:pt x="117" y="8"/>
                  </a:cubicBezTo>
                  <a:cubicBezTo>
                    <a:pt x="98" y="15"/>
                    <a:pt x="98" y="15"/>
                    <a:pt x="98" y="15"/>
                  </a:cubicBezTo>
                  <a:cubicBezTo>
                    <a:pt x="79" y="23"/>
                    <a:pt x="59" y="32"/>
                    <a:pt x="41" y="42"/>
                  </a:cubicBezTo>
                  <a:cubicBezTo>
                    <a:pt x="30" y="48"/>
                    <a:pt x="19" y="54"/>
                    <a:pt x="8" y="63"/>
                  </a:cubicBezTo>
                  <a:cubicBezTo>
                    <a:pt x="0" y="69"/>
                    <a:pt x="0" y="71"/>
                    <a:pt x="2" y="81"/>
                  </a:cubicBezTo>
                  <a:cubicBezTo>
                    <a:pt x="2" y="81"/>
                    <a:pt x="6" y="104"/>
                    <a:pt x="6" y="104"/>
                  </a:cubicBezTo>
                  <a:cubicBezTo>
                    <a:pt x="8" y="112"/>
                    <a:pt x="10" y="120"/>
                    <a:pt x="11" y="128"/>
                  </a:cubicBezTo>
                  <a:cubicBezTo>
                    <a:pt x="14" y="147"/>
                    <a:pt x="14" y="163"/>
                    <a:pt x="15" y="182"/>
                  </a:cubicBezTo>
                  <a:cubicBezTo>
                    <a:pt x="16" y="195"/>
                    <a:pt x="16" y="195"/>
                    <a:pt x="16" y="195"/>
                  </a:cubicBezTo>
                  <a:cubicBezTo>
                    <a:pt x="19" y="195"/>
                    <a:pt x="19" y="195"/>
                    <a:pt x="19" y="195"/>
                  </a:cubicBezTo>
                  <a:cubicBezTo>
                    <a:pt x="19" y="182"/>
                    <a:pt x="19" y="182"/>
                    <a:pt x="19" y="182"/>
                  </a:cubicBezTo>
                  <a:cubicBezTo>
                    <a:pt x="18" y="163"/>
                    <a:pt x="17" y="147"/>
                    <a:pt x="14" y="128"/>
                  </a:cubicBezTo>
                  <a:cubicBezTo>
                    <a:pt x="13" y="119"/>
                    <a:pt x="11" y="111"/>
                    <a:pt x="10" y="103"/>
                  </a:cubicBezTo>
                  <a:cubicBezTo>
                    <a:pt x="5" y="81"/>
                    <a:pt x="5" y="81"/>
                    <a:pt x="5" y="81"/>
                  </a:cubicBezTo>
                  <a:cubicBezTo>
                    <a:pt x="5" y="78"/>
                    <a:pt x="4" y="75"/>
                    <a:pt x="4" y="74"/>
                  </a:cubicBezTo>
                  <a:cubicBezTo>
                    <a:pt x="4" y="70"/>
                    <a:pt x="6" y="69"/>
                    <a:pt x="11" y="65"/>
                  </a:cubicBezTo>
                  <a:cubicBezTo>
                    <a:pt x="21" y="57"/>
                    <a:pt x="31" y="51"/>
                    <a:pt x="43" y="45"/>
                  </a:cubicBezTo>
                  <a:cubicBezTo>
                    <a:pt x="61" y="35"/>
                    <a:pt x="81" y="27"/>
                    <a:pt x="100" y="19"/>
                  </a:cubicBezTo>
                  <a:cubicBezTo>
                    <a:pt x="118" y="11"/>
                    <a:pt x="118" y="11"/>
                    <a:pt x="118" y="11"/>
                  </a:cubicBezTo>
                  <a:cubicBezTo>
                    <a:pt x="126" y="8"/>
                    <a:pt x="126" y="8"/>
                    <a:pt x="126" y="8"/>
                  </a:cubicBezTo>
                  <a:cubicBezTo>
                    <a:pt x="126" y="8"/>
                    <a:pt x="132" y="5"/>
                    <a:pt x="135" y="4"/>
                  </a:cubicBezTo>
                  <a:cubicBezTo>
                    <a:pt x="135" y="8"/>
                    <a:pt x="139" y="53"/>
                    <a:pt x="139" y="53"/>
                  </a:cubicBezTo>
                  <a:cubicBezTo>
                    <a:pt x="142" y="85"/>
                    <a:pt x="145" y="117"/>
                    <a:pt x="149" y="148"/>
                  </a:cubicBezTo>
                  <a:cubicBezTo>
                    <a:pt x="117" y="159"/>
                    <a:pt x="84" y="175"/>
                    <a:pt x="53" y="194"/>
                  </a:cubicBezTo>
                  <a:cubicBezTo>
                    <a:pt x="55" y="197"/>
                    <a:pt x="55" y="197"/>
                    <a:pt x="55" y="197"/>
                  </a:cubicBezTo>
                  <a:cubicBezTo>
                    <a:pt x="86" y="177"/>
                    <a:pt x="119" y="161"/>
                    <a:pt x="152" y="151"/>
                  </a:cubicBezTo>
                  <a:cubicBezTo>
                    <a:pt x="153" y="151"/>
                    <a:pt x="153" y="150"/>
                    <a:pt x="153" y="149"/>
                  </a:cubicBezTo>
                  <a:cubicBezTo>
                    <a:pt x="148" y="118"/>
                    <a:pt x="146" y="85"/>
                    <a:pt x="143" y="53"/>
                  </a:cubicBezTo>
                  <a:cubicBezTo>
                    <a:pt x="138" y="1"/>
                    <a:pt x="138" y="1"/>
                    <a:pt x="138" y="1"/>
                  </a:cubicBezTo>
                  <a:cubicBezTo>
                    <a:pt x="138" y="1"/>
                    <a:pt x="138" y="0"/>
                    <a:pt x="137" y="0"/>
                  </a:cubicBezTo>
                  <a:cubicBezTo>
                    <a:pt x="137" y="0"/>
                    <a:pt x="136" y="0"/>
                    <a:pt x="13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6" name="Freeform 71"/>
            <p:cNvSpPr>
              <a:spLocks/>
            </p:cNvSpPr>
            <p:nvPr/>
          </p:nvSpPr>
          <p:spPr bwMode="auto">
            <a:xfrm>
              <a:off x="8745538" y="6135688"/>
              <a:ext cx="263525" cy="247650"/>
            </a:xfrm>
            <a:custGeom>
              <a:avLst/>
              <a:gdLst>
                <a:gd name="T0" fmla="*/ 27 w 47"/>
                <a:gd name="T1" fmla="*/ 0 h 44"/>
                <a:gd name="T2" fmla="*/ 0 w 47"/>
                <a:gd name="T3" fmla="*/ 14 h 44"/>
                <a:gd name="T4" fmla="*/ 16 w 47"/>
                <a:gd name="T5" fmla="*/ 11 h 44"/>
                <a:gd name="T6" fmla="*/ 2 w 47"/>
                <a:gd name="T7" fmla="*/ 20 h 44"/>
                <a:gd name="T8" fmla="*/ 16 w 47"/>
                <a:gd name="T9" fmla="*/ 18 h 44"/>
                <a:gd name="T10" fmla="*/ 3 w 47"/>
                <a:gd name="T11" fmla="*/ 27 h 44"/>
                <a:gd name="T12" fmla="*/ 18 w 47"/>
                <a:gd name="T13" fmla="*/ 25 h 44"/>
                <a:gd name="T14" fmla="*/ 7 w 47"/>
                <a:gd name="T15" fmla="*/ 34 h 44"/>
                <a:gd name="T16" fmla="*/ 27 w 47"/>
                <a:gd name="T1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4">
                  <a:moveTo>
                    <a:pt x="27" y="0"/>
                  </a:moveTo>
                  <a:cubicBezTo>
                    <a:pt x="19" y="0"/>
                    <a:pt x="0" y="5"/>
                    <a:pt x="0" y="14"/>
                  </a:cubicBezTo>
                  <a:cubicBezTo>
                    <a:pt x="5" y="15"/>
                    <a:pt x="11" y="13"/>
                    <a:pt x="16" y="11"/>
                  </a:cubicBezTo>
                  <a:cubicBezTo>
                    <a:pt x="11" y="13"/>
                    <a:pt x="5" y="16"/>
                    <a:pt x="2" y="20"/>
                  </a:cubicBezTo>
                  <a:cubicBezTo>
                    <a:pt x="7" y="23"/>
                    <a:pt x="12" y="19"/>
                    <a:pt x="16" y="18"/>
                  </a:cubicBezTo>
                  <a:cubicBezTo>
                    <a:pt x="14" y="20"/>
                    <a:pt x="6" y="23"/>
                    <a:pt x="3" y="27"/>
                  </a:cubicBezTo>
                  <a:cubicBezTo>
                    <a:pt x="7" y="32"/>
                    <a:pt x="13" y="26"/>
                    <a:pt x="18" y="25"/>
                  </a:cubicBezTo>
                  <a:cubicBezTo>
                    <a:pt x="13" y="26"/>
                    <a:pt x="9" y="30"/>
                    <a:pt x="7" y="34"/>
                  </a:cubicBezTo>
                  <a:cubicBezTo>
                    <a:pt x="29" y="44"/>
                    <a:pt x="47" y="2"/>
                    <a:pt x="27" y="1"/>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7" name="Freeform 72"/>
            <p:cNvSpPr>
              <a:spLocks noEditPoints="1"/>
            </p:cNvSpPr>
            <p:nvPr/>
          </p:nvSpPr>
          <p:spPr bwMode="auto">
            <a:xfrm>
              <a:off x="8734425" y="6124575"/>
              <a:ext cx="219075" cy="230188"/>
            </a:xfrm>
            <a:custGeom>
              <a:avLst/>
              <a:gdLst>
                <a:gd name="T0" fmla="*/ 0 w 39"/>
                <a:gd name="T1" fmla="*/ 15 h 41"/>
                <a:gd name="T2" fmla="*/ 1 w 39"/>
                <a:gd name="T3" fmla="*/ 17 h 41"/>
                <a:gd name="T4" fmla="*/ 7 w 39"/>
                <a:gd name="T5" fmla="*/ 17 h 41"/>
                <a:gd name="T6" fmla="*/ 3 w 39"/>
                <a:gd name="T7" fmla="*/ 21 h 41"/>
                <a:gd name="T8" fmla="*/ 3 w 39"/>
                <a:gd name="T9" fmla="*/ 22 h 41"/>
                <a:gd name="T10" fmla="*/ 3 w 39"/>
                <a:gd name="T11" fmla="*/ 23 h 41"/>
                <a:gd name="T12" fmla="*/ 4 w 39"/>
                <a:gd name="T13" fmla="*/ 24 h 41"/>
                <a:gd name="T14" fmla="*/ 8 w 39"/>
                <a:gd name="T15" fmla="*/ 25 h 41"/>
                <a:gd name="T16" fmla="*/ 4 w 39"/>
                <a:gd name="T17" fmla="*/ 28 h 41"/>
                <a:gd name="T18" fmla="*/ 4 w 39"/>
                <a:gd name="T19" fmla="*/ 29 h 41"/>
                <a:gd name="T20" fmla="*/ 4 w 39"/>
                <a:gd name="T21" fmla="*/ 31 h 41"/>
                <a:gd name="T22" fmla="*/ 9 w 39"/>
                <a:gd name="T23" fmla="*/ 33 h 41"/>
                <a:gd name="T24" fmla="*/ 8 w 39"/>
                <a:gd name="T25" fmla="*/ 36 h 41"/>
                <a:gd name="T26" fmla="*/ 8 w 39"/>
                <a:gd name="T27" fmla="*/ 36 h 41"/>
                <a:gd name="T28" fmla="*/ 9 w 39"/>
                <a:gd name="T29" fmla="*/ 38 h 41"/>
                <a:gd name="T30" fmla="*/ 30 w 39"/>
                <a:gd name="T31" fmla="*/ 33 h 41"/>
                <a:gd name="T32" fmla="*/ 39 w 39"/>
                <a:gd name="T33" fmla="*/ 12 h 41"/>
                <a:gd name="T34" fmla="*/ 39 w 39"/>
                <a:gd name="T35" fmla="*/ 7 h 41"/>
                <a:gd name="T36" fmla="*/ 30 w 39"/>
                <a:gd name="T37" fmla="*/ 1 h 41"/>
                <a:gd name="T38" fmla="*/ 29 w 39"/>
                <a:gd name="T39" fmla="*/ 0 h 41"/>
                <a:gd name="T40" fmla="*/ 0 w 39"/>
                <a:gd name="T41" fmla="*/ 15 h 41"/>
                <a:gd name="T42" fmla="*/ 27 w 39"/>
                <a:gd name="T43" fmla="*/ 4 h 41"/>
                <a:gd name="T44" fmla="*/ 29 w 39"/>
                <a:gd name="T45" fmla="*/ 5 h 41"/>
                <a:gd name="T46" fmla="*/ 35 w 39"/>
                <a:gd name="T47" fmla="*/ 9 h 41"/>
                <a:gd name="T48" fmla="*/ 36 w 39"/>
                <a:gd name="T49" fmla="*/ 13 h 41"/>
                <a:gd name="T50" fmla="*/ 28 w 39"/>
                <a:gd name="T51" fmla="*/ 31 h 41"/>
                <a:gd name="T52" fmla="*/ 12 w 39"/>
                <a:gd name="T53" fmla="*/ 35 h 41"/>
                <a:gd name="T54" fmla="*/ 16 w 39"/>
                <a:gd name="T55" fmla="*/ 30 h 41"/>
                <a:gd name="T56" fmla="*/ 21 w 39"/>
                <a:gd name="T57" fmla="*/ 29 h 41"/>
                <a:gd name="T58" fmla="*/ 22 w 39"/>
                <a:gd name="T59" fmla="*/ 27 h 41"/>
                <a:gd name="T60" fmla="*/ 22 w 39"/>
                <a:gd name="T61" fmla="*/ 27 h 41"/>
                <a:gd name="T62" fmla="*/ 20 w 39"/>
                <a:gd name="T63" fmla="*/ 25 h 41"/>
                <a:gd name="T64" fmla="*/ 20 w 39"/>
                <a:gd name="T65" fmla="*/ 25 h 41"/>
                <a:gd name="T66" fmla="*/ 20 w 39"/>
                <a:gd name="T67" fmla="*/ 25 h 41"/>
                <a:gd name="T68" fmla="*/ 20 w 39"/>
                <a:gd name="T69" fmla="*/ 25 h 41"/>
                <a:gd name="T70" fmla="*/ 15 w 39"/>
                <a:gd name="T71" fmla="*/ 27 h 41"/>
                <a:gd name="T72" fmla="*/ 8 w 39"/>
                <a:gd name="T73" fmla="*/ 29 h 41"/>
                <a:gd name="T74" fmla="*/ 19 w 39"/>
                <a:gd name="T75" fmla="*/ 22 h 41"/>
                <a:gd name="T76" fmla="*/ 20 w 39"/>
                <a:gd name="T77" fmla="*/ 20 h 41"/>
                <a:gd name="T78" fmla="*/ 20 w 39"/>
                <a:gd name="T79" fmla="*/ 19 h 41"/>
                <a:gd name="T80" fmla="*/ 18 w 39"/>
                <a:gd name="T81" fmla="*/ 18 h 41"/>
                <a:gd name="T82" fmla="*/ 14 w 39"/>
                <a:gd name="T83" fmla="*/ 20 h 41"/>
                <a:gd name="T84" fmla="*/ 8 w 39"/>
                <a:gd name="T85" fmla="*/ 21 h 41"/>
                <a:gd name="T86" fmla="*/ 17 w 39"/>
                <a:gd name="T87" fmla="*/ 15 h 41"/>
                <a:gd name="T88" fmla="*/ 18 w 39"/>
                <a:gd name="T89" fmla="*/ 15 h 41"/>
                <a:gd name="T90" fmla="*/ 19 w 39"/>
                <a:gd name="T91" fmla="*/ 13 h 41"/>
                <a:gd name="T92" fmla="*/ 19 w 39"/>
                <a:gd name="T93" fmla="*/ 12 h 41"/>
                <a:gd name="T94" fmla="*/ 17 w 39"/>
                <a:gd name="T95" fmla="*/ 11 h 41"/>
                <a:gd name="T96" fmla="*/ 4 w 39"/>
                <a:gd name="T97" fmla="*/ 14 h 41"/>
                <a:gd name="T98" fmla="*/ 27 w 39"/>
                <a:gd name="T99"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41">
                  <a:moveTo>
                    <a:pt x="0" y="15"/>
                  </a:moveTo>
                  <a:cubicBezTo>
                    <a:pt x="0" y="16"/>
                    <a:pt x="0" y="17"/>
                    <a:pt x="1" y="17"/>
                  </a:cubicBezTo>
                  <a:cubicBezTo>
                    <a:pt x="3" y="18"/>
                    <a:pt x="5" y="18"/>
                    <a:pt x="7" y="17"/>
                  </a:cubicBezTo>
                  <a:cubicBezTo>
                    <a:pt x="5" y="19"/>
                    <a:pt x="4" y="20"/>
                    <a:pt x="3" y="21"/>
                  </a:cubicBezTo>
                  <a:cubicBezTo>
                    <a:pt x="3" y="22"/>
                    <a:pt x="3" y="22"/>
                    <a:pt x="3" y="22"/>
                  </a:cubicBezTo>
                  <a:cubicBezTo>
                    <a:pt x="3" y="23"/>
                    <a:pt x="3" y="23"/>
                    <a:pt x="3" y="23"/>
                  </a:cubicBezTo>
                  <a:cubicBezTo>
                    <a:pt x="3" y="23"/>
                    <a:pt x="3" y="24"/>
                    <a:pt x="4" y="24"/>
                  </a:cubicBezTo>
                  <a:cubicBezTo>
                    <a:pt x="5" y="25"/>
                    <a:pt x="6" y="25"/>
                    <a:pt x="8" y="25"/>
                  </a:cubicBezTo>
                  <a:cubicBezTo>
                    <a:pt x="6" y="26"/>
                    <a:pt x="5" y="27"/>
                    <a:pt x="4" y="28"/>
                  </a:cubicBezTo>
                  <a:cubicBezTo>
                    <a:pt x="4" y="29"/>
                    <a:pt x="4" y="29"/>
                    <a:pt x="4" y="29"/>
                  </a:cubicBezTo>
                  <a:cubicBezTo>
                    <a:pt x="4" y="30"/>
                    <a:pt x="4" y="30"/>
                    <a:pt x="4" y="31"/>
                  </a:cubicBezTo>
                  <a:cubicBezTo>
                    <a:pt x="6" y="32"/>
                    <a:pt x="7" y="33"/>
                    <a:pt x="9" y="33"/>
                  </a:cubicBezTo>
                  <a:cubicBezTo>
                    <a:pt x="9" y="34"/>
                    <a:pt x="8" y="35"/>
                    <a:pt x="8" y="36"/>
                  </a:cubicBezTo>
                  <a:cubicBezTo>
                    <a:pt x="8" y="36"/>
                    <a:pt x="8" y="36"/>
                    <a:pt x="8" y="36"/>
                  </a:cubicBezTo>
                  <a:cubicBezTo>
                    <a:pt x="8" y="37"/>
                    <a:pt x="8" y="38"/>
                    <a:pt x="9" y="38"/>
                  </a:cubicBezTo>
                  <a:cubicBezTo>
                    <a:pt x="16" y="41"/>
                    <a:pt x="24" y="39"/>
                    <a:pt x="30" y="33"/>
                  </a:cubicBezTo>
                  <a:cubicBezTo>
                    <a:pt x="36" y="27"/>
                    <a:pt x="39" y="19"/>
                    <a:pt x="39" y="12"/>
                  </a:cubicBezTo>
                  <a:cubicBezTo>
                    <a:pt x="39" y="11"/>
                    <a:pt x="39" y="9"/>
                    <a:pt x="39" y="7"/>
                  </a:cubicBezTo>
                  <a:cubicBezTo>
                    <a:pt x="37" y="4"/>
                    <a:pt x="34" y="2"/>
                    <a:pt x="30" y="1"/>
                  </a:cubicBezTo>
                  <a:cubicBezTo>
                    <a:pt x="30" y="1"/>
                    <a:pt x="30" y="0"/>
                    <a:pt x="29" y="0"/>
                  </a:cubicBezTo>
                  <a:cubicBezTo>
                    <a:pt x="21" y="0"/>
                    <a:pt x="1" y="5"/>
                    <a:pt x="0" y="15"/>
                  </a:cubicBezTo>
                  <a:close/>
                  <a:moveTo>
                    <a:pt x="27" y="4"/>
                  </a:moveTo>
                  <a:cubicBezTo>
                    <a:pt x="28" y="4"/>
                    <a:pt x="28" y="5"/>
                    <a:pt x="29" y="5"/>
                  </a:cubicBezTo>
                  <a:cubicBezTo>
                    <a:pt x="32" y="5"/>
                    <a:pt x="34" y="6"/>
                    <a:pt x="35" y="9"/>
                  </a:cubicBezTo>
                  <a:cubicBezTo>
                    <a:pt x="36" y="10"/>
                    <a:pt x="36" y="11"/>
                    <a:pt x="36" y="13"/>
                  </a:cubicBezTo>
                  <a:cubicBezTo>
                    <a:pt x="36" y="18"/>
                    <a:pt x="33" y="26"/>
                    <a:pt x="28" y="31"/>
                  </a:cubicBezTo>
                  <a:cubicBezTo>
                    <a:pt x="25" y="33"/>
                    <a:pt x="19" y="37"/>
                    <a:pt x="12" y="35"/>
                  </a:cubicBezTo>
                  <a:cubicBezTo>
                    <a:pt x="13" y="33"/>
                    <a:pt x="14" y="32"/>
                    <a:pt x="16" y="30"/>
                  </a:cubicBezTo>
                  <a:cubicBezTo>
                    <a:pt x="16" y="30"/>
                    <a:pt x="21" y="29"/>
                    <a:pt x="21" y="29"/>
                  </a:cubicBezTo>
                  <a:cubicBezTo>
                    <a:pt x="21" y="28"/>
                    <a:pt x="22" y="28"/>
                    <a:pt x="22" y="27"/>
                  </a:cubicBezTo>
                  <a:cubicBezTo>
                    <a:pt x="22" y="27"/>
                    <a:pt x="22" y="27"/>
                    <a:pt x="22" y="27"/>
                  </a:cubicBezTo>
                  <a:cubicBezTo>
                    <a:pt x="21" y="26"/>
                    <a:pt x="21" y="25"/>
                    <a:pt x="20" y="25"/>
                  </a:cubicBezTo>
                  <a:cubicBezTo>
                    <a:pt x="20" y="25"/>
                    <a:pt x="20" y="25"/>
                    <a:pt x="20" y="25"/>
                  </a:cubicBezTo>
                  <a:cubicBezTo>
                    <a:pt x="20" y="25"/>
                    <a:pt x="20" y="25"/>
                    <a:pt x="20" y="25"/>
                  </a:cubicBezTo>
                  <a:cubicBezTo>
                    <a:pt x="20" y="25"/>
                    <a:pt x="20" y="25"/>
                    <a:pt x="20" y="25"/>
                  </a:cubicBezTo>
                  <a:cubicBezTo>
                    <a:pt x="18" y="26"/>
                    <a:pt x="16" y="27"/>
                    <a:pt x="15" y="27"/>
                  </a:cubicBezTo>
                  <a:cubicBezTo>
                    <a:pt x="12" y="29"/>
                    <a:pt x="10" y="29"/>
                    <a:pt x="8" y="29"/>
                  </a:cubicBezTo>
                  <a:cubicBezTo>
                    <a:pt x="12" y="26"/>
                    <a:pt x="17" y="23"/>
                    <a:pt x="19" y="22"/>
                  </a:cubicBezTo>
                  <a:cubicBezTo>
                    <a:pt x="20" y="21"/>
                    <a:pt x="20" y="21"/>
                    <a:pt x="20" y="20"/>
                  </a:cubicBezTo>
                  <a:cubicBezTo>
                    <a:pt x="20" y="20"/>
                    <a:pt x="20" y="20"/>
                    <a:pt x="20" y="19"/>
                  </a:cubicBezTo>
                  <a:cubicBezTo>
                    <a:pt x="20" y="19"/>
                    <a:pt x="19" y="18"/>
                    <a:pt x="18" y="18"/>
                  </a:cubicBezTo>
                  <a:cubicBezTo>
                    <a:pt x="14" y="20"/>
                    <a:pt x="14" y="20"/>
                    <a:pt x="14" y="20"/>
                  </a:cubicBezTo>
                  <a:cubicBezTo>
                    <a:pt x="12" y="21"/>
                    <a:pt x="10" y="21"/>
                    <a:pt x="8" y="21"/>
                  </a:cubicBezTo>
                  <a:cubicBezTo>
                    <a:pt x="10" y="19"/>
                    <a:pt x="14" y="17"/>
                    <a:pt x="17" y="15"/>
                  </a:cubicBezTo>
                  <a:cubicBezTo>
                    <a:pt x="18" y="15"/>
                    <a:pt x="18" y="15"/>
                    <a:pt x="18" y="15"/>
                  </a:cubicBezTo>
                  <a:cubicBezTo>
                    <a:pt x="19" y="14"/>
                    <a:pt x="19" y="14"/>
                    <a:pt x="19" y="13"/>
                  </a:cubicBezTo>
                  <a:cubicBezTo>
                    <a:pt x="19" y="13"/>
                    <a:pt x="19" y="13"/>
                    <a:pt x="19" y="12"/>
                  </a:cubicBezTo>
                  <a:cubicBezTo>
                    <a:pt x="19" y="11"/>
                    <a:pt x="18" y="11"/>
                    <a:pt x="17" y="11"/>
                  </a:cubicBezTo>
                  <a:cubicBezTo>
                    <a:pt x="12" y="14"/>
                    <a:pt x="7" y="14"/>
                    <a:pt x="4" y="14"/>
                  </a:cubicBezTo>
                  <a:cubicBezTo>
                    <a:pt x="6" y="8"/>
                    <a:pt x="20" y="4"/>
                    <a:pt x="2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8" name="Freeform 73"/>
            <p:cNvSpPr>
              <a:spLocks/>
            </p:cNvSpPr>
            <p:nvPr/>
          </p:nvSpPr>
          <p:spPr bwMode="auto">
            <a:xfrm>
              <a:off x="6969125" y="6423025"/>
              <a:ext cx="258763" cy="258763"/>
            </a:xfrm>
            <a:custGeom>
              <a:avLst/>
              <a:gdLst>
                <a:gd name="T0" fmla="*/ 35 w 46"/>
                <a:gd name="T1" fmla="*/ 5 h 46"/>
                <a:gd name="T2" fmla="*/ 14 w 46"/>
                <a:gd name="T3" fmla="*/ 39 h 46"/>
                <a:gd name="T4" fmla="*/ 46 w 46"/>
                <a:gd name="T5" fmla="*/ 25 h 46"/>
                <a:gd name="T6" fmla="*/ 28 w 46"/>
                <a:gd name="T7" fmla="*/ 31 h 46"/>
                <a:gd name="T8" fmla="*/ 45 w 46"/>
                <a:gd name="T9" fmla="*/ 18 h 46"/>
                <a:gd name="T10" fmla="*/ 27 w 46"/>
                <a:gd name="T11" fmla="*/ 26 h 46"/>
                <a:gd name="T12" fmla="*/ 42 w 46"/>
                <a:gd name="T13" fmla="*/ 14 h 46"/>
                <a:gd name="T14" fmla="*/ 26 w 46"/>
                <a:gd name="T15" fmla="*/ 19 h 46"/>
                <a:gd name="T16" fmla="*/ 32 w 46"/>
                <a:gd name="T1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6">
                  <a:moveTo>
                    <a:pt x="35" y="5"/>
                  </a:moveTo>
                  <a:cubicBezTo>
                    <a:pt x="24" y="7"/>
                    <a:pt x="0" y="28"/>
                    <a:pt x="14" y="39"/>
                  </a:cubicBezTo>
                  <a:cubicBezTo>
                    <a:pt x="22" y="46"/>
                    <a:pt x="46" y="35"/>
                    <a:pt x="46" y="25"/>
                  </a:cubicBezTo>
                  <a:cubicBezTo>
                    <a:pt x="41" y="23"/>
                    <a:pt x="32" y="27"/>
                    <a:pt x="28" y="31"/>
                  </a:cubicBezTo>
                  <a:cubicBezTo>
                    <a:pt x="34" y="28"/>
                    <a:pt x="42" y="24"/>
                    <a:pt x="45" y="18"/>
                  </a:cubicBezTo>
                  <a:cubicBezTo>
                    <a:pt x="39" y="16"/>
                    <a:pt x="31" y="22"/>
                    <a:pt x="27" y="26"/>
                  </a:cubicBezTo>
                  <a:cubicBezTo>
                    <a:pt x="32" y="25"/>
                    <a:pt x="40" y="19"/>
                    <a:pt x="42" y="14"/>
                  </a:cubicBezTo>
                  <a:cubicBezTo>
                    <a:pt x="37" y="11"/>
                    <a:pt x="29" y="15"/>
                    <a:pt x="26" y="19"/>
                  </a:cubicBezTo>
                  <a:cubicBezTo>
                    <a:pt x="39" y="18"/>
                    <a:pt x="42" y="0"/>
                    <a:pt x="32" y="8"/>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9" name="Freeform 74"/>
            <p:cNvSpPr>
              <a:spLocks noEditPoints="1"/>
            </p:cNvSpPr>
            <p:nvPr/>
          </p:nvSpPr>
          <p:spPr bwMode="auto">
            <a:xfrm>
              <a:off x="7008813" y="6440488"/>
              <a:ext cx="230188" cy="236538"/>
            </a:xfrm>
            <a:custGeom>
              <a:avLst/>
              <a:gdLst>
                <a:gd name="T0" fmla="*/ 28 w 41"/>
                <a:gd name="T1" fmla="*/ 0 h 42"/>
                <a:gd name="T2" fmla="*/ 2 w 41"/>
                <a:gd name="T3" fmla="*/ 24 h 42"/>
                <a:gd name="T4" fmla="*/ 6 w 41"/>
                <a:gd name="T5" fmla="*/ 38 h 42"/>
                <a:gd name="T6" fmla="*/ 27 w 41"/>
                <a:gd name="T7" fmla="*/ 37 h 42"/>
                <a:gd name="T8" fmla="*/ 41 w 41"/>
                <a:gd name="T9" fmla="*/ 22 h 42"/>
                <a:gd name="T10" fmla="*/ 41 w 41"/>
                <a:gd name="T11" fmla="*/ 22 h 42"/>
                <a:gd name="T12" fmla="*/ 40 w 41"/>
                <a:gd name="T13" fmla="*/ 20 h 42"/>
                <a:gd name="T14" fmla="*/ 36 w 41"/>
                <a:gd name="T15" fmla="*/ 20 h 42"/>
                <a:gd name="T16" fmla="*/ 39 w 41"/>
                <a:gd name="T17" fmla="*/ 16 h 42"/>
                <a:gd name="T18" fmla="*/ 40 w 41"/>
                <a:gd name="T19" fmla="*/ 15 h 42"/>
                <a:gd name="T20" fmla="*/ 39 w 41"/>
                <a:gd name="T21" fmla="*/ 14 h 42"/>
                <a:gd name="T22" fmla="*/ 38 w 41"/>
                <a:gd name="T23" fmla="*/ 13 h 42"/>
                <a:gd name="T24" fmla="*/ 36 w 41"/>
                <a:gd name="T25" fmla="*/ 13 h 42"/>
                <a:gd name="T26" fmla="*/ 37 w 41"/>
                <a:gd name="T27" fmla="*/ 11 h 42"/>
                <a:gd name="T28" fmla="*/ 37 w 41"/>
                <a:gd name="T29" fmla="*/ 11 h 42"/>
                <a:gd name="T30" fmla="*/ 36 w 41"/>
                <a:gd name="T31" fmla="*/ 9 h 42"/>
                <a:gd name="T32" fmla="*/ 32 w 41"/>
                <a:gd name="T33" fmla="*/ 8 h 42"/>
                <a:gd name="T34" fmla="*/ 32 w 41"/>
                <a:gd name="T35" fmla="*/ 7 h 42"/>
                <a:gd name="T36" fmla="*/ 33 w 41"/>
                <a:gd name="T37" fmla="*/ 5 h 42"/>
                <a:gd name="T38" fmla="*/ 31 w 41"/>
                <a:gd name="T39" fmla="*/ 2 h 42"/>
                <a:gd name="T40" fmla="*/ 29 w 41"/>
                <a:gd name="T41" fmla="*/ 1 h 42"/>
                <a:gd name="T42" fmla="*/ 28 w 41"/>
                <a:gd name="T43" fmla="*/ 0 h 42"/>
                <a:gd name="T44" fmla="*/ 25 w 41"/>
                <a:gd name="T45" fmla="*/ 6 h 42"/>
                <a:gd name="T46" fmla="*/ 29 w 41"/>
                <a:gd name="T47" fmla="*/ 5 h 42"/>
                <a:gd name="T48" fmla="*/ 29 w 41"/>
                <a:gd name="T49" fmla="*/ 5 h 42"/>
                <a:gd name="T50" fmla="*/ 29 w 41"/>
                <a:gd name="T51" fmla="*/ 7 h 42"/>
                <a:gd name="T52" fmla="*/ 28 w 41"/>
                <a:gd name="T53" fmla="*/ 9 h 42"/>
                <a:gd name="T54" fmla="*/ 18 w 41"/>
                <a:gd name="T55" fmla="*/ 14 h 42"/>
                <a:gd name="T56" fmla="*/ 17 w 41"/>
                <a:gd name="T57" fmla="*/ 16 h 42"/>
                <a:gd name="T58" fmla="*/ 17 w 41"/>
                <a:gd name="T59" fmla="*/ 16 h 42"/>
                <a:gd name="T60" fmla="*/ 19 w 41"/>
                <a:gd name="T61" fmla="*/ 17 h 42"/>
                <a:gd name="T62" fmla="*/ 30 w 41"/>
                <a:gd name="T63" fmla="*/ 12 h 42"/>
                <a:gd name="T64" fmla="*/ 32 w 41"/>
                <a:gd name="T65" fmla="*/ 12 h 42"/>
                <a:gd name="T66" fmla="*/ 31 w 41"/>
                <a:gd name="T67" fmla="*/ 14 h 42"/>
                <a:gd name="T68" fmla="*/ 18 w 41"/>
                <a:gd name="T69" fmla="*/ 22 h 42"/>
                <a:gd name="T70" fmla="*/ 18 w 41"/>
                <a:gd name="T71" fmla="*/ 23 h 42"/>
                <a:gd name="T72" fmla="*/ 18 w 41"/>
                <a:gd name="T73" fmla="*/ 23 h 42"/>
                <a:gd name="T74" fmla="*/ 20 w 41"/>
                <a:gd name="T75" fmla="*/ 24 h 42"/>
                <a:gd name="T76" fmla="*/ 33 w 41"/>
                <a:gd name="T77" fmla="*/ 17 h 42"/>
                <a:gd name="T78" fmla="*/ 34 w 41"/>
                <a:gd name="T79" fmla="*/ 17 h 42"/>
                <a:gd name="T80" fmla="*/ 29 w 41"/>
                <a:gd name="T81" fmla="*/ 21 h 42"/>
                <a:gd name="T82" fmla="*/ 20 w 41"/>
                <a:gd name="T83" fmla="*/ 26 h 42"/>
                <a:gd name="T84" fmla="*/ 20 w 41"/>
                <a:gd name="T85" fmla="*/ 28 h 42"/>
                <a:gd name="T86" fmla="*/ 20 w 41"/>
                <a:gd name="T87" fmla="*/ 29 h 42"/>
                <a:gd name="T88" fmla="*/ 22 w 41"/>
                <a:gd name="T89" fmla="*/ 29 h 42"/>
                <a:gd name="T90" fmla="*/ 23 w 41"/>
                <a:gd name="T91" fmla="*/ 29 h 42"/>
                <a:gd name="T92" fmla="*/ 30 w 41"/>
                <a:gd name="T93" fmla="*/ 24 h 42"/>
                <a:gd name="T94" fmla="*/ 37 w 41"/>
                <a:gd name="T95" fmla="*/ 23 h 42"/>
                <a:gd name="T96" fmla="*/ 26 w 41"/>
                <a:gd name="T97" fmla="*/ 34 h 42"/>
                <a:gd name="T98" fmla="*/ 8 w 41"/>
                <a:gd name="T99" fmla="*/ 35 h 42"/>
                <a:gd name="T100" fmla="*/ 4 w 41"/>
                <a:gd name="T101" fmla="*/ 28 h 42"/>
                <a:gd name="T102" fmla="*/ 5 w 41"/>
                <a:gd name="T103" fmla="*/ 25 h 42"/>
                <a:gd name="T104" fmla="*/ 23 w 41"/>
                <a:gd name="T105" fmla="*/ 6 h 42"/>
                <a:gd name="T106" fmla="*/ 23 w 41"/>
                <a:gd name="T107" fmla="*/ 6 h 42"/>
                <a:gd name="T108" fmla="*/ 25 w 41"/>
                <a:gd name="T10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 h="42">
                  <a:moveTo>
                    <a:pt x="28" y="0"/>
                  </a:moveTo>
                  <a:cubicBezTo>
                    <a:pt x="19" y="2"/>
                    <a:pt x="5" y="13"/>
                    <a:pt x="2" y="24"/>
                  </a:cubicBezTo>
                  <a:cubicBezTo>
                    <a:pt x="0" y="29"/>
                    <a:pt x="1" y="34"/>
                    <a:pt x="6" y="38"/>
                  </a:cubicBezTo>
                  <a:cubicBezTo>
                    <a:pt x="11" y="42"/>
                    <a:pt x="21" y="40"/>
                    <a:pt x="27" y="37"/>
                  </a:cubicBezTo>
                  <a:cubicBezTo>
                    <a:pt x="34" y="34"/>
                    <a:pt x="41" y="28"/>
                    <a:pt x="41" y="22"/>
                  </a:cubicBezTo>
                  <a:cubicBezTo>
                    <a:pt x="41" y="22"/>
                    <a:pt x="41" y="22"/>
                    <a:pt x="41" y="22"/>
                  </a:cubicBezTo>
                  <a:cubicBezTo>
                    <a:pt x="41" y="21"/>
                    <a:pt x="41" y="21"/>
                    <a:pt x="40" y="20"/>
                  </a:cubicBezTo>
                  <a:cubicBezTo>
                    <a:pt x="39" y="20"/>
                    <a:pt x="38" y="20"/>
                    <a:pt x="36" y="20"/>
                  </a:cubicBezTo>
                  <a:cubicBezTo>
                    <a:pt x="38" y="18"/>
                    <a:pt x="39" y="17"/>
                    <a:pt x="39" y="16"/>
                  </a:cubicBezTo>
                  <a:cubicBezTo>
                    <a:pt x="39" y="16"/>
                    <a:pt x="40" y="15"/>
                    <a:pt x="40" y="15"/>
                  </a:cubicBezTo>
                  <a:cubicBezTo>
                    <a:pt x="40" y="15"/>
                    <a:pt x="39" y="15"/>
                    <a:pt x="39" y="14"/>
                  </a:cubicBezTo>
                  <a:cubicBezTo>
                    <a:pt x="39" y="14"/>
                    <a:pt x="39" y="14"/>
                    <a:pt x="38" y="13"/>
                  </a:cubicBezTo>
                  <a:cubicBezTo>
                    <a:pt x="38" y="13"/>
                    <a:pt x="37" y="13"/>
                    <a:pt x="36" y="13"/>
                  </a:cubicBezTo>
                  <a:cubicBezTo>
                    <a:pt x="36" y="12"/>
                    <a:pt x="37" y="12"/>
                    <a:pt x="37" y="11"/>
                  </a:cubicBezTo>
                  <a:cubicBezTo>
                    <a:pt x="37" y="11"/>
                    <a:pt x="37" y="11"/>
                    <a:pt x="37" y="11"/>
                  </a:cubicBezTo>
                  <a:cubicBezTo>
                    <a:pt x="37" y="10"/>
                    <a:pt x="37" y="10"/>
                    <a:pt x="36" y="9"/>
                  </a:cubicBezTo>
                  <a:cubicBezTo>
                    <a:pt x="35" y="9"/>
                    <a:pt x="33" y="8"/>
                    <a:pt x="32" y="8"/>
                  </a:cubicBezTo>
                  <a:cubicBezTo>
                    <a:pt x="32" y="8"/>
                    <a:pt x="32" y="7"/>
                    <a:pt x="32" y="7"/>
                  </a:cubicBezTo>
                  <a:cubicBezTo>
                    <a:pt x="33" y="6"/>
                    <a:pt x="33" y="6"/>
                    <a:pt x="33" y="5"/>
                  </a:cubicBezTo>
                  <a:cubicBezTo>
                    <a:pt x="33" y="4"/>
                    <a:pt x="32" y="3"/>
                    <a:pt x="31" y="2"/>
                  </a:cubicBezTo>
                  <a:cubicBezTo>
                    <a:pt x="31" y="1"/>
                    <a:pt x="30" y="1"/>
                    <a:pt x="29" y="1"/>
                  </a:cubicBezTo>
                  <a:cubicBezTo>
                    <a:pt x="29" y="1"/>
                    <a:pt x="28" y="0"/>
                    <a:pt x="28" y="0"/>
                  </a:cubicBezTo>
                  <a:close/>
                  <a:moveTo>
                    <a:pt x="25" y="6"/>
                  </a:moveTo>
                  <a:cubicBezTo>
                    <a:pt x="28" y="4"/>
                    <a:pt x="29" y="5"/>
                    <a:pt x="29" y="5"/>
                  </a:cubicBezTo>
                  <a:cubicBezTo>
                    <a:pt x="29" y="5"/>
                    <a:pt x="29" y="5"/>
                    <a:pt x="29" y="5"/>
                  </a:cubicBezTo>
                  <a:cubicBezTo>
                    <a:pt x="29" y="6"/>
                    <a:pt x="29" y="6"/>
                    <a:pt x="29" y="7"/>
                  </a:cubicBezTo>
                  <a:cubicBezTo>
                    <a:pt x="28" y="8"/>
                    <a:pt x="28" y="8"/>
                    <a:pt x="28" y="9"/>
                  </a:cubicBezTo>
                  <a:cubicBezTo>
                    <a:pt x="24" y="10"/>
                    <a:pt x="20" y="12"/>
                    <a:pt x="18" y="14"/>
                  </a:cubicBezTo>
                  <a:cubicBezTo>
                    <a:pt x="17" y="15"/>
                    <a:pt x="17" y="15"/>
                    <a:pt x="17" y="16"/>
                  </a:cubicBezTo>
                  <a:cubicBezTo>
                    <a:pt x="17" y="16"/>
                    <a:pt x="17" y="16"/>
                    <a:pt x="17" y="16"/>
                  </a:cubicBezTo>
                  <a:cubicBezTo>
                    <a:pt x="18" y="17"/>
                    <a:pt x="18" y="17"/>
                    <a:pt x="19" y="17"/>
                  </a:cubicBezTo>
                  <a:cubicBezTo>
                    <a:pt x="24" y="17"/>
                    <a:pt x="27" y="14"/>
                    <a:pt x="30" y="12"/>
                  </a:cubicBezTo>
                  <a:cubicBezTo>
                    <a:pt x="31" y="12"/>
                    <a:pt x="32" y="12"/>
                    <a:pt x="32" y="12"/>
                  </a:cubicBezTo>
                  <a:cubicBezTo>
                    <a:pt x="32" y="12"/>
                    <a:pt x="32" y="13"/>
                    <a:pt x="31" y="14"/>
                  </a:cubicBezTo>
                  <a:cubicBezTo>
                    <a:pt x="26" y="15"/>
                    <a:pt x="21" y="19"/>
                    <a:pt x="18" y="22"/>
                  </a:cubicBezTo>
                  <a:cubicBezTo>
                    <a:pt x="18" y="22"/>
                    <a:pt x="18" y="22"/>
                    <a:pt x="18" y="23"/>
                  </a:cubicBezTo>
                  <a:cubicBezTo>
                    <a:pt x="18" y="23"/>
                    <a:pt x="18" y="23"/>
                    <a:pt x="18" y="23"/>
                  </a:cubicBezTo>
                  <a:cubicBezTo>
                    <a:pt x="18" y="24"/>
                    <a:pt x="19" y="25"/>
                    <a:pt x="20" y="24"/>
                  </a:cubicBezTo>
                  <a:cubicBezTo>
                    <a:pt x="24" y="24"/>
                    <a:pt x="29" y="21"/>
                    <a:pt x="33" y="17"/>
                  </a:cubicBezTo>
                  <a:cubicBezTo>
                    <a:pt x="33" y="17"/>
                    <a:pt x="34" y="17"/>
                    <a:pt x="34" y="17"/>
                  </a:cubicBezTo>
                  <a:cubicBezTo>
                    <a:pt x="33" y="18"/>
                    <a:pt x="31" y="20"/>
                    <a:pt x="29" y="21"/>
                  </a:cubicBezTo>
                  <a:cubicBezTo>
                    <a:pt x="25" y="23"/>
                    <a:pt x="22" y="25"/>
                    <a:pt x="20" y="26"/>
                  </a:cubicBezTo>
                  <a:cubicBezTo>
                    <a:pt x="20" y="27"/>
                    <a:pt x="20" y="27"/>
                    <a:pt x="20" y="28"/>
                  </a:cubicBezTo>
                  <a:cubicBezTo>
                    <a:pt x="20" y="28"/>
                    <a:pt x="20" y="28"/>
                    <a:pt x="20" y="29"/>
                  </a:cubicBezTo>
                  <a:cubicBezTo>
                    <a:pt x="20" y="29"/>
                    <a:pt x="21" y="30"/>
                    <a:pt x="22" y="29"/>
                  </a:cubicBezTo>
                  <a:cubicBezTo>
                    <a:pt x="23" y="29"/>
                    <a:pt x="23" y="29"/>
                    <a:pt x="23" y="29"/>
                  </a:cubicBezTo>
                  <a:cubicBezTo>
                    <a:pt x="25" y="27"/>
                    <a:pt x="28" y="26"/>
                    <a:pt x="30" y="24"/>
                  </a:cubicBezTo>
                  <a:cubicBezTo>
                    <a:pt x="33" y="23"/>
                    <a:pt x="35" y="23"/>
                    <a:pt x="37" y="23"/>
                  </a:cubicBezTo>
                  <a:cubicBezTo>
                    <a:pt x="36" y="27"/>
                    <a:pt x="32" y="31"/>
                    <a:pt x="26" y="34"/>
                  </a:cubicBezTo>
                  <a:cubicBezTo>
                    <a:pt x="18" y="37"/>
                    <a:pt x="11" y="38"/>
                    <a:pt x="8" y="35"/>
                  </a:cubicBezTo>
                  <a:cubicBezTo>
                    <a:pt x="5" y="33"/>
                    <a:pt x="4" y="31"/>
                    <a:pt x="4" y="28"/>
                  </a:cubicBezTo>
                  <a:cubicBezTo>
                    <a:pt x="4" y="27"/>
                    <a:pt x="5" y="26"/>
                    <a:pt x="5" y="25"/>
                  </a:cubicBezTo>
                  <a:cubicBezTo>
                    <a:pt x="7" y="17"/>
                    <a:pt x="16" y="9"/>
                    <a:pt x="23" y="6"/>
                  </a:cubicBezTo>
                  <a:cubicBezTo>
                    <a:pt x="23" y="6"/>
                    <a:pt x="23" y="6"/>
                    <a:pt x="23" y="6"/>
                  </a:cubicBezTo>
                  <a:cubicBezTo>
                    <a:pt x="24" y="7"/>
                    <a:pt x="25" y="7"/>
                    <a:pt x="2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0" name="Freeform 75"/>
            <p:cNvSpPr>
              <a:spLocks/>
            </p:cNvSpPr>
            <p:nvPr/>
          </p:nvSpPr>
          <p:spPr bwMode="auto">
            <a:xfrm>
              <a:off x="7267575" y="6681788"/>
              <a:ext cx="163513" cy="152400"/>
            </a:xfrm>
            <a:custGeom>
              <a:avLst/>
              <a:gdLst>
                <a:gd name="T0" fmla="*/ 10 w 29"/>
                <a:gd name="T1" fmla="*/ 1 h 27"/>
                <a:gd name="T2" fmla="*/ 6 w 29"/>
                <a:gd name="T3" fmla="*/ 4 h 27"/>
                <a:gd name="T4" fmla="*/ 2 w 29"/>
                <a:gd name="T5" fmla="*/ 6 h 27"/>
                <a:gd name="T6" fmla="*/ 1 w 29"/>
                <a:gd name="T7" fmla="*/ 8 h 27"/>
                <a:gd name="T8" fmla="*/ 4 w 29"/>
                <a:gd name="T9" fmla="*/ 16 h 27"/>
                <a:gd name="T10" fmla="*/ 9 w 29"/>
                <a:gd name="T11" fmla="*/ 25 h 27"/>
                <a:gd name="T12" fmla="*/ 9 w 29"/>
                <a:gd name="T13" fmla="*/ 27 h 27"/>
                <a:gd name="T14" fmla="*/ 11 w 29"/>
                <a:gd name="T15" fmla="*/ 27 h 27"/>
                <a:gd name="T16" fmla="*/ 22 w 29"/>
                <a:gd name="T17" fmla="*/ 19 h 27"/>
                <a:gd name="T18" fmla="*/ 28 w 29"/>
                <a:gd name="T19" fmla="*/ 14 h 27"/>
                <a:gd name="T20" fmla="*/ 28 w 29"/>
                <a:gd name="T21" fmla="*/ 12 h 27"/>
                <a:gd name="T22" fmla="*/ 26 w 29"/>
                <a:gd name="T23" fmla="*/ 12 h 27"/>
                <a:gd name="T24" fmla="*/ 20 w 29"/>
                <a:gd name="T25" fmla="*/ 16 h 27"/>
                <a:gd name="T26" fmla="*/ 11 w 29"/>
                <a:gd name="T27" fmla="*/ 23 h 27"/>
                <a:gd name="T28" fmla="*/ 7 w 29"/>
                <a:gd name="T29" fmla="*/ 14 h 27"/>
                <a:gd name="T30" fmla="*/ 5 w 29"/>
                <a:gd name="T31" fmla="*/ 8 h 27"/>
                <a:gd name="T32" fmla="*/ 8 w 29"/>
                <a:gd name="T33" fmla="*/ 7 h 27"/>
                <a:gd name="T34" fmla="*/ 14 w 29"/>
                <a:gd name="T35" fmla="*/ 2 h 27"/>
                <a:gd name="T36" fmla="*/ 14 w 29"/>
                <a:gd name="T37" fmla="*/ 2 h 27"/>
                <a:gd name="T38" fmla="*/ 13 w 29"/>
                <a:gd name="T39" fmla="*/ 0 h 27"/>
                <a:gd name="T40" fmla="*/ 10 w 29"/>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7">
                  <a:moveTo>
                    <a:pt x="10" y="1"/>
                  </a:moveTo>
                  <a:cubicBezTo>
                    <a:pt x="10" y="2"/>
                    <a:pt x="8" y="3"/>
                    <a:pt x="6" y="4"/>
                  </a:cubicBezTo>
                  <a:cubicBezTo>
                    <a:pt x="2" y="6"/>
                    <a:pt x="2" y="6"/>
                    <a:pt x="2" y="6"/>
                  </a:cubicBezTo>
                  <a:cubicBezTo>
                    <a:pt x="1" y="7"/>
                    <a:pt x="0" y="8"/>
                    <a:pt x="1" y="8"/>
                  </a:cubicBezTo>
                  <a:cubicBezTo>
                    <a:pt x="4" y="16"/>
                    <a:pt x="4" y="16"/>
                    <a:pt x="4" y="16"/>
                  </a:cubicBezTo>
                  <a:cubicBezTo>
                    <a:pt x="6" y="19"/>
                    <a:pt x="8" y="22"/>
                    <a:pt x="9" y="25"/>
                  </a:cubicBezTo>
                  <a:cubicBezTo>
                    <a:pt x="9" y="26"/>
                    <a:pt x="9" y="26"/>
                    <a:pt x="9" y="27"/>
                  </a:cubicBezTo>
                  <a:cubicBezTo>
                    <a:pt x="10" y="27"/>
                    <a:pt x="10" y="27"/>
                    <a:pt x="11" y="27"/>
                  </a:cubicBezTo>
                  <a:cubicBezTo>
                    <a:pt x="15" y="25"/>
                    <a:pt x="19" y="22"/>
                    <a:pt x="22" y="19"/>
                  </a:cubicBezTo>
                  <a:cubicBezTo>
                    <a:pt x="28" y="14"/>
                    <a:pt x="28" y="14"/>
                    <a:pt x="28" y="14"/>
                  </a:cubicBezTo>
                  <a:cubicBezTo>
                    <a:pt x="28" y="14"/>
                    <a:pt x="29" y="13"/>
                    <a:pt x="28" y="12"/>
                  </a:cubicBezTo>
                  <a:cubicBezTo>
                    <a:pt x="27" y="11"/>
                    <a:pt x="26" y="11"/>
                    <a:pt x="26" y="12"/>
                  </a:cubicBezTo>
                  <a:cubicBezTo>
                    <a:pt x="20" y="16"/>
                    <a:pt x="20" y="16"/>
                    <a:pt x="20" y="16"/>
                  </a:cubicBezTo>
                  <a:cubicBezTo>
                    <a:pt x="17" y="19"/>
                    <a:pt x="14" y="21"/>
                    <a:pt x="11" y="23"/>
                  </a:cubicBezTo>
                  <a:cubicBezTo>
                    <a:pt x="10" y="20"/>
                    <a:pt x="9" y="17"/>
                    <a:pt x="7" y="14"/>
                  </a:cubicBezTo>
                  <a:cubicBezTo>
                    <a:pt x="7" y="14"/>
                    <a:pt x="6" y="10"/>
                    <a:pt x="5" y="8"/>
                  </a:cubicBezTo>
                  <a:cubicBezTo>
                    <a:pt x="6" y="8"/>
                    <a:pt x="8" y="7"/>
                    <a:pt x="8" y="7"/>
                  </a:cubicBezTo>
                  <a:cubicBezTo>
                    <a:pt x="11" y="5"/>
                    <a:pt x="13" y="4"/>
                    <a:pt x="14" y="2"/>
                  </a:cubicBezTo>
                  <a:cubicBezTo>
                    <a:pt x="14" y="2"/>
                    <a:pt x="14" y="2"/>
                    <a:pt x="14" y="2"/>
                  </a:cubicBezTo>
                  <a:cubicBezTo>
                    <a:pt x="14" y="1"/>
                    <a:pt x="13" y="1"/>
                    <a:pt x="13" y="0"/>
                  </a:cubicBezTo>
                  <a:cubicBezTo>
                    <a:pt x="12" y="0"/>
                    <a:pt x="11"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1" name="Freeform 76"/>
            <p:cNvSpPr>
              <a:spLocks/>
            </p:cNvSpPr>
            <p:nvPr/>
          </p:nvSpPr>
          <p:spPr bwMode="auto">
            <a:xfrm>
              <a:off x="7300913" y="6716713"/>
              <a:ext cx="73025" cy="66675"/>
            </a:xfrm>
            <a:custGeom>
              <a:avLst/>
              <a:gdLst>
                <a:gd name="T0" fmla="*/ 10 w 13"/>
                <a:gd name="T1" fmla="*/ 1 h 12"/>
                <a:gd name="T2" fmla="*/ 8 w 13"/>
                <a:gd name="T3" fmla="*/ 3 h 12"/>
                <a:gd name="T4" fmla="*/ 2 w 13"/>
                <a:gd name="T5" fmla="*/ 8 h 12"/>
                <a:gd name="T6" fmla="*/ 0 w 13"/>
                <a:gd name="T7" fmla="*/ 9 h 12"/>
                <a:gd name="T8" fmla="*/ 2 w 13"/>
                <a:gd name="T9" fmla="*/ 11 h 12"/>
                <a:gd name="T10" fmla="*/ 11 w 13"/>
                <a:gd name="T11" fmla="*/ 5 h 12"/>
                <a:gd name="T12" fmla="*/ 12 w 13"/>
                <a:gd name="T13" fmla="*/ 3 h 12"/>
                <a:gd name="T14" fmla="*/ 12 w 13"/>
                <a:gd name="T15" fmla="*/ 0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9"/>
                    <a:pt x="0" y="9"/>
                  </a:cubicBezTo>
                  <a:cubicBezTo>
                    <a:pt x="0" y="10"/>
                    <a:pt x="1" y="11"/>
                    <a:pt x="2" y="11"/>
                  </a:cubicBezTo>
                  <a:cubicBezTo>
                    <a:pt x="5" y="12"/>
                    <a:pt x="8" y="8"/>
                    <a:pt x="11" y="5"/>
                  </a:cubicBezTo>
                  <a:cubicBezTo>
                    <a:pt x="12" y="3"/>
                    <a:pt x="12" y="3"/>
                    <a:pt x="12" y="3"/>
                  </a:cubicBezTo>
                  <a:cubicBezTo>
                    <a:pt x="13" y="2"/>
                    <a:pt x="13" y="1"/>
                    <a:pt x="12" y="0"/>
                  </a:cubicBezTo>
                  <a:cubicBezTo>
                    <a:pt x="12" y="0"/>
                    <a:pt x="10"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2" name="Freeform 77"/>
            <p:cNvSpPr>
              <a:spLocks/>
            </p:cNvSpPr>
            <p:nvPr/>
          </p:nvSpPr>
          <p:spPr bwMode="auto">
            <a:xfrm>
              <a:off x="7391400" y="6630988"/>
              <a:ext cx="101600" cy="119063"/>
            </a:xfrm>
            <a:custGeom>
              <a:avLst/>
              <a:gdLst>
                <a:gd name="T0" fmla="*/ 9 w 18"/>
                <a:gd name="T1" fmla="*/ 1 h 21"/>
                <a:gd name="T2" fmla="*/ 5 w 18"/>
                <a:gd name="T3" fmla="*/ 9 h 21"/>
                <a:gd name="T4" fmla="*/ 5 w 18"/>
                <a:gd name="T5" fmla="*/ 12 h 21"/>
                <a:gd name="T6" fmla="*/ 3 w 18"/>
                <a:gd name="T7" fmla="*/ 9 h 21"/>
                <a:gd name="T8" fmla="*/ 1 w 18"/>
                <a:gd name="T9" fmla="*/ 8 h 21"/>
                <a:gd name="T10" fmla="*/ 0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1 h 21"/>
                <a:gd name="T24" fmla="*/ 15 w 18"/>
                <a:gd name="T25" fmla="*/ 14 h 21"/>
                <a:gd name="T26" fmla="*/ 17 w 18"/>
                <a:gd name="T27" fmla="*/ 13 h 21"/>
                <a:gd name="T28" fmla="*/ 15 w 18"/>
                <a:gd name="T29" fmla="*/ 2 h 21"/>
                <a:gd name="T30" fmla="*/ 9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9" y="1"/>
                  </a:moveTo>
                  <a:cubicBezTo>
                    <a:pt x="6" y="2"/>
                    <a:pt x="5" y="5"/>
                    <a:pt x="5" y="9"/>
                  </a:cubicBezTo>
                  <a:cubicBezTo>
                    <a:pt x="5" y="10"/>
                    <a:pt x="5" y="11"/>
                    <a:pt x="5" y="12"/>
                  </a:cubicBezTo>
                  <a:cubicBezTo>
                    <a:pt x="4" y="11"/>
                    <a:pt x="3" y="9"/>
                    <a:pt x="3" y="9"/>
                  </a:cubicBezTo>
                  <a:cubicBezTo>
                    <a:pt x="3" y="8"/>
                    <a:pt x="2" y="8"/>
                    <a:pt x="1" y="8"/>
                  </a:cubicBezTo>
                  <a:cubicBezTo>
                    <a:pt x="0" y="9"/>
                    <a:pt x="0" y="9"/>
                    <a:pt x="0" y="10"/>
                  </a:cubicBezTo>
                  <a:cubicBezTo>
                    <a:pt x="1" y="12"/>
                    <a:pt x="6" y="18"/>
                    <a:pt x="7" y="20"/>
                  </a:cubicBezTo>
                  <a:cubicBezTo>
                    <a:pt x="8" y="21"/>
                    <a:pt x="9" y="21"/>
                    <a:pt x="9" y="20"/>
                  </a:cubicBezTo>
                  <a:cubicBezTo>
                    <a:pt x="10" y="20"/>
                    <a:pt x="11" y="19"/>
                    <a:pt x="10" y="18"/>
                  </a:cubicBezTo>
                  <a:cubicBezTo>
                    <a:pt x="9" y="14"/>
                    <a:pt x="7" y="5"/>
                    <a:pt x="11" y="4"/>
                  </a:cubicBezTo>
                  <a:cubicBezTo>
                    <a:pt x="12" y="3"/>
                    <a:pt x="12" y="4"/>
                    <a:pt x="13" y="4"/>
                  </a:cubicBezTo>
                  <a:cubicBezTo>
                    <a:pt x="14" y="5"/>
                    <a:pt x="14" y="9"/>
                    <a:pt x="14" y="11"/>
                  </a:cubicBezTo>
                  <a:cubicBezTo>
                    <a:pt x="13" y="12"/>
                    <a:pt x="14" y="13"/>
                    <a:pt x="15" y="14"/>
                  </a:cubicBezTo>
                  <a:cubicBezTo>
                    <a:pt x="16" y="14"/>
                    <a:pt x="17" y="13"/>
                    <a:pt x="17" y="13"/>
                  </a:cubicBezTo>
                  <a:cubicBezTo>
                    <a:pt x="18" y="10"/>
                    <a:pt x="18" y="4"/>
                    <a:pt x="15" y="2"/>
                  </a:cubicBezTo>
                  <a:cubicBezTo>
                    <a:pt x="14" y="1"/>
                    <a:pt x="12" y="0"/>
                    <a:pt x="9"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3" name="Freeform 78"/>
            <p:cNvSpPr>
              <a:spLocks noEditPoints="1"/>
            </p:cNvSpPr>
            <p:nvPr/>
          </p:nvSpPr>
          <p:spPr bwMode="auto">
            <a:xfrm>
              <a:off x="7504113" y="6575425"/>
              <a:ext cx="112713" cy="220663"/>
            </a:xfrm>
            <a:custGeom>
              <a:avLst/>
              <a:gdLst>
                <a:gd name="T0" fmla="*/ 6 w 20"/>
                <a:gd name="T1" fmla="*/ 1 h 39"/>
                <a:gd name="T2" fmla="*/ 2 w 20"/>
                <a:gd name="T3" fmla="*/ 13 h 39"/>
                <a:gd name="T4" fmla="*/ 6 w 20"/>
                <a:gd name="T5" fmla="*/ 18 h 39"/>
                <a:gd name="T6" fmla="*/ 11 w 20"/>
                <a:gd name="T7" fmla="*/ 11 h 39"/>
                <a:gd name="T8" fmla="*/ 17 w 20"/>
                <a:gd name="T9" fmla="*/ 27 h 39"/>
                <a:gd name="T10" fmla="*/ 15 w 20"/>
                <a:gd name="T11" fmla="*/ 32 h 39"/>
                <a:gd name="T12" fmla="*/ 8 w 20"/>
                <a:gd name="T13" fmla="*/ 35 h 39"/>
                <a:gd name="T14" fmla="*/ 6 w 20"/>
                <a:gd name="T15" fmla="*/ 26 h 39"/>
                <a:gd name="T16" fmla="*/ 5 w 20"/>
                <a:gd name="T17" fmla="*/ 24 h 39"/>
                <a:gd name="T18" fmla="*/ 3 w 20"/>
                <a:gd name="T19" fmla="*/ 25 h 39"/>
                <a:gd name="T20" fmla="*/ 6 w 20"/>
                <a:gd name="T21" fmla="*/ 38 h 39"/>
                <a:gd name="T22" fmla="*/ 18 w 20"/>
                <a:gd name="T23" fmla="*/ 35 h 39"/>
                <a:gd name="T24" fmla="*/ 20 w 20"/>
                <a:gd name="T25" fmla="*/ 27 h 39"/>
                <a:gd name="T26" fmla="*/ 11 w 20"/>
                <a:gd name="T27" fmla="*/ 6 h 39"/>
                <a:gd name="T28" fmla="*/ 11 w 20"/>
                <a:gd name="T29" fmla="*/ 6 h 39"/>
                <a:gd name="T30" fmla="*/ 11 w 20"/>
                <a:gd name="T31" fmla="*/ 5 h 39"/>
                <a:gd name="T32" fmla="*/ 6 w 20"/>
                <a:gd name="T33" fmla="*/ 1 h 39"/>
                <a:gd name="T34" fmla="*/ 5 w 20"/>
                <a:gd name="T35" fmla="*/ 12 h 39"/>
                <a:gd name="T36" fmla="*/ 4 w 20"/>
                <a:gd name="T37" fmla="*/ 10 h 39"/>
                <a:gd name="T38" fmla="*/ 7 w 20"/>
                <a:gd name="T39" fmla="*/ 4 h 39"/>
                <a:gd name="T40" fmla="*/ 8 w 20"/>
                <a:gd name="T41" fmla="*/ 6 h 39"/>
                <a:gd name="T42" fmla="*/ 8 w 20"/>
                <a:gd name="T43" fmla="*/ 6 h 39"/>
                <a:gd name="T44" fmla="*/ 8 w 20"/>
                <a:gd name="T45" fmla="*/ 6 h 39"/>
                <a:gd name="T46" fmla="*/ 6 w 20"/>
                <a:gd name="T47" fmla="*/ 15 h 39"/>
                <a:gd name="T48" fmla="*/ 5 w 20"/>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39">
                  <a:moveTo>
                    <a:pt x="6" y="1"/>
                  </a:moveTo>
                  <a:cubicBezTo>
                    <a:pt x="2" y="3"/>
                    <a:pt x="0" y="9"/>
                    <a:pt x="2" y="13"/>
                  </a:cubicBezTo>
                  <a:cubicBezTo>
                    <a:pt x="2" y="16"/>
                    <a:pt x="4" y="19"/>
                    <a:pt x="6" y="18"/>
                  </a:cubicBezTo>
                  <a:cubicBezTo>
                    <a:pt x="9" y="18"/>
                    <a:pt x="10" y="15"/>
                    <a:pt x="11" y="11"/>
                  </a:cubicBezTo>
                  <a:cubicBezTo>
                    <a:pt x="15" y="19"/>
                    <a:pt x="17" y="24"/>
                    <a:pt x="17" y="27"/>
                  </a:cubicBezTo>
                  <a:cubicBezTo>
                    <a:pt x="17" y="30"/>
                    <a:pt x="16" y="31"/>
                    <a:pt x="15" y="32"/>
                  </a:cubicBezTo>
                  <a:cubicBezTo>
                    <a:pt x="13" y="35"/>
                    <a:pt x="10" y="36"/>
                    <a:pt x="8" y="35"/>
                  </a:cubicBezTo>
                  <a:cubicBezTo>
                    <a:pt x="6" y="33"/>
                    <a:pt x="4" y="30"/>
                    <a:pt x="6" y="26"/>
                  </a:cubicBezTo>
                  <a:cubicBezTo>
                    <a:pt x="6" y="25"/>
                    <a:pt x="6" y="24"/>
                    <a:pt x="5" y="24"/>
                  </a:cubicBezTo>
                  <a:cubicBezTo>
                    <a:pt x="4" y="23"/>
                    <a:pt x="3" y="24"/>
                    <a:pt x="3" y="25"/>
                  </a:cubicBezTo>
                  <a:cubicBezTo>
                    <a:pt x="1" y="30"/>
                    <a:pt x="2" y="35"/>
                    <a:pt x="6" y="38"/>
                  </a:cubicBezTo>
                  <a:cubicBezTo>
                    <a:pt x="9" y="39"/>
                    <a:pt x="14" y="39"/>
                    <a:pt x="18" y="35"/>
                  </a:cubicBezTo>
                  <a:cubicBezTo>
                    <a:pt x="20" y="33"/>
                    <a:pt x="20" y="30"/>
                    <a:pt x="20" y="27"/>
                  </a:cubicBezTo>
                  <a:cubicBezTo>
                    <a:pt x="20" y="22"/>
                    <a:pt x="17" y="15"/>
                    <a:pt x="11" y="6"/>
                  </a:cubicBezTo>
                  <a:cubicBezTo>
                    <a:pt x="11" y="6"/>
                    <a:pt x="11" y="6"/>
                    <a:pt x="11" y="6"/>
                  </a:cubicBezTo>
                  <a:cubicBezTo>
                    <a:pt x="11" y="5"/>
                    <a:pt x="11" y="5"/>
                    <a:pt x="11" y="5"/>
                  </a:cubicBezTo>
                  <a:cubicBezTo>
                    <a:pt x="10" y="0"/>
                    <a:pt x="7" y="1"/>
                    <a:pt x="6" y="1"/>
                  </a:cubicBezTo>
                  <a:close/>
                  <a:moveTo>
                    <a:pt x="5" y="12"/>
                  </a:moveTo>
                  <a:cubicBezTo>
                    <a:pt x="5" y="12"/>
                    <a:pt x="4" y="11"/>
                    <a:pt x="4" y="10"/>
                  </a:cubicBezTo>
                  <a:cubicBezTo>
                    <a:pt x="4" y="8"/>
                    <a:pt x="6" y="5"/>
                    <a:pt x="7" y="4"/>
                  </a:cubicBezTo>
                  <a:cubicBezTo>
                    <a:pt x="7" y="4"/>
                    <a:pt x="8" y="5"/>
                    <a:pt x="8" y="6"/>
                  </a:cubicBezTo>
                  <a:cubicBezTo>
                    <a:pt x="8" y="6"/>
                    <a:pt x="8" y="6"/>
                    <a:pt x="8" y="6"/>
                  </a:cubicBezTo>
                  <a:cubicBezTo>
                    <a:pt x="8" y="6"/>
                    <a:pt x="8" y="6"/>
                    <a:pt x="8" y="6"/>
                  </a:cubicBezTo>
                  <a:cubicBezTo>
                    <a:pt x="8" y="10"/>
                    <a:pt x="7" y="14"/>
                    <a:pt x="6" y="15"/>
                  </a:cubicBezTo>
                  <a:cubicBezTo>
                    <a:pt x="6" y="14"/>
                    <a:pt x="5" y="14"/>
                    <a:pt x="5" y="1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4" name="Freeform 79"/>
            <p:cNvSpPr>
              <a:spLocks/>
            </p:cNvSpPr>
            <p:nvPr/>
          </p:nvSpPr>
          <p:spPr bwMode="auto">
            <a:xfrm>
              <a:off x="7599363" y="6473825"/>
              <a:ext cx="73025" cy="163513"/>
            </a:xfrm>
            <a:custGeom>
              <a:avLst/>
              <a:gdLst>
                <a:gd name="T0" fmla="*/ 2 w 13"/>
                <a:gd name="T1" fmla="*/ 0 h 29"/>
                <a:gd name="T2" fmla="*/ 1 w 13"/>
                <a:gd name="T3" fmla="*/ 2 h 29"/>
                <a:gd name="T4" fmla="*/ 5 w 13"/>
                <a:gd name="T5" fmla="*/ 15 h 29"/>
                <a:gd name="T6" fmla="*/ 10 w 13"/>
                <a:gd name="T7" fmla="*/ 28 h 29"/>
                <a:gd name="T8" fmla="*/ 12 w 13"/>
                <a:gd name="T9" fmla="*/ 29 h 29"/>
                <a:gd name="T10" fmla="*/ 13 w 13"/>
                <a:gd name="T11" fmla="*/ 27 h 29"/>
                <a:gd name="T12" fmla="*/ 8 w 13"/>
                <a:gd name="T13" fmla="*/ 14 h 29"/>
                <a:gd name="T14" fmla="*/ 4 w 13"/>
                <a:gd name="T15" fmla="*/ 1 h 29"/>
                <a:gd name="T16" fmla="*/ 2 w 1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2" y="0"/>
                  </a:moveTo>
                  <a:cubicBezTo>
                    <a:pt x="1" y="1"/>
                    <a:pt x="0" y="2"/>
                    <a:pt x="1" y="2"/>
                  </a:cubicBezTo>
                  <a:cubicBezTo>
                    <a:pt x="5" y="15"/>
                    <a:pt x="5" y="15"/>
                    <a:pt x="5" y="15"/>
                  </a:cubicBezTo>
                  <a:cubicBezTo>
                    <a:pt x="10" y="28"/>
                    <a:pt x="10" y="28"/>
                    <a:pt x="10" y="28"/>
                  </a:cubicBezTo>
                  <a:cubicBezTo>
                    <a:pt x="10" y="29"/>
                    <a:pt x="11" y="29"/>
                    <a:pt x="12" y="29"/>
                  </a:cubicBezTo>
                  <a:cubicBezTo>
                    <a:pt x="13" y="29"/>
                    <a:pt x="13" y="28"/>
                    <a:pt x="13" y="27"/>
                  </a:cubicBezTo>
                  <a:cubicBezTo>
                    <a:pt x="8" y="14"/>
                    <a:pt x="8" y="14"/>
                    <a:pt x="8" y="14"/>
                  </a:cubicBezTo>
                  <a:cubicBezTo>
                    <a:pt x="4" y="1"/>
                    <a:pt x="4" y="1"/>
                    <a:pt x="4" y="1"/>
                  </a:cubicBezTo>
                  <a:cubicBezTo>
                    <a:pt x="4" y="0"/>
                    <a:pt x="3" y="0"/>
                    <a:pt x="2"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5" name="Freeform 80"/>
            <p:cNvSpPr>
              <a:spLocks/>
            </p:cNvSpPr>
            <p:nvPr/>
          </p:nvSpPr>
          <p:spPr bwMode="auto">
            <a:xfrm>
              <a:off x="7689850" y="6502400"/>
              <a:ext cx="44450" cy="112713"/>
            </a:xfrm>
            <a:custGeom>
              <a:avLst/>
              <a:gdLst>
                <a:gd name="T0" fmla="*/ 1 w 8"/>
                <a:gd name="T1" fmla="*/ 1 h 20"/>
                <a:gd name="T2" fmla="*/ 0 w 8"/>
                <a:gd name="T3" fmla="*/ 3 h 20"/>
                <a:gd name="T4" fmla="*/ 5 w 8"/>
                <a:gd name="T5" fmla="*/ 18 h 20"/>
                <a:gd name="T6" fmla="*/ 7 w 8"/>
                <a:gd name="T7" fmla="*/ 20 h 20"/>
                <a:gd name="T8" fmla="*/ 8 w 8"/>
                <a:gd name="T9" fmla="*/ 18 h 20"/>
                <a:gd name="T10" fmla="*/ 6 w 8"/>
                <a:gd name="T11" fmla="*/ 10 h 20"/>
                <a:gd name="T12" fmla="*/ 3 w 8"/>
                <a:gd name="T13" fmla="*/ 2 h 20"/>
                <a:gd name="T14" fmla="*/ 1 w 8"/>
                <a:gd name="T15" fmla="*/ 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1" y="1"/>
                  </a:moveTo>
                  <a:cubicBezTo>
                    <a:pt x="0" y="1"/>
                    <a:pt x="0" y="2"/>
                    <a:pt x="0" y="3"/>
                  </a:cubicBezTo>
                  <a:cubicBezTo>
                    <a:pt x="5" y="18"/>
                    <a:pt x="5" y="18"/>
                    <a:pt x="5" y="18"/>
                  </a:cubicBezTo>
                  <a:cubicBezTo>
                    <a:pt x="5" y="19"/>
                    <a:pt x="6" y="20"/>
                    <a:pt x="7" y="20"/>
                  </a:cubicBezTo>
                  <a:cubicBezTo>
                    <a:pt x="8" y="19"/>
                    <a:pt x="8" y="18"/>
                    <a:pt x="8" y="18"/>
                  </a:cubicBezTo>
                  <a:cubicBezTo>
                    <a:pt x="6" y="10"/>
                    <a:pt x="6" y="10"/>
                    <a:pt x="6" y="10"/>
                  </a:cubicBezTo>
                  <a:cubicBezTo>
                    <a:pt x="3" y="2"/>
                    <a:pt x="3" y="2"/>
                    <a:pt x="3" y="2"/>
                  </a:cubicBezTo>
                  <a:cubicBezTo>
                    <a:pt x="3" y="1"/>
                    <a:pt x="2" y="0"/>
                    <a:pt x="1"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6" name="Freeform 81"/>
            <p:cNvSpPr>
              <a:spLocks noEditPoints="1"/>
            </p:cNvSpPr>
            <p:nvPr/>
          </p:nvSpPr>
          <p:spPr bwMode="auto">
            <a:xfrm>
              <a:off x="7672388" y="6434138"/>
              <a:ext cx="33338" cy="33338"/>
            </a:xfrm>
            <a:custGeom>
              <a:avLst/>
              <a:gdLst>
                <a:gd name="T0" fmla="*/ 1 w 6"/>
                <a:gd name="T1" fmla="*/ 1 h 6"/>
                <a:gd name="T2" fmla="*/ 1 w 6"/>
                <a:gd name="T3" fmla="*/ 2 h 6"/>
                <a:gd name="T4" fmla="*/ 1 w 6"/>
                <a:gd name="T5" fmla="*/ 2 h 6"/>
                <a:gd name="T6" fmla="*/ 1 w 6"/>
                <a:gd name="T7" fmla="*/ 2 h 6"/>
                <a:gd name="T8" fmla="*/ 0 w 6"/>
                <a:gd name="T9" fmla="*/ 4 h 6"/>
                <a:gd name="T10" fmla="*/ 1 w 6"/>
                <a:gd name="T11" fmla="*/ 5 h 6"/>
                <a:gd name="T12" fmla="*/ 3 w 6"/>
                <a:gd name="T13" fmla="*/ 5 h 6"/>
                <a:gd name="T14" fmla="*/ 4 w 6"/>
                <a:gd name="T15" fmla="*/ 4 h 6"/>
                <a:gd name="T16" fmla="*/ 4 w 6"/>
                <a:gd name="T17" fmla="*/ 1 h 6"/>
                <a:gd name="T18" fmla="*/ 3 w 6"/>
                <a:gd name="T19" fmla="*/ 0 h 6"/>
                <a:gd name="T20" fmla="*/ 1 w 6"/>
                <a:gd name="T21" fmla="*/ 1 h 6"/>
                <a:gd name="T22" fmla="*/ 3 w 6"/>
                <a:gd name="T23" fmla="*/ 2 h 6"/>
                <a:gd name="T24" fmla="*/ 3 w 6"/>
                <a:gd name="T25" fmla="*/ 2 h 6"/>
                <a:gd name="T26" fmla="*/ 4 w 6"/>
                <a:gd name="T27" fmla="*/ 3 h 6"/>
                <a:gd name="T28" fmla="*/ 3 w 6"/>
                <a:gd name="T29" fmla="*/ 4 h 6"/>
                <a:gd name="T30" fmla="*/ 3 w 6"/>
                <a:gd name="T31" fmla="*/ 4 h 6"/>
                <a:gd name="T32" fmla="*/ 2 w 6"/>
                <a:gd name="T33" fmla="*/ 4 h 6"/>
                <a:gd name="T34" fmla="*/ 2 w 6"/>
                <a:gd name="T35" fmla="*/ 3 h 6"/>
                <a:gd name="T36" fmla="*/ 3 w 6"/>
                <a:gd name="T3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6">
                  <a:moveTo>
                    <a:pt x="1" y="1"/>
                  </a:moveTo>
                  <a:cubicBezTo>
                    <a:pt x="1" y="1"/>
                    <a:pt x="1" y="1"/>
                    <a:pt x="1" y="2"/>
                  </a:cubicBezTo>
                  <a:cubicBezTo>
                    <a:pt x="1" y="2"/>
                    <a:pt x="1" y="2"/>
                    <a:pt x="1" y="2"/>
                  </a:cubicBezTo>
                  <a:cubicBezTo>
                    <a:pt x="1" y="2"/>
                    <a:pt x="1" y="2"/>
                    <a:pt x="1" y="2"/>
                  </a:cubicBezTo>
                  <a:cubicBezTo>
                    <a:pt x="1" y="2"/>
                    <a:pt x="0" y="3"/>
                    <a:pt x="0" y="4"/>
                  </a:cubicBezTo>
                  <a:cubicBezTo>
                    <a:pt x="0" y="4"/>
                    <a:pt x="0" y="4"/>
                    <a:pt x="1" y="5"/>
                  </a:cubicBezTo>
                  <a:cubicBezTo>
                    <a:pt x="1" y="6"/>
                    <a:pt x="3" y="5"/>
                    <a:pt x="3" y="5"/>
                  </a:cubicBezTo>
                  <a:cubicBezTo>
                    <a:pt x="4" y="5"/>
                    <a:pt x="4" y="5"/>
                    <a:pt x="4" y="4"/>
                  </a:cubicBezTo>
                  <a:cubicBezTo>
                    <a:pt x="5" y="3"/>
                    <a:pt x="6" y="1"/>
                    <a:pt x="4" y="1"/>
                  </a:cubicBezTo>
                  <a:cubicBezTo>
                    <a:pt x="4" y="0"/>
                    <a:pt x="3" y="0"/>
                    <a:pt x="3" y="0"/>
                  </a:cubicBezTo>
                  <a:cubicBezTo>
                    <a:pt x="2" y="0"/>
                    <a:pt x="2" y="0"/>
                    <a:pt x="1" y="1"/>
                  </a:cubicBezTo>
                  <a:close/>
                  <a:moveTo>
                    <a:pt x="3" y="2"/>
                  </a:moveTo>
                  <a:cubicBezTo>
                    <a:pt x="3" y="2"/>
                    <a:pt x="3" y="2"/>
                    <a:pt x="3" y="2"/>
                  </a:cubicBezTo>
                  <a:cubicBezTo>
                    <a:pt x="3" y="3"/>
                    <a:pt x="4" y="3"/>
                    <a:pt x="4" y="3"/>
                  </a:cubicBezTo>
                  <a:cubicBezTo>
                    <a:pt x="4" y="3"/>
                    <a:pt x="4" y="3"/>
                    <a:pt x="3" y="4"/>
                  </a:cubicBezTo>
                  <a:cubicBezTo>
                    <a:pt x="3" y="4"/>
                    <a:pt x="3" y="4"/>
                    <a:pt x="3" y="4"/>
                  </a:cubicBezTo>
                  <a:cubicBezTo>
                    <a:pt x="3" y="4"/>
                    <a:pt x="2" y="4"/>
                    <a:pt x="2" y="4"/>
                  </a:cubicBezTo>
                  <a:cubicBezTo>
                    <a:pt x="2" y="3"/>
                    <a:pt x="2" y="3"/>
                    <a:pt x="2" y="3"/>
                  </a:cubicBezTo>
                  <a:cubicBezTo>
                    <a:pt x="2" y="2"/>
                    <a:pt x="2" y="2"/>
                    <a:pt x="3" y="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7" name="Freeform 82"/>
            <p:cNvSpPr>
              <a:spLocks/>
            </p:cNvSpPr>
            <p:nvPr/>
          </p:nvSpPr>
          <p:spPr bwMode="auto">
            <a:xfrm>
              <a:off x="7745413" y="6429375"/>
              <a:ext cx="79375" cy="123825"/>
            </a:xfrm>
            <a:custGeom>
              <a:avLst/>
              <a:gdLst>
                <a:gd name="T0" fmla="*/ 9 w 14"/>
                <a:gd name="T1" fmla="*/ 0 h 22"/>
                <a:gd name="T2" fmla="*/ 3 w 14"/>
                <a:gd name="T3" fmla="*/ 5 h 22"/>
                <a:gd name="T4" fmla="*/ 4 w 14"/>
                <a:gd name="T5" fmla="*/ 11 h 22"/>
                <a:gd name="T6" fmla="*/ 9 w 14"/>
                <a:gd name="T7" fmla="*/ 13 h 22"/>
                <a:gd name="T8" fmla="*/ 9 w 14"/>
                <a:gd name="T9" fmla="*/ 13 h 22"/>
                <a:gd name="T10" fmla="*/ 8 w 14"/>
                <a:gd name="T11" fmla="*/ 17 h 22"/>
                <a:gd name="T12" fmla="*/ 3 w 14"/>
                <a:gd name="T13" fmla="*/ 17 h 22"/>
                <a:gd name="T14" fmla="*/ 1 w 14"/>
                <a:gd name="T15" fmla="*/ 17 h 22"/>
                <a:gd name="T16" fmla="*/ 1 w 14"/>
                <a:gd name="T17" fmla="*/ 20 h 22"/>
                <a:gd name="T18" fmla="*/ 10 w 14"/>
                <a:gd name="T19" fmla="*/ 19 h 22"/>
                <a:gd name="T20" fmla="*/ 12 w 14"/>
                <a:gd name="T21" fmla="*/ 10 h 22"/>
                <a:gd name="T22" fmla="*/ 10 w 14"/>
                <a:gd name="T23" fmla="*/ 9 h 22"/>
                <a:gd name="T24" fmla="*/ 6 w 14"/>
                <a:gd name="T25" fmla="*/ 9 h 22"/>
                <a:gd name="T26" fmla="*/ 6 w 14"/>
                <a:gd name="T27" fmla="*/ 6 h 22"/>
                <a:gd name="T28" fmla="*/ 10 w 14"/>
                <a:gd name="T29" fmla="*/ 4 h 22"/>
                <a:gd name="T30" fmla="*/ 11 w 14"/>
                <a:gd name="T31" fmla="*/ 2 h 22"/>
                <a:gd name="T32" fmla="*/ 9 w 14"/>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2">
                  <a:moveTo>
                    <a:pt x="9" y="0"/>
                  </a:moveTo>
                  <a:cubicBezTo>
                    <a:pt x="6" y="1"/>
                    <a:pt x="4" y="3"/>
                    <a:pt x="3" y="5"/>
                  </a:cubicBezTo>
                  <a:cubicBezTo>
                    <a:pt x="2" y="8"/>
                    <a:pt x="2" y="10"/>
                    <a:pt x="4" y="11"/>
                  </a:cubicBezTo>
                  <a:cubicBezTo>
                    <a:pt x="5" y="12"/>
                    <a:pt x="6" y="13"/>
                    <a:pt x="9" y="13"/>
                  </a:cubicBezTo>
                  <a:cubicBezTo>
                    <a:pt x="9" y="13"/>
                    <a:pt x="9" y="13"/>
                    <a:pt x="9" y="13"/>
                  </a:cubicBezTo>
                  <a:cubicBezTo>
                    <a:pt x="9" y="15"/>
                    <a:pt x="9" y="16"/>
                    <a:pt x="8" y="17"/>
                  </a:cubicBezTo>
                  <a:cubicBezTo>
                    <a:pt x="6" y="18"/>
                    <a:pt x="5" y="18"/>
                    <a:pt x="3" y="17"/>
                  </a:cubicBezTo>
                  <a:cubicBezTo>
                    <a:pt x="3" y="16"/>
                    <a:pt x="1" y="17"/>
                    <a:pt x="1" y="17"/>
                  </a:cubicBezTo>
                  <a:cubicBezTo>
                    <a:pt x="0" y="18"/>
                    <a:pt x="1" y="19"/>
                    <a:pt x="1" y="20"/>
                  </a:cubicBezTo>
                  <a:cubicBezTo>
                    <a:pt x="4" y="22"/>
                    <a:pt x="8" y="21"/>
                    <a:pt x="10" y="19"/>
                  </a:cubicBezTo>
                  <a:cubicBezTo>
                    <a:pt x="13" y="17"/>
                    <a:pt x="14" y="13"/>
                    <a:pt x="12" y="10"/>
                  </a:cubicBezTo>
                  <a:cubicBezTo>
                    <a:pt x="12" y="9"/>
                    <a:pt x="11" y="9"/>
                    <a:pt x="10" y="9"/>
                  </a:cubicBezTo>
                  <a:cubicBezTo>
                    <a:pt x="8" y="10"/>
                    <a:pt x="7" y="10"/>
                    <a:pt x="6" y="9"/>
                  </a:cubicBezTo>
                  <a:cubicBezTo>
                    <a:pt x="6" y="8"/>
                    <a:pt x="6" y="7"/>
                    <a:pt x="6" y="6"/>
                  </a:cubicBezTo>
                  <a:cubicBezTo>
                    <a:pt x="6" y="5"/>
                    <a:pt x="8" y="4"/>
                    <a:pt x="10" y="4"/>
                  </a:cubicBezTo>
                  <a:cubicBezTo>
                    <a:pt x="11" y="3"/>
                    <a:pt x="11" y="3"/>
                    <a:pt x="11" y="2"/>
                  </a:cubicBezTo>
                  <a:cubicBezTo>
                    <a:pt x="11" y="1"/>
                    <a:pt x="10" y="0"/>
                    <a:pt x="9"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8" name="Freeform 83"/>
            <p:cNvSpPr>
              <a:spLocks noEditPoints="1"/>
            </p:cNvSpPr>
            <p:nvPr/>
          </p:nvSpPr>
          <p:spPr bwMode="auto">
            <a:xfrm>
              <a:off x="7829550" y="6383338"/>
              <a:ext cx="117475" cy="119063"/>
            </a:xfrm>
            <a:custGeom>
              <a:avLst/>
              <a:gdLst>
                <a:gd name="T0" fmla="*/ 2 w 21"/>
                <a:gd name="T1" fmla="*/ 0 h 21"/>
                <a:gd name="T2" fmla="*/ 0 w 21"/>
                <a:gd name="T3" fmla="*/ 2 h 21"/>
                <a:gd name="T4" fmla="*/ 0 w 21"/>
                <a:gd name="T5" fmla="*/ 2 h 21"/>
                <a:gd name="T6" fmla="*/ 1 w 21"/>
                <a:gd name="T7" fmla="*/ 3 h 21"/>
                <a:gd name="T8" fmla="*/ 6 w 21"/>
                <a:gd name="T9" fmla="*/ 20 h 21"/>
                <a:gd name="T10" fmla="*/ 8 w 21"/>
                <a:gd name="T11" fmla="*/ 21 h 21"/>
                <a:gd name="T12" fmla="*/ 10 w 21"/>
                <a:gd name="T13" fmla="*/ 19 h 21"/>
                <a:gd name="T14" fmla="*/ 13 w 21"/>
                <a:gd name="T15" fmla="*/ 8 h 21"/>
                <a:gd name="T16" fmla="*/ 15 w 21"/>
                <a:gd name="T17" fmla="*/ 8 h 21"/>
                <a:gd name="T18" fmla="*/ 16 w 21"/>
                <a:gd name="T19" fmla="*/ 13 h 21"/>
                <a:gd name="T20" fmla="*/ 17 w 21"/>
                <a:gd name="T21" fmla="*/ 15 h 21"/>
                <a:gd name="T22" fmla="*/ 19 w 21"/>
                <a:gd name="T23" fmla="*/ 14 h 21"/>
                <a:gd name="T24" fmla="*/ 17 w 21"/>
                <a:gd name="T25" fmla="*/ 5 h 21"/>
                <a:gd name="T26" fmla="*/ 11 w 21"/>
                <a:gd name="T27" fmla="*/ 5 h 21"/>
                <a:gd name="T28" fmla="*/ 7 w 21"/>
                <a:gd name="T29" fmla="*/ 10 h 21"/>
                <a:gd name="T30" fmla="*/ 2 w 21"/>
                <a:gd name="T31" fmla="*/ 0 h 21"/>
                <a:gd name="T32" fmla="*/ 2 w 21"/>
                <a:gd name="T33" fmla="*/ 3 h 21"/>
                <a:gd name="T34" fmla="*/ 2 w 21"/>
                <a:gd name="T35" fmla="*/ 3 h 21"/>
                <a:gd name="T36" fmla="*/ 2 w 21"/>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21">
                  <a:moveTo>
                    <a:pt x="2" y="0"/>
                  </a:moveTo>
                  <a:cubicBezTo>
                    <a:pt x="1" y="0"/>
                    <a:pt x="0" y="1"/>
                    <a:pt x="0" y="2"/>
                  </a:cubicBezTo>
                  <a:cubicBezTo>
                    <a:pt x="0" y="2"/>
                    <a:pt x="0" y="2"/>
                    <a:pt x="0" y="2"/>
                  </a:cubicBezTo>
                  <a:cubicBezTo>
                    <a:pt x="0" y="2"/>
                    <a:pt x="0" y="3"/>
                    <a:pt x="1" y="3"/>
                  </a:cubicBezTo>
                  <a:cubicBezTo>
                    <a:pt x="2" y="4"/>
                    <a:pt x="5" y="15"/>
                    <a:pt x="6" y="20"/>
                  </a:cubicBezTo>
                  <a:cubicBezTo>
                    <a:pt x="6" y="21"/>
                    <a:pt x="7" y="21"/>
                    <a:pt x="8" y="21"/>
                  </a:cubicBezTo>
                  <a:cubicBezTo>
                    <a:pt x="9" y="21"/>
                    <a:pt x="10" y="20"/>
                    <a:pt x="10" y="19"/>
                  </a:cubicBezTo>
                  <a:cubicBezTo>
                    <a:pt x="8" y="13"/>
                    <a:pt x="10" y="10"/>
                    <a:pt x="13" y="8"/>
                  </a:cubicBezTo>
                  <a:cubicBezTo>
                    <a:pt x="14" y="8"/>
                    <a:pt x="15" y="7"/>
                    <a:pt x="15" y="8"/>
                  </a:cubicBezTo>
                  <a:cubicBezTo>
                    <a:pt x="16" y="8"/>
                    <a:pt x="17" y="10"/>
                    <a:pt x="16" y="13"/>
                  </a:cubicBezTo>
                  <a:cubicBezTo>
                    <a:pt x="16" y="14"/>
                    <a:pt x="16" y="15"/>
                    <a:pt x="17" y="15"/>
                  </a:cubicBezTo>
                  <a:cubicBezTo>
                    <a:pt x="18" y="15"/>
                    <a:pt x="19" y="15"/>
                    <a:pt x="19" y="14"/>
                  </a:cubicBezTo>
                  <a:cubicBezTo>
                    <a:pt x="21" y="8"/>
                    <a:pt x="18" y="6"/>
                    <a:pt x="17" y="5"/>
                  </a:cubicBezTo>
                  <a:cubicBezTo>
                    <a:pt x="15" y="4"/>
                    <a:pt x="13" y="4"/>
                    <a:pt x="11" y="5"/>
                  </a:cubicBezTo>
                  <a:cubicBezTo>
                    <a:pt x="9" y="6"/>
                    <a:pt x="8" y="8"/>
                    <a:pt x="7" y="10"/>
                  </a:cubicBezTo>
                  <a:cubicBezTo>
                    <a:pt x="6" y="5"/>
                    <a:pt x="4" y="0"/>
                    <a:pt x="2" y="0"/>
                  </a:cubicBezTo>
                  <a:close/>
                  <a:moveTo>
                    <a:pt x="2" y="3"/>
                  </a:moveTo>
                  <a:cubicBezTo>
                    <a:pt x="2" y="3"/>
                    <a:pt x="2" y="3"/>
                    <a:pt x="2" y="3"/>
                  </a:cubicBezTo>
                  <a:cubicBezTo>
                    <a:pt x="2" y="3"/>
                    <a:pt x="2" y="3"/>
                    <a:pt x="2" y="3"/>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9" name="Freeform 84"/>
            <p:cNvSpPr>
              <a:spLocks/>
            </p:cNvSpPr>
            <p:nvPr/>
          </p:nvSpPr>
          <p:spPr bwMode="auto">
            <a:xfrm>
              <a:off x="4159250" y="4357688"/>
              <a:ext cx="484188" cy="198438"/>
            </a:xfrm>
            <a:custGeom>
              <a:avLst/>
              <a:gdLst>
                <a:gd name="T0" fmla="*/ 32 w 86"/>
                <a:gd name="T1" fmla="*/ 28 h 35"/>
                <a:gd name="T2" fmla="*/ 3 w 86"/>
                <a:gd name="T3" fmla="*/ 33 h 35"/>
                <a:gd name="T4" fmla="*/ 1 w 86"/>
                <a:gd name="T5" fmla="*/ 16 h 35"/>
                <a:gd name="T6" fmla="*/ 84 w 86"/>
                <a:gd name="T7" fmla="*/ 0 h 35"/>
                <a:gd name="T8" fmla="*/ 86 w 86"/>
                <a:gd name="T9" fmla="*/ 20 h 35"/>
                <a:gd name="T10" fmla="*/ 37 w 86"/>
                <a:gd name="T11" fmla="*/ 29 h 35"/>
              </a:gdLst>
              <a:ahLst/>
              <a:cxnLst>
                <a:cxn ang="0">
                  <a:pos x="T0" y="T1"/>
                </a:cxn>
                <a:cxn ang="0">
                  <a:pos x="T2" y="T3"/>
                </a:cxn>
                <a:cxn ang="0">
                  <a:pos x="T4" y="T5"/>
                </a:cxn>
                <a:cxn ang="0">
                  <a:pos x="T6" y="T7"/>
                </a:cxn>
                <a:cxn ang="0">
                  <a:pos x="T8" y="T9"/>
                </a:cxn>
                <a:cxn ang="0">
                  <a:pos x="T10" y="T11"/>
                </a:cxn>
              </a:cxnLst>
              <a:rect l="0" t="0" r="r" b="b"/>
              <a:pathLst>
                <a:path w="86" h="35">
                  <a:moveTo>
                    <a:pt x="32" y="28"/>
                  </a:moveTo>
                  <a:cubicBezTo>
                    <a:pt x="23" y="30"/>
                    <a:pt x="12" y="35"/>
                    <a:pt x="3" y="33"/>
                  </a:cubicBezTo>
                  <a:cubicBezTo>
                    <a:pt x="4" y="28"/>
                    <a:pt x="0" y="22"/>
                    <a:pt x="1" y="16"/>
                  </a:cubicBezTo>
                  <a:cubicBezTo>
                    <a:pt x="28" y="10"/>
                    <a:pt x="58" y="3"/>
                    <a:pt x="84" y="0"/>
                  </a:cubicBezTo>
                  <a:cubicBezTo>
                    <a:pt x="82" y="7"/>
                    <a:pt x="86" y="13"/>
                    <a:pt x="86" y="20"/>
                  </a:cubicBezTo>
                  <a:cubicBezTo>
                    <a:pt x="74" y="20"/>
                    <a:pt x="44" y="34"/>
                    <a:pt x="37" y="29"/>
                  </a:cubicBezTo>
                </a:path>
              </a:pathLst>
            </a:custGeom>
            <a:solidFill>
              <a:srgbClr val="F4DA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0" name="Freeform 85"/>
            <p:cNvSpPr>
              <a:spLocks noEditPoints="1"/>
            </p:cNvSpPr>
            <p:nvPr/>
          </p:nvSpPr>
          <p:spPr bwMode="auto">
            <a:xfrm>
              <a:off x="4154488" y="4346575"/>
              <a:ext cx="500063" cy="214313"/>
            </a:xfrm>
            <a:custGeom>
              <a:avLst/>
              <a:gdLst>
                <a:gd name="T0" fmla="*/ 85 w 89"/>
                <a:gd name="T1" fmla="*/ 1 h 38"/>
                <a:gd name="T2" fmla="*/ 22 w 89"/>
                <a:gd name="T3" fmla="*/ 12 h 38"/>
                <a:gd name="T4" fmla="*/ 2 w 89"/>
                <a:gd name="T5" fmla="*/ 16 h 38"/>
                <a:gd name="T6" fmla="*/ 1 w 89"/>
                <a:gd name="T7" fmla="*/ 18 h 38"/>
                <a:gd name="T8" fmla="*/ 1 w 89"/>
                <a:gd name="T9" fmla="*/ 27 h 38"/>
                <a:gd name="T10" fmla="*/ 2 w 89"/>
                <a:gd name="T11" fmla="*/ 35 h 38"/>
                <a:gd name="T12" fmla="*/ 2 w 89"/>
                <a:gd name="T13" fmla="*/ 36 h 38"/>
                <a:gd name="T14" fmla="*/ 4 w 89"/>
                <a:gd name="T15" fmla="*/ 37 h 38"/>
                <a:gd name="T16" fmla="*/ 27 w 89"/>
                <a:gd name="T17" fmla="*/ 33 h 38"/>
                <a:gd name="T18" fmla="*/ 34 w 89"/>
                <a:gd name="T19" fmla="*/ 31 h 38"/>
                <a:gd name="T20" fmla="*/ 35 w 89"/>
                <a:gd name="T21" fmla="*/ 29 h 38"/>
                <a:gd name="T22" fmla="*/ 33 w 89"/>
                <a:gd name="T23" fmla="*/ 28 h 38"/>
                <a:gd name="T24" fmla="*/ 26 w 89"/>
                <a:gd name="T25" fmla="*/ 30 h 38"/>
                <a:gd name="T26" fmla="*/ 6 w 89"/>
                <a:gd name="T27" fmla="*/ 34 h 38"/>
                <a:gd name="T28" fmla="*/ 6 w 89"/>
                <a:gd name="T29" fmla="*/ 33 h 38"/>
                <a:gd name="T30" fmla="*/ 5 w 89"/>
                <a:gd name="T31" fmla="*/ 26 h 38"/>
                <a:gd name="T32" fmla="*/ 4 w 89"/>
                <a:gd name="T33" fmla="*/ 20 h 38"/>
                <a:gd name="T34" fmla="*/ 4 w 89"/>
                <a:gd name="T35" fmla="*/ 19 h 38"/>
                <a:gd name="T36" fmla="*/ 23 w 89"/>
                <a:gd name="T37" fmla="*/ 15 h 38"/>
                <a:gd name="T38" fmla="*/ 83 w 89"/>
                <a:gd name="T39" fmla="*/ 4 h 38"/>
                <a:gd name="T40" fmla="*/ 83 w 89"/>
                <a:gd name="T41" fmla="*/ 6 h 38"/>
                <a:gd name="T42" fmla="*/ 84 w 89"/>
                <a:gd name="T43" fmla="*/ 14 h 38"/>
                <a:gd name="T44" fmla="*/ 85 w 89"/>
                <a:gd name="T45" fmla="*/ 20 h 38"/>
                <a:gd name="T46" fmla="*/ 65 w 89"/>
                <a:gd name="T47" fmla="*/ 25 h 38"/>
                <a:gd name="T48" fmla="*/ 39 w 89"/>
                <a:gd name="T49" fmla="*/ 30 h 38"/>
                <a:gd name="T50" fmla="*/ 37 w 89"/>
                <a:gd name="T51" fmla="*/ 31 h 38"/>
                <a:gd name="T52" fmla="*/ 37 w 89"/>
                <a:gd name="T53" fmla="*/ 33 h 38"/>
                <a:gd name="T54" fmla="*/ 66 w 89"/>
                <a:gd name="T55" fmla="*/ 28 h 38"/>
                <a:gd name="T56" fmla="*/ 87 w 89"/>
                <a:gd name="T57" fmla="*/ 23 h 38"/>
                <a:gd name="T58" fmla="*/ 89 w 89"/>
                <a:gd name="T59" fmla="*/ 22 h 38"/>
                <a:gd name="T60" fmla="*/ 88 w 89"/>
                <a:gd name="T61" fmla="*/ 13 h 38"/>
                <a:gd name="T62" fmla="*/ 87 w 89"/>
                <a:gd name="T63" fmla="*/ 3 h 38"/>
                <a:gd name="T64" fmla="*/ 87 w 89"/>
                <a:gd name="T65" fmla="*/ 1 h 38"/>
                <a:gd name="T66" fmla="*/ 85 w 89"/>
                <a:gd name="T67" fmla="*/ 1 h 38"/>
                <a:gd name="T68" fmla="*/ 83 w 89"/>
                <a:gd name="T69" fmla="*/ 2 h 38"/>
                <a:gd name="T70" fmla="*/ 84 w 89"/>
                <a:gd name="T71" fmla="*/ 2 h 38"/>
                <a:gd name="T72" fmla="*/ 83 w 89"/>
                <a:gd name="T73" fmla="*/ 2 h 38"/>
                <a:gd name="T74" fmla="*/ 83 w 89"/>
                <a:gd name="T75" fmla="*/ 2 h 38"/>
                <a:gd name="T76" fmla="*/ 6 w 89"/>
                <a:gd name="T77" fmla="*/ 35 h 38"/>
                <a:gd name="T78" fmla="*/ 6 w 89"/>
                <a:gd name="T79" fmla="*/ 35 h 38"/>
                <a:gd name="T80" fmla="*/ 6 w 89"/>
                <a:gd name="T81" fmla="*/ 36 h 38"/>
                <a:gd name="T82" fmla="*/ 6 w 89"/>
                <a:gd name="T8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38">
                  <a:moveTo>
                    <a:pt x="85" y="1"/>
                  </a:moveTo>
                  <a:cubicBezTo>
                    <a:pt x="65" y="3"/>
                    <a:pt x="43" y="7"/>
                    <a:pt x="22" y="12"/>
                  </a:cubicBezTo>
                  <a:cubicBezTo>
                    <a:pt x="2" y="16"/>
                    <a:pt x="2" y="16"/>
                    <a:pt x="2" y="16"/>
                  </a:cubicBezTo>
                  <a:cubicBezTo>
                    <a:pt x="1" y="17"/>
                    <a:pt x="1" y="17"/>
                    <a:pt x="1" y="18"/>
                  </a:cubicBezTo>
                  <a:cubicBezTo>
                    <a:pt x="0" y="21"/>
                    <a:pt x="1" y="24"/>
                    <a:pt x="1" y="27"/>
                  </a:cubicBezTo>
                  <a:cubicBezTo>
                    <a:pt x="2" y="30"/>
                    <a:pt x="3" y="33"/>
                    <a:pt x="2" y="35"/>
                  </a:cubicBezTo>
                  <a:cubicBezTo>
                    <a:pt x="2" y="36"/>
                    <a:pt x="2" y="36"/>
                    <a:pt x="2" y="36"/>
                  </a:cubicBezTo>
                  <a:cubicBezTo>
                    <a:pt x="3" y="37"/>
                    <a:pt x="3" y="37"/>
                    <a:pt x="4" y="37"/>
                  </a:cubicBezTo>
                  <a:cubicBezTo>
                    <a:pt x="11" y="38"/>
                    <a:pt x="20" y="36"/>
                    <a:pt x="27" y="33"/>
                  </a:cubicBezTo>
                  <a:cubicBezTo>
                    <a:pt x="34" y="31"/>
                    <a:pt x="34" y="31"/>
                    <a:pt x="34" y="31"/>
                  </a:cubicBezTo>
                  <a:cubicBezTo>
                    <a:pt x="35" y="31"/>
                    <a:pt x="35" y="30"/>
                    <a:pt x="35" y="29"/>
                  </a:cubicBezTo>
                  <a:cubicBezTo>
                    <a:pt x="35" y="28"/>
                    <a:pt x="34" y="28"/>
                    <a:pt x="33" y="28"/>
                  </a:cubicBezTo>
                  <a:cubicBezTo>
                    <a:pt x="26" y="30"/>
                    <a:pt x="26" y="30"/>
                    <a:pt x="26" y="30"/>
                  </a:cubicBezTo>
                  <a:cubicBezTo>
                    <a:pt x="20" y="32"/>
                    <a:pt x="12" y="34"/>
                    <a:pt x="6" y="34"/>
                  </a:cubicBezTo>
                  <a:cubicBezTo>
                    <a:pt x="6" y="34"/>
                    <a:pt x="6" y="33"/>
                    <a:pt x="6" y="33"/>
                  </a:cubicBezTo>
                  <a:cubicBezTo>
                    <a:pt x="6" y="31"/>
                    <a:pt x="5" y="29"/>
                    <a:pt x="5" y="26"/>
                  </a:cubicBezTo>
                  <a:cubicBezTo>
                    <a:pt x="4" y="24"/>
                    <a:pt x="4" y="22"/>
                    <a:pt x="4" y="20"/>
                  </a:cubicBezTo>
                  <a:cubicBezTo>
                    <a:pt x="4" y="20"/>
                    <a:pt x="4" y="20"/>
                    <a:pt x="4" y="19"/>
                  </a:cubicBezTo>
                  <a:cubicBezTo>
                    <a:pt x="6" y="19"/>
                    <a:pt x="23" y="15"/>
                    <a:pt x="23" y="15"/>
                  </a:cubicBezTo>
                  <a:cubicBezTo>
                    <a:pt x="43" y="11"/>
                    <a:pt x="64" y="6"/>
                    <a:pt x="83" y="4"/>
                  </a:cubicBezTo>
                  <a:cubicBezTo>
                    <a:pt x="83" y="5"/>
                    <a:pt x="83" y="5"/>
                    <a:pt x="83" y="6"/>
                  </a:cubicBezTo>
                  <a:cubicBezTo>
                    <a:pt x="83" y="9"/>
                    <a:pt x="84" y="11"/>
                    <a:pt x="84" y="14"/>
                  </a:cubicBezTo>
                  <a:cubicBezTo>
                    <a:pt x="85" y="16"/>
                    <a:pt x="85" y="18"/>
                    <a:pt x="85" y="20"/>
                  </a:cubicBezTo>
                  <a:cubicBezTo>
                    <a:pt x="80" y="21"/>
                    <a:pt x="73" y="23"/>
                    <a:pt x="65" y="25"/>
                  </a:cubicBezTo>
                  <a:cubicBezTo>
                    <a:pt x="55" y="28"/>
                    <a:pt x="43" y="32"/>
                    <a:pt x="39" y="30"/>
                  </a:cubicBezTo>
                  <a:cubicBezTo>
                    <a:pt x="38" y="30"/>
                    <a:pt x="37" y="30"/>
                    <a:pt x="37" y="31"/>
                  </a:cubicBezTo>
                  <a:cubicBezTo>
                    <a:pt x="36" y="31"/>
                    <a:pt x="36" y="32"/>
                    <a:pt x="37" y="33"/>
                  </a:cubicBezTo>
                  <a:cubicBezTo>
                    <a:pt x="42" y="36"/>
                    <a:pt x="54" y="32"/>
                    <a:pt x="66" y="28"/>
                  </a:cubicBezTo>
                  <a:cubicBezTo>
                    <a:pt x="74" y="26"/>
                    <a:pt x="82" y="23"/>
                    <a:pt x="87" y="23"/>
                  </a:cubicBezTo>
                  <a:cubicBezTo>
                    <a:pt x="88" y="23"/>
                    <a:pt x="89" y="23"/>
                    <a:pt x="89" y="22"/>
                  </a:cubicBezTo>
                  <a:cubicBezTo>
                    <a:pt x="89" y="19"/>
                    <a:pt x="88" y="16"/>
                    <a:pt x="88" y="13"/>
                  </a:cubicBezTo>
                  <a:cubicBezTo>
                    <a:pt x="87" y="10"/>
                    <a:pt x="86" y="6"/>
                    <a:pt x="87" y="3"/>
                  </a:cubicBezTo>
                  <a:cubicBezTo>
                    <a:pt x="87" y="2"/>
                    <a:pt x="87" y="2"/>
                    <a:pt x="87" y="1"/>
                  </a:cubicBezTo>
                  <a:cubicBezTo>
                    <a:pt x="86" y="1"/>
                    <a:pt x="86" y="0"/>
                    <a:pt x="85" y="1"/>
                  </a:cubicBezTo>
                  <a:close/>
                  <a:moveTo>
                    <a:pt x="83" y="2"/>
                  </a:moveTo>
                  <a:cubicBezTo>
                    <a:pt x="83" y="2"/>
                    <a:pt x="84" y="2"/>
                    <a:pt x="84" y="2"/>
                  </a:cubicBezTo>
                  <a:cubicBezTo>
                    <a:pt x="84" y="2"/>
                    <a:pt x="84" y="2"/>
                    <a:pt x="83" y="2"/>
                  </a:cubicBezTo>
                  <a:cubicBezTo>
                    <a:pt x="83" y="2"/>
                    <a:pt x="83" y="2"/>
                    <a:pt x="83" y="2"/>
                  </a:cubicBezTo>
                  <a:close/>
                  <a:moveTo>
                    <a:pt x="6" y="35"/>
                  </a:moveTo>
                  <a:cubicBezTo>
                    <a:pt x="6" y="35"/>
                    <a:pt x="6" y="35"/>
                    <a:pt x="6" y="35"/>
                  </a:cubicBezTo>
                  <a:cubicBezTo>
                    <a:pt x="6" y="36"/>
                    <a:pt x="6" y="36"/>
                    <a:pt x="6" y="36"/>
                  </a:cubicBezTo>
                  <a:cubicBezTo>
                    <a:pt x="6" y="36"/>
                    <a:pt x="6" y="36"/>
                    <a:pt x="6" y="3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1" name="Freeform 86"/>
            <p:cNvSpPr>
              <a:spLocks/>
            </p:cNvSpPr>
            <p:nvPr/>
          </p:nvSpPr>
          <p:spPr bwMode="auto">
            <a:xfrm>
              <a:off x="4267200" y="4487863"/>
              <a:ext cx="241300" cy="174625"/>
            </a:xfrm>
            <a:custGeom>
              <a:avLst/>
              <a:gdLst>
                <a:gd name="T0" fmla="*/ 3 w 43"/>
                <a:gd name="T1" fmla="*/ 19 h 31"/>
                <a:gd name="T2" fmla="*/ 21 w 43"/>
                <a:gd name="T3" fmla="*/ 0 h 31"/>
                <a:gd name="T4" fmla="*/ 14 w 43"/>
                <a:gd name="T5" fmla="*/ 14 h 31"/>
                <a:gd name="T6" fmla="*/ 27 w 43"/>
                <a:gd name="T7" fmla="*/ 2 h 31"/>
                <a:gd name="T8" fmla="*/ 21 w 43"/>
                <a:gd name="T9" fmla="*/ 17 h 31"/>
                <a:gd name="T10" fmla="*/ 36 w 43"/>
                <a:gd name="T11" fmla="*/ 5 h 31"/>
                <a:gd name="T12" fmla="*/ 30 w 43"/>
                <a:gd name="T13" fmla="*/ 21 h 31"/>
                <a:gd name="T14" fmla="*/ 42 w 43"/>
                <a:gd name="T15" fmla="*/ 8 h 31"/>
                <a:gd name="T16" fmla="*/ 36 w 43"/>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1">
                  <a:moveTo>
                    <a:pt x="3" y="19"/>
                  </a:moveTo>
                  <a:cubicBezTo>
                    <a:pt x="0" y="12"/>
                    <a:pt x="14" y="1"/>
                    <a:pt x="21" y="0"/>
                  </a:cubicBezTo>
                  <a:cubicBezTo>
                    <a:pt x="21" y="5"/>
                    <a:pt x="18" y="11"/>
                    <a:pt x="14" y="14"/>
                  </a:cubicBezTo>
                  <a:cubicBezTo>
                    <a:pt x="16" y="11"/>
                    <a:pt x="23" y="0"/>
                    <a:pt x="27" y="2"/>
                  </a:cubicBezTo>
                  <a:cubicBezTo>
                    <a:pt x="32" y="5"/>
                    <a:pt x="23" y="16"/>
                    <a:pt x="21" y="17"/>
                  </a:cubicBezTo>
                  <a:cubicBezTo>
                    <a:pt x="25" y="13"/>
                    <a:pt x="29" y="4"/>
                    <a:pt x="36" y="5"/>
                  </a:cubicBezTo>
                  <a:cubicBezTo>
                    <a:pt x="35" y="10"/>
                    <a:pt x="33" y="16"/>
                    <a:pt x="30" y="21"/>
                  </a:cubicBezTo>
                  <a:cubicBezTo>
                    <a:pt x="31" y="15"/>
                    <a:pt x="36" y="8"/>
                    <a:pt x="42" y="8"/>
                  </a:cubicBezTo>
                  <a:cubicBezTo>
                    <a:pt x="43" y="15"/>
                    <a:pt x="38" y="23"/>
                    <a:pt x="36" y="31"/>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2" name="Freeform 87"/>
            <p:cNvSpPr>
              <a:spLocks/>
            </p:cNvSpPr>
            <p:nvPr/>
          </p:nvSpPr>
          <p:spPr bwMode="auto">
            <a:xfrm>
              <a:off x="4267200" y="4476750"/>
              <a:ext cx="252413" cy="192088"/>
            </a:xfrm>
            <a:custGeom>
              <a:avLst/>
              <a:gdLst>
                <a:gd name="T0" fmla="*/ 20 w 45"/>
                <a:gd name="T1" fmla="*/ 0 h 34"/>
                <a:gd name="T2" fmla="*/ 2 w 45"/>
                <a:gd name="T3" fmla="*/ 14 h 34"/>
                <a:gd name="T4" fmla="*/ 1 w 45"/>
                <a:gd name="T5" fmla="*/ 21 h 34"/>
                <a:gd name="T6" fmla="*/ 3 w 45"/>
                <a:gd name="T7" fmla="*/ 22 h 34"/>
                <a:gd name="T8" fmla="*/ 5 w 45"/>
                <a:gd name="T9" fmla="*/ 21 h 34"/>
                <a:gd name="T10" fmla="*/ 4 w 45"/>
                <a:gd name="T11" fmla="*/ 20 h 34"/>
                <a:gd name="T12" fmla="*/ 4 w 45"/>
                <a:gd name="T13" fmla="*/ 19 h 34"/>
                <a:gd name="T14" fmla="*/ 5 w 45"/>
                <a:gd name="T15" fmla="*/ 16 h 34"/>
                <a:gd name="T16" fmla="*/ 19 w 45"/>
                <a:gd name="T17" fmla="*/ 4 h 34"/>
                <a:gd name="T18" fmla="*/ 18 w 45"/>
                <a:gd name="T19" fmla="*/ 8 h 34"/>
                <a:gd name="T20" fmla="*/ 13 w 45"/>
                <a:gd name="T21" fmla="*/ 14 h 34"/>
                <a:gd name="T22" fmla="*/ 12 w 45"/>
                <a:gd name="T23" fmla="*/ 15 h 34"/>
                <a:gd name="T24" fmla="*/ 12 w 45"/>
                <a:gd name="T25" fmla="*/ 16 h 34"/>
                <a:gd name="T26" fmla="*/ 12 w 45"/>
                <a:gd name="T27" fmla="*/ 17 h 34"/>
                <a:gd name="T28" fmla="*/ 15 w 45"/>
                <a:gd name="T29" fmla="*/ 18 h 34"/>
                <a:gd name="T30" fmla="*/ 21 w 45"/>
                <a:gd name="T31" fmla="*/ 10 h 34"/>
                <a:gd name="T32" fmla="*/ 26 w 45"/>
                <a:gd name="T33" fmla="*/ 6 h 34"/>
                <a:gd name="T34" fmla="*/ 27 w 45"/>
                <a:gd name="T35" fmla="*/ 7 h 34"/>
                <a:gd name="T36" fmla="*/ 27 w 45"/>
                <a:gd name="T37" fmla="*/ 7 h 34"/>
                <a:gd name="T38" fmla="*/ 26 w 45"/>
                <a:gd name="T39" fmla="*/ 11 h 34"/>
                <a:gd name="T40" fmla="*/ 22 w 45"/>
                <a:gd name="T41" fmla="*/ 15 h 34"/>
                <a:gd name="T42" fmla="*/ 20 w 45"/>
                <a:gd name="T43" fmla="*/ 18 h 34"/>
                <a:gd name="T44" fmla="*/ 19 w 45"/>
                <a:gd name="T45" fmla="*/ 19 h 34"/>
                <a:gd name="T46" fmla="*/ 20 w 45"/>
                <a:gd name="T47" fmla="*/ 21 h 34"/>
                <a:gd name="T48" fmla="*/ 22 w 45"/>
                <a:gd name="T49" fmla="*/ 21 h 34"/>
                <a:gd name="T50" fmla="*/ 28 w 45"/>
                <a:gd name="T51" fmla="*/ 13 h 34"/>
                <a:gd name="T52" fmla="*/ 34 w 45"/>
                <a:gd name="T53" fmla="*/ 9 h 34"/>
                <a:gd name="T54" fmla="*/ 32 w 45"/>
                <a:gd name="T55" fmla="*/ 14 h 34"/>
                <a:gd name="T56" fmla="*/ 28 w 45"/>
                <a:gd name="T57" fmla="*/ 22 h 34"/>
                <a:gd name="T58" fmla="*/ 28 w 45"/>
                <a:gd name="T59" fmla="*/ 23 h 34"/>
                <a:gd name="T60" fmla="*/ 29 w 45"/>
                <a:gd name="T61" fmla="*/ 24 h 34"/>
                <a:gd name="T62" fmla="*/ 31 w 45"/>
                <a:gd name="T63" fmla="*/ 24 h 34"/>
                <a:gd name="T64" fmla="*/ 36 w 45"/>
                <a:gd name="T65" fmla="*/ 15 h 34"/>
                <a:gd name="T66" fmla="*/ 40 w 45"/>
                <a:gd name="T67" fmla="*/ 12 h 34"/>
                <a:gd name="T68" fmla="*/ 40 w 45"/>
                <a:gd name="T69" fmla="*/ 12 h 34"/>
                <a:gd name="T70" fmla="*/ 37 w 45"/>
                <a:gd name="T71" fmla="*/ 24 h 34"/>
                <a:gd name="T72" fmla="*/ 34 w 45"/>
                <a:gd name="T73" fmla="*/ 32 h 34"/>
                <a:gd name="T74" fmla="*/ 34 w 45"/>
                <a:gd name="T75" fmla="*/ 33 h 34"/>
                <a:gd name="T76" fmla="*/ 35 w 45"/>
                <a:gd name="T77" fmla="*/ 34 h 34"/>
                <a:gd name="T78" fmla="*/ 38 w 45"/>
                <a:gd name="T79" fmla="*/ 33 h 34"/>
                <a:gd name="T80" fmla="*/ 40 w 45"/>
                <a:gd name="T81" fmla="*/ 25 h 34"/>
                <a:gd name="T82" fmla="*/ 43 w 45"/>
                <a:gd name="T83" fmla="*/ 9 h 34"/>
                <a:gd name="T84" fmla="*/ 42 w 45"/>
                <a:gd name="T85" fmla="*/ 8 h 34"/>
                <a:gd name="T86" fmla="*/ 37 w 45"/>
                <a:gd name="T87" fmla="*/ 10 h 34"/>
                <a:gd name="T88" fmla="*/ 37 w 45"/>
                <a:gd name="T89" fmla="*/ 7 h 34"/>
                <a:gd name="T90" fmla="*/ 37 w 45"/>
                <a:gd name="T91" fmla="*/ 7 h 34"/>
                <a:gd name="T92" fmla="*/ 36 w 45"/>
                <a:gd name="T93" fmla="*/ 5 h 34"/>
                <a:gd name="T94" fmla="*/ 30 w 45"/>
                <a:gd name="T95" fmla="*/ 7 h 34"/>
                <a:gd name="T96" fmla="*/ 30 w 45"/>
                <a:gd name="T97" fmla="*/ 6 h 34"/>
                <a:gd name="T98" fmla="*/ 28 w 45"/>
                <a:gd name="T99" fmla="*/ 3 h 34"/>
                <a:gd name="T100" fmla="*/ 22 w 45"/>
                <a:gd name="T101" fmla="*/ 4 h 34"/>
                <a:gd name="T102" fmla="*/ 22 w 45"/>
                <a:gd name="T103" fmla="*/ 2 h 34"/>
                <a:gd name="T104" fmla="*/ 22 w 45"/>
                <a:gd name="T105" fmla="*/ 1 h 34"/>
                <a:gd name="T106" fmla="*/ 22 w 45"/>
                <a:gd name="T107" fmla="*/ 0 h 34"/>
                <a:gd name="T108" fmla="*/ 20 w 45"/>
                <a:gd name="T10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 h="34">
                  <a:moveTo>
                    <a:pt x="20" y="0"/>
                  </a:moveTo>
                  <a:cubicBezTo>
                    <a:pt x="15" y="1"/>
                    <a:pt x="6" y="7"/>
                    <a:pt x="2" y="14"/>
                  </a:cubicBezTo>
                  <a:cubicBezTo>
                    <a:pt x="1" y="17"/>
                    <a:pt x="0" y="19"/>
                    <a:pt x="1" y="21"/>
                  </a:cubicBezTo>
                  <a:cubicBezTo>
                    <a:pt x="2" y="22"/>
                    <a:pt x="2" y="23"/>
                    <a:pt x="3" y="22"/>
                  </a:cubicBezTo>
                  <a:cubicBezTo>
                    <a:pt x="4" y="22"/>
                    <a:pt x="5" y="22"/>
                    <a:pt x="5" y="21"/>
                  </a:cubicBezTo>
                  <a:cubicBezTo>
                    <a:pt x="5" y="21"/>
                    <a:pt x="4" y="20"/>
                    <a:pt x="4" y="20"/>
                  </a:cubicBezTo>
                  <a:cubicBezTo>
                    <a:pt x="4" y="20"/>
                    <a:pt x="4" y="19"/>
                    <a:pt x="4" y="19"/>
                  </a:cubicBezTo>
                  <a:cubicBezTo>
                    <a:pt x="4" y="18"/>
                    <a:pt x="5" y="17"/>
                    <a:pt x="5" y="16"/>
                  </a:cubicBezTo>
                  <a:cubicBezTo>
                    <a:pt x="8" y="11"/>
                    <a:pt x="14" y="6"/>
                    <a:pt x="19" y="4"/>
                  </a:cubicBezTo>
                  <a:cubicBezTo>
                    <a:pt x="19" y="6"/>
                    <a:pt x="18" y="7"/>
                    <a:pt x="18" y="8"/>
                  </a:cubicBezTo>
                  <a:cubicBezTo>
                    <a:pt x="16" y="10"/>
                    <a:pt x="15" y="12"/>
                    <a:pt x="13" y="14"/>
                  </a:cubicBezTo>
                  <a:cubicBezTo>
                    <a:pt x="12" y="15"/>
                    <a:pt x="12" y="15"/>
                    <a:pt x="12" y="15"/>
                  </a:cubicBezTo>
                  <a:cubicBezTo>
                    <a:pt x="12" y="15"/>
                    <a:pt x="12" y="16"/>
                    <a:pt x="12" y="16"/>
                  </a:cubicBezTo>
                  <a:cubicBezTo>
                    <a:pt x="12" y="17"/>
                    <a:pt x="12" y="17"/>
                    <a:pt x="12" y="17"/>
                  </a:cubicBezTo>
                  <a:cubicBezTo>
                    <a:pt x="13" y="18"/>
                    <a:pt x="14" y="18"/>
                    <a:pt x="15" y="18"/>
                  </a:cubicBezTo>
                  <a:cubicBezTo>
                    <a:pt x="17" y="16"/>
                    <a:pt x="19" y="13"/>
                    <a:pt x="21" y="10"/>
                  </a:cubicBezTo>
                  <a:cubicBezTo>
                    <a:pt x="24" y="6"/>
                    <a:pt x="26" y="6"/>
                    <a:pt x="26" y="6"/>
                  </a:cubicBezTo>
                  <a:cubicBezTo>
                    <a:pt x="27" y="6"/>
                    <a:pt x="27" y="6"/>
                    <a:pt x="27" y="7"/>
                  </a:cubicBezTo>
                  <a:cubicBezTo>
                    <a:pt x="27" y="7"/>
                    <a:pt x="27" y="7"/>
                    <a:pt x="27" y="7"/>
                  </a:cubicBezTo>
                  <a:cubicBezTo>
                    <a:pt x="27" y="8"/>
                    <a:pt x="26" y="9"/>
                    <a:pt x="26" y="11"/>
                  </a:cubicBezTo>
                  <a:cubicBezTo>
                    <a:pt x="24" y="12"/>
                    <a:pt x="23" y="13"/>
                    <a:pt x="22" y="15"/>
                  </a:cubicBezTo>
                  <a:cubicBezTo>
                    <a:pt x="20" y="18"/>
                    <a:pt x="20" y="18"/>
                    <a:pt x="20" y="18"/>
                  </a:cubicBezTo>
                  <a:cubicBezTo>
                    <a:pt x="19" y="19"/>
                    <a:pt x="19" y="19"/>
                    <a:pt x="19" y="19"/>
                  </a:cubicBezTo>
                  <a:cubicBezTo>
                    <a:pt x="19" y="20"/>
                    <a:pt x="19" y="20"/>
                    <a:pt x="20" y="21"/>
                  </a:cubicBezTo>
                  <a:cubicBezTo>
                    <a:pt x="20" y="21"/>
                    <a:pt x="21" y="21"/>
                    <a:pt x="22" y="21"/>
                  </a:cubicBezTo>
                  <a:cubicBezTo>
                    <a:pt x="23" y="20"/>
                    <a:pt x="26" y="17"/>
                    <a:pt x="28" y="13"/>
                  </a:cubicBezTo>
                  <a:cubicBezTo>
                    <a:pt x="30" y="11"/>
                    <a:pt x="32" y="10"/>
                    <a:pt x="34" y="9"/>
                  </a:cubicBezTo>
                  <a:cubicBezTo>
                    <a:pt x="33" y="11"/>
                    <a:pt x="33" y="12"/>
                    <a:pt x="32" y="14"/>
                  </a:cubicBezTo>
                  <a:cubicBezTo>
                    <a:pt x="31" y="16"/>
                    <a:pt x="29" y="19"/>
                    <a:pt x="28" y="22"/>
                  </a:cubicBezTo>
                  <a:cubicBezTo>
                    <a:pt x="28" y="22"/>
                    <a:pt x="28" y="22"/>
                    <a:pt x="28" y="23"/>
                  </a:cubicBezTo>
                  <a:cubicBezTo>
                    <a:pt x="28" y="23"/>
                    <a:pt x="28" y="24"/>
                    <a:pt x="29" y="24"/>
                  </a:cubicBezTo>
                  <a:cubicBezTo>
                    <a:pt x="30" y="24"/>
                    <a:pt x="30" y="24"/>
                    <a:pt x="31" y="24"/>
                  </a:cubicBezTo>
                  <a:cubicBezTo>
                    <a:pt x="33" y="21"/>
                    <a:pt x="34" y="18"/>
                    <a:pt x="36" y="15"/>
                  </a:cubicBezTo>
                  <a:cubicBezTo>
                    <a:pt x="37" y="14"/>
                    <a:pt x="39" y="13"/>
                    <a:pt x="40" y="12"/>
                  </a:cubicBezTo>
                  <a:cubicBezTo>
                    <a:pt x="40" y="12"/>
                    <a:pt x="40" y="12"/>
                    <a:pt x="40" y="12"/>
                  </a:cubicBezTo>
                  <a:cubicBezTo>
                    <a:pt x="40" y="16"/>
                    <a:pt x="39" y="20"/>
                    <a:pt x="37" y="24"/>
                  </a:cubicBezTo>
                  <a:cubicBezTo>
                    <a:pt x="34" y="32"/>
                    <a:pt x="34" y="32"/>
                    <a:pt x="34" y="32"/>
                  </a:cubicBezTo>
                  <a:cubicBezTo>
                    <a:pt x="34" y="32"/>
                    <a:pt x="34" y="32"/>
                    <a:pt x="34" y="33"/>
                  </a:cubicBezTo>
                  <a:cubicBezTo>
                    <a:pt x="34" y="33"/>
                    <a:pt x="35" y="34"/>
                    <a:pt x="35" y="34"/>
                  </a:cubicBezTo>
                  <a:cubicBezTo>
                    <a:pt x="36" y="34"/>
                    <a:pt x="37" y="34"/>
                    <a:pt x="38" y="33"/>
                  </a:cubicBezTo>
                  <a:cubicBezTo>
                    <a:pt x="40" y="25"/>
                    <a:pt x="40" y="25"/>
                    <a:pt x="40" y="25"/>
                  </a:cubicBezTo>
                  <a:cubicBezTo>
                    <a:pt x="42" y="20"/>
                    <a:pt x="45" y="15"/>
                    <a:pt x="43" y="9"/>
                  </a:cubicBezTo>
                  <a:cubicBezTo>
                    <a:pt x="43" y="9"/>
                    <a:pt x="43" y="8"/>
                    <a:pt x="42" y="8"/>
                  </a:cubicBezTo>
                  <a:cubicBezTo>
                    <a:pt x="40" y="8"/>
                    <a:pt x="38" y="9"/>
                    <a:pt x="37" y="10"/>
                  </a:cubicBezTo>
                  <a:cubicBezTo>
                    <a:pt x="37" y="9"/>
                    <a:pt x="37" y="8"/>
                    <a:pt x="37" y="7"/>
                  </a:cubicBezTo>
                  <a:cubicBezTo>
                    <a:pt x="37" y="7"/>
                    <a:pt x="37" y="7"/>
                    <a:pt x="37" y="7"/>
                  </a:cubicBezTo>
                  <a:cubicBezTo>
                    <a:pt x="37" y="6"/>
                    <a:pt x="37" y="5"/>
                    <a:pt x="36" y="5"/>
                  </a:cubicBezTo>
                  <a:cubicBezTo>
                    <a:pt x="34" y="5"/>
                    <a:pt x="32" y="6"/>
                    <a:pt x="30" y="7"/>
                  </a:cubicBezTo>
                  <a:cubicBezTo>
                    <a:pt x="30" y="7"/>
                    <a:pt x="30" y="6"/>
                    <a:pt x="30" y="6"/>
                  </a:cubicBezTo>
                  <a:cubicBezTo>
                    <a:pt x="30" y="5"/>
                    <a:pt x="29" y="4"/>
                    <a:pt x="28" y="3"/>
                  </a:cubicBezTo>
                  <a:cubicBezTo>
                    <a:pt x="26" y="2"/>
                    <a:pt x="24" y="3"/>
                    <a:pt x="22" y="4"/>
                  </a:cubicBezTo>
                  <a:cubicBezTo>
                    <a:pt x="22" y="3"/>
                    <a:pt x="22" y="3"/>
                    <a:pt x="22" y="2"/>
                  </a:cubicBezTo>
                  <a:cubicBezTo>
                    <a:pt x="22" y="2"/>
                    <a:pt x="22" y="2"/>
                    <a:pt x="22" y="1"/>
                  </a:cubicBezTo>
                  <a:cubicBezTo>
                    <a:pt x="22" y="1"/>
                    <a:pt x="22" y="1"/>
                    <a:pt x="22" y="0"/>
                  </a:cubicBezTo>
                  <a:cubicBezTo>
                    <a:pt x="21" y="0"/>
                    <a:pt x="21" y="0"/>
                    <a:pt x="2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3" name="Freeform 88"/>
            <p:cNvSpPr>
              <a:spLocks/>
            </p:cNvSpPr>
            <p:nvPr/>
          </p:nvSpPr>
          <p:spPr bwMode="auto">
            <a:xfrm>
              <a:off x="4621213" y="4357688"/>
              <a:ext cx="139700" cy="112713"/>
            </a:xfrm>
            <a:custGeom>
              <a:avLst/>
              <a:gdLst>
                <a:gd name="T0" fmla="*/ 0 w 25"/>
                <a:gd name="T1" fmla="*/ 0 h 20"/>
                <a:gd name="T2" fmla="*/ 25 w 25"/>
                <a:gd name="T3" fmla="*/ 2 h 20"/>
                <a:gd name="T4" fmla="*/ 2 w 25"/>
                <a:gd name="T5" fmla="*/ 20 h 20"/>
                <a:gd name="T6" fmla="*/ 1 w 25"/>
                <a:gd name="T7" fmla="*/ 3 h 20"/>
              </a:gdLst>
              <a:ahLst/>
              <a:cxnLst>
                <a:cxn ang="0">
                  <a:pos x="T0" y="T1"/>
                </a:cxn>
                <a:cxn ang="0">
                  <a:pos x="T2" y="T3"/>
                </a:cxn>
                <a:cxn ang="0">
                  <a:pos x="T4" y="T5"/>
                </a:cxn>
                <a:cxn ang="0">
                  <a:pos x="T6" y="T7"/>
                </a:cxn>
              </a:cxnLst>
              <a:rect l="0" t="0" r="r" b="b"/>
              <a:pathLst>
                <a:path w="25" h="20">
                  <a:moveTo>
                    <a:pt x="0" y="0"/>
                  </a:moveTo>
                  <a:cubicBezTo>
                    <a:pt x="8" y="0"/>
                    <a:pt x="17" y="3"/>
                    <a:pt x="25" y="2"/>
                  </a:cubicBezTo>
                  <a:cubicBezTo>
                    <a:pt x="22" y="10"/>
                    <a:pt x="10" y="16"/>
                    <a:pt x="2" y="20"/>
                  </a:cubicBezTo>
                  <a:cubicBezTo>
                    <a:pt x="2" y="14"/>
                    <a:pt x="1" y="9"/>
                    <a:pt x="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4" name="Freeform 89"/>
            <p:cNvSpPr>
              <a:spLocks noEditPoints="1"/>
            </p:cNvSpPr>
            <p:nvPr/>
          </p:nvSpPr>
          <p:spPr bwMode="auto">
            <a:xfrm>
              <a:off x="4610100" y="4346575"/>
              <a:ext cx="161925" cy="136525"/>
            </a:xfrm>
            <a:custGeom>
              <a:avLst/>
              <a:gdLst>
                <a:gd name="T0" fmla="*/ 2 w 29"/>
                <a:gd name="T1" fmla="*/ 0 h 24"/>
                <a:gd name="T2" fmla="*/ 0 w 29"/>
                <a:gd name="T3" fmla="*/ 2 h 24"/>
                <a:gd name="T4" fmla="*/ 0 w 29"/>
                <a:gd name="T5" fmla="*/ 2 h 24"/>
                <a:gd name="T6" fmla="*/ 2 w 29"/>
                <a:gd name="T7" fmla="*/ 4 h 24"/>
                <a:gd name="T8" fmla="*/ 1 w 29"/>
                <a:gd name="T9" fmla="*/ 5 h 24"/>
                <a:gd name="T10" fmla="*/ 1 w 29"/>
                <a:gd name="T11" fmla="*/ 5 h 24"/>
                <a:gd name="T12" fmla="*/ 2 w 29"/>
                <a:gd name="T13" fmla="*/ 13 h 24"/>
                <a:gd name="T14" fmla="*/ 3 w 29"/>
                <a:gd name="T15" fmla="*/ 22 h 24"/>
                <a:gd name="T16" fmla="*/ 4 w 29"/>
                <a:gd name="T17" fmla="*/ 23 h 24"/>
                <a:gd name="T18" fmla="*/ 5 w 29"/>
                <a:gd name="T19" fmla="*/ 23 h 24"/>
                <a:gd name="T20" fmla="*/ 7 w 29"/>
                <a:gd name="T21" fmla="*/ 22 h 24"/>
                <a:gd name="T22" fmla="*/ 29 w 29"/>
                <a:gd name="T23" fmla="*/ 5 h 24"/>
                <a:gd name="T24" fmla="*/ 29 w 29"/>
                <a:gd name="T25" fmla="*/ 3 h 24"/>
                <a:gd name="T26" fmla="*/ 27 w 29"/>
                <a:gd name="T27" fmla="*/ 3 h 24"/>
                <a:gd name="T28" fmla="*/ 14 w 29"/>
                <a:gd name="T29" fmla="*/ 2 h 24"/>
                <a:gd name="T30" fmla="*/ 2 w 29"/>
                <a:gd name="T31" fmla="*/ 0 h 24"/>
                <a:gd name="T32" fmla="*/ 5 w 29"/>
                <a:gd name="T33" fmla="*/ 13 h 24"/>
                <a:gd name="T34" fmla="*/ 4 w 29"/>
                <a:gd name="T35" fmla="*/ 5 h 24"/>
                <a:gd name="T36" fmla="*/ 4 w 29"/>
                <a:gd name="T37" fmla="*/ 4 h 24"/>
                <a:gd name="T38" fmla="*/ 13 w 29"/>
                <a:gd name="T39" fmla="*/ 5 h 24"/>
                <a:gd name="T40" fmla="*/ 24 w 29"/>
                <a:gd name="T41" fmla="*/ 6 h 24"/>
                <a:gd name="T42" fmla="*/ 6 w 29"/>
                <a:gd name="T43" fmla="*/ 19 h 24"/>
                <a:gd name="T44" fmla="*/ 5 w 29"/>
                <a:gd name="T45" fmla="*/ 13 h 24"/>
                <a:gd name="T46" fmla="*/ 27 w 29"/>
                <a:gd name="T47" fmla="*/ 6 h 24"/>
                <a:gd name="T48" fmla="*/ 27 w 29"/>
                <a:gd name="T49" fmla="*/ 6 h 24"/>
                <a:gd name="T50" fmla="*/ 27 w 29"/>
                <a:gd name="T51"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24">
                  <a:moveTo>
                    <a:pt x="2" y="0"/>
                  </a:moveTo>
                  <a:cubicBezTo>
                    <a:pt x="1" y="0"/>
                    <a:pt x="0" y="1"/>
                    <a:pt x="0" y="2"/>
                  </a:cubicBezTo>
                  <a:cubicBezTo>
                    <a:pt x="0" y="2"/>
                    <a:pt x="0" y="2"/>
                    <a:pt x="0" y="2"/>
                  </a:cubicBezTo>
                  <a:cubicBezTo>
                    <a:pt x="0" y="3"/>
                    <a:pt x="1" y="4"/>
                    <a:pt x="2" y="4"/>
                  </a:cubicBezTo>
                  <a:cubicBezTo>
                    <a:pt x="1" y="4"/>
                    <a:pt x="1" y="4"/>
                    <a:pt x="1" y="5"/>
                  </a:cubicBezTo>
                  <a:cubicBezTo>
                    <a:pt x="1" y="5"/>
                    <a:pt x="1" y="5"/>
                    <a:pt x="1" y="5"/>
                  </a:cubicBezTo>
                  <a:cubicBezTo>
                    <a:pt x="2" y="13"/>
                    <a:pt x="2" y="13"/>
                    <a:pt x="2" y="13"/>
                  </a:cubicBezTo>
                  <a:cubicBezTo>
                    <a:pt x="3" y="22"/>
                    <a:pt x="3" y="22"/>
                    <a:pt x="3" y="22"/>
                  </a:cubicBezTo>
                  <a:cubicBezTo>
                    <a:pt x="3" y="22"/>
                    <a:pt x="3" y="23"/>
                    <a:pt x="4" y="23"/>
                  </a:cubicBezTo>
                  <a:cubicBezTo>
                    <a:pt x="4" y="23"/>
                    <a:pt x="5" y="24"/>
                    <a:pt x="5" y="23"/>
                  </a:cubicBezTo>
                  <a:cubicBezTo>
                    <a:pt x="7" y="22"/>
                    <a:pt x="7" y="22"/>
                    <a:pt x="7" y="22"/>
                  </a:cubicBezTo>
                  <a:cubicBezTo>
                    <a:pt x="15" y="18"/>
                    <a:pt x="25" y="13"/>
                    <a:pt x="29" y="5"/>
                  </a:cubicBezTo>
                  <a:cubicBezTo>
                    <a:pt x="29" y="5"/>
                    <a:pt x="29" y="4"/>
                    <a:pt x="29" y="3"/>
                  </a:cubicBezTo>
                  <a:cubicBezTo>
                    <a:pt x="28" y="3"/>
                    <a:pt x="28" y="3"/>
                    <a:pt x="27" y="3"/>
                  </a:cubicBezTo>
                  <a:cubicBezTo>
                    <a:pt x="23" y="3"/>
                    <a:pt x="18" y="2"/>
                    <a:pt x="14" y="2"/>
                  </a:cubicBezTo>
                  <a:cubicBezTo>
                    <a:pt x="10" y="1"/>
                    <a:pt x="6" y="0"/>
                    <a:pt x="2" y="0"/>
                  </a:cubicBezTo>
                  <a:close/>
                  <a:moveTo>
                    <a:pt x="5" y="13"/>
                  </a:moveTo>
                  <a:cubicBezTo>
                    <a:pt x="4" y="5"/>
                    <a:pt x="4" y="5"/>
                    <a:pt x="4" y="5"/>
                  </a:cubicBezTo>
                  <a:cubicBezTo>
                    <a:pt x="4" y="5"/>
                    <a:pt x="4" y="4"/>
                    <a:pt x="4" y="4"/>
                  </a:cubicBezTo>
                  <a:cubicBezTo>
                    <a:pt x="7" y="4"/>
                    <a:pt x="10" y="5"/>
                    <a:pt x="13" y="5"/>
                  </a:cubicBezTo>
                  <a:cubicBezTo>
                    <a:pt x="17" y="6"/>
                    <a:pt x="20" y="6"/>
                    <a:pt x="24" y="6"/>
                  </a:cubicBezTo>
                  <a:cubicBezTo>
                    <a:pt x="20" y="11"/>
                    <a:pt x="12" y="16"/>
                    <a:pt x="6" y="19"/>
                  </a:cubicBezTo>
                  <a:cubicBezTo>
                    <a:pt x="6" y="16"/>
                    <a:pt x="5" y="13"/>
                    <a:pt x="5" y="13"/>
                  </a:cubicBezTo>
                  <a:close/>
                  <a:moveTo>
                    <a:pt x="27" y="6"/>
                  </a:moveTo>
                  <a:cubicBezTo>
                    <a:pt x="27" y="6"/>
                    <a:pt x="27" y="6"/>
                    <a:pt x="27" y="6"/>
                  </a:cubicBezTo>
                  <a:cubicBezTo>
                    <a:pt x="27" y="6"/>
                    <a:pt x="27" y="6"/>
                    <a:pt x="27"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5" name="Freeform 90"/>
            <p:cNvSpPr>
              <a:spLocks/>
            </p:cNvSpPr>
            <p:nvPr/>
          </p:nvSpPr>
          <p:spPr bwMode="auto">
            <a:xfrm>
              <a:off x="4732338" y="4357688"/>
              <a:ext cx="79375" cy="28575"/>
            </a:xfrm>
            <a:custGeom>
              <a:avLst/>
              <a:gdLst>
                <a:gd name="T0" fmla="*/ 3 w 14"/>
                <a:gd name="T1" fmla="*/ 3 h 5"/>
                <a:gd name="T2" fmla="*/ 9 w 14"/>
                <a:gd name="T3" fmla="*/ 1 h 5"/>
                <a:gd name="T4" fmla="*/ 0 w 14"/>
                <a:gd name="T5" fmla="*/ 4 h 5"/>
                <a:gd name="T6" fmla="*/ 12 w 14"/>
                <a:gd name="T7" fmla="*/ 2 h 5"/>
                <a:gd name="T8" fmla="*/ 1 w 14"/>
                <a:gd name="T9" fmla="*/ 4 h 5"/>
                <a:gd name="T10" fmla="*/ 14 w 14"/>
                <a:gd name="T11" fmla="*/ 0 h 5"/>
                <a:gd name="T12" fmla="*/ 0 w 1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3" y="3"/>
                  </a:moveTo>
                  <a:cubicBezTo>
                    <a:pt x="4" y="3"/>
                    <a:pt x="7" y="3"/>
                    <a:pt x="9" y="1"/>
                  </a:cubicBezTo>
                  <a:cubicBezTo>
                    <a:pt x="6" y="2"/>
                    <a:pt x="3" y="3"/>
                    <a:pt x="0" y="4"/>
                  </a:cubicBezTo>
                  <a:cubicBezTo>
                    <a:pt x="4" y="5"/>
                    <a:pt x="8" y="4"/>
                    <a:pt x="12" y="2"/>
                  </a:cubicBezTo>
                  <a:cubicBezTo>
                    <a:pt x="8" y="2"/>
                    <a:pt x="4" y="2"/>
                    <a:pt x="1" y="4"/>
                  </a:cubicBezTo>
                  <a:cubicBezTo>
                    <a:pt x="4" y="5"/>
                    <a:pt x="11" y="2"/>
                    <a:pt x="14" y="0"/>
                  </a:cubicBezTo>
                  <a:cubicBezTo>
                    <a:pt x="10" y="1"/>
                    <a:pt x="5" y="3"/>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6" name="Freeform 91"/>
            <p:cNvSpPr>
              <a:spLocks/>
            </p:cNvSpPr>
            <p:nvPr/>
          </p:nvSpPr>
          <p:spPr bwMode="auto">
            <a:xfrm>
              <a:off x="4721225" y="4346575"/>
              <a:ext cx="101600" cy="46038"/>
            </a:xfrm>
            <a:custGeom>
              <a:avLst/>
              <a:gdLst>
                <a:gd name="T0" fmla="*/ 16 w 18"/>
                <a:gd name="T1" fmla="*/ 0 h 8"/>
                <a:gd name="T2" fmla="*/ 11 w 18"/>
                <a:gd name="T3" fmla="*/ 2 h 8"/>
                <a:gd name="T4" fmla="*/ 10 w 18"/>
                <a:gd name="T5" fmla="*/ 2 h 8"/>
                <a:gd name="T6" fmla="*/ 7 w 18"/>
                <a:gd name="T7" fmla="*/ 3 h 8"/>
                <a:gd name="T8" fmla="*/ 2 w 18"/>
                <a:gd name="T9" fmla="*/ 4 h 8"/>
                <a:gd name="T10" fmla="*/ 1 w 18"/>
                <a:gd name="T11" fmla="*/ 5 h 8"/>
                <a:gd name="T12" fmla="*/ 1 w 18"/>
                <a:gd name="T13" fmla="*/ 5 h 8"/>
                <a:gd name="T14" fmla="*/ 0 w 18"/>
                <a:gd name="T15" fmla="*/ 6 h 8"/>
                <a:gd name="T16" fmla="*/ 0 w 18"/>
                <a:gd name="T17" fmla="*/ 7 h 8"/>
                <a:gd name="T18" fmla="*/ 2 w 18"/>
                <a:gd name="T19" fmla="*/ 8 h 8"/>
                <a:gd name="T20" fmla="*/ 15 w 18"/>
                <a:gd name="T21" fmla="*/ 5 h 8"/>
                <a:gd name="T22" fmla="*/ 15 w 18"/>
                <a:gd name="T23" fmla="*/ 5 h 8"/>
                <a:gd name="T24" fmla="*/ 17 w 18"/>
                <a:gd name="T25" fmla="*/ 4 h 8"/>
                <a:gd name="T26" fmla="*/ 18 w 18"/>
                <a:gd name="T27" fmla="*/ 2 h 8"/>
                <a:gd name="T28" fmla="*/ 18 w 18"/>
                <a:gd name="T29" fmla="*/ 1 h 8"/>
                <a:gd name="T30" fmla="*/ 16 w 18"/>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8">
                  <a:moveTo>
                    <a:pt x="16" y="0"/>
                  </a:moveTo>
                  <a:cubicBezTo>
                    <a:pt x="16" y="0"/>
                    <a:pt x="14" y="1"/>
                    <a:pt x="11" y="2"/>
                  </a:cubicBezTo>
                  <a:cubicBezTo>
                    <a:pt x="11" y="2"/>
                    <a:pt x="11" y="1"/>
                    <a:pt x="10" y="2"/>
                  </a:cubicBezTo>
                  <a:cubicBezTo>
                    <a:pt x="10" y="2"/>
                    <a:pt x="9" y="2"/>
                    <a:pt x="7" y="3"/>
                  </a:cubicBezTo>
                  <a:cubicBezTo>
                    <a:pt x="5" y="3"/>
                    <a:pt x="4" y="3"/>
                    <a:pt x="2" y="4"/>
                  </a:cubicBezTo>
                  <a:cubicBezTo>
                    <a:pt x="2" y="4"/>
                    <a:pt x="2" y="4"/>
                    <a:pt x="1" y="5"/>
                  </a:cubicBezTo>
                  <a:cubicBezTo>
                    <a:pt x="1" y="5"/>
                    <a:pt x="1" y="5"/>
                    <a:pt x="1" y="5"/>
                  </a:cubicBezTo>
                  <a:cubicBezTo>
                    <a:pt x="1" y="5"/>
                    <a:pt x="0" y="6"/>
                    <a:pt x="0" y="6"/>
                  </a:cubicBezTo>
                  <a:cubicBezTo>
                    <a:pt x="0" y="7"/>
                    <a:pt x="0" y="7"/>
                    <a:pt x="0" y="7"/>
                  </a:cubicBezTo>
                  <a:cubicBezTo>
                    <a:pt x="0" y="8"/>
                    <a:pt x="1" y="8"/>
                    <a:pt x="2" y="8"/>
                  </a:cubicBezTo>
                  <a:cubicBezTo>
                    <a:pt x="7" y="8"/>
                    <a:pt x="11" y="7"/>
                    <a:pt x="15" y="5"/>
                  </a:cubicBezTo>
                  <a:cubicBezTo>
                    <a:pt x="15" y="5"/>
                    <a:pt x="15" y="5"/>
                    <a:pt x="15" y="5"/>
                  </a:cubicBezTo>
                  <a:cubicBezTo>
                    <a:pt x="16" y="4"/>
                    <a:pt x="17" y="4"/>
                    <a:pt x="17" y="4"/>
                  </a:cubicBezTo>
                  <a:cubicBezTo>
                    <a:pt x="18" y="3"/>
                    <a:pt x="18" y="3"/>
                    <a:pt x="18" y="2"/>
                  </a:cubicBezTo>
                  <a:cubicBezTo>
                    <a:pt x="18" y="2"/>
                    <a:pt x="18" y="2"/>
                    <a:pt x="18" y="1"/>
                  </a:cubicBezTo>
                  <a:cubicBezTo>
                    <a:pt x="17"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7" name="Freeform 92"/>
            <p:cNvSpPr>
              <a:spLocks/>
            </p:cNvSpPr>
            <p:nvPr/>
          </p:nvSpPr>
          <p:spPr bwMode="auto">
            <a:xfrm>
              <a:off x="4048125" y="4572000"/>
              <a:ext cx="1050925" cy="1641475"/>
            </a:xfrm>
            <a:custGeom>
              <a:avLst/>
              <a:gdLst>
                <a:gd name="T0" fmla="*/ 94 w 187"/>
                <a:gd name="T1" fmla="*/ 210 h 291"/>
                <a:gd name="T2" fmla="*/ 65 w 187"/>
                <a:gd name="T3" fmla="*/ 188 h 291"/>
                <a:gd name="T4" fmla="*/ 49 w 187"/>
                <a:gd name="T5" fmla="*/ 131 h 291"/>
                <a:gd name="T6" fmla="*/ 77 w 187"/>
                <a:gd name="T7" fmla="*/ 16 h 291"/>
                <a:gd name="T8" fmla="*/ 54 w 187"/>
                <a:gd name="T9" fmla="*/ 6 h 291"/>
                <a:gd name="T10" fmla="*/ 33 w 187"/>
                <a:gd name="T11" fmla="*/ 11 h 291"/>
                <a:gd name="T12" fmla="*/ 3 w 187"/>
                <a:gd name="T13" fmla="*/ 131 h 291"/>
                <a:gd name="T14" fmla="*/ 56 w 187"/>
                <a:gd name="T15" fmla="*/ 246 h 291"/>
                <a:gd name="T16" fmla="*/ 63 w 187"/>
                <a:gd name="T17" fmla="*/ 263 h 291"/>
                <a:gd name="T18" fmla="*/ 55 w 187"/>
                <a:gd name="T19" fmla="*/ 287 h 291"/>
                <a:gd name="T20" fmla="*/ 91 w 187"/>
                <a:gd name="T21" fmla="*/ 283 h 291"/>
                <a:gd name="T22" fmla="*/ 128 w 187"/>
                <a:gd name="T23" fmla="*/ 277 h 291"/>
                <a:gd name="T24" fmla="*/ 187 w 187"/>
                <a:gd name="T25" fmla="*/ 25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91">
                  <a:moveTo>
                    <a:pt x="94" y="210"/>
                  </a:moveTo>
                  <a:cubicBezTo>
                    <a:pt x="85" y="202"/>
                    <a:pt x="74" y="197"/>
                    <a:pt x="65" y="188"/>
                  </a:cubicBezTo>
                  <a:cubicBezTo>
                    <a:pt x="51" y="172"/>
                    <a:pt x="50" y="151"/>
                    <a:pt x="49" y="131"/>
                  </a:cubicBezTo>
                  <a:cubicBezTo>
                    <a:pt x="48" y="91"/>
                    <a:pt x="62" y="52"/>
                    <a:pt x="77" y="16"/>
                  </a:cubicBezTo>
                  <a:cubicBezTo>
                    <a:pt x="74" y="12"/>
                    <a:pt x="61" y="9"/>
                    <a:pt x="54" y="6"/>
                  </a:cubicBezTo>
                  <a:cubicBezTo>
                    <a:pt x="42" y="3"/>
                    <a:pt x="39" y="0"/>
                    <a:pt x="33" y="11"/>
                  </a:cubicBezTo>
                  <a:cubicBezTo>
                    <a:pt x="14" y="47"/>
                    <a:pt x="0" y="90"/>
                    <a:pt x="3" y="131"/>
                  </a:cubicBezTo>
                  <a:cubicBezTo>
                    <a:pt x="6" y="177"/>
                    <a:pt x="20" y="217"/>
                    <a:pt x="56" y="246"/>
                  </a:cubicBezTo>
                  <a:cubicBezTo>
                    <a:pt x="64" y="252"/>
                    <a:pt x="66" y="253"/>
                    <a:pt x="63" y="263"/>
                  </a:cubicBezTo>
                  <a:cubicBezTo>
                    <a:pt x="62" y="271"/>
                    <a:pt x="58" y="280"/>
                    <a:pt x="55" y="287"/>
                  </a:cubicBezTo>
                  <a:cubicBezTo>
                    <a:pt x="64" y="291"/>
                    <a:pt x="81" y="285"/>
                    <a:pt x="91" y="283"/>
                  </a:cubicBezTo>
                  <a:cubicBezTo>
                    <a:pt x="103" y="281"/>
                    <a:pt x="115" y="278"/>
                    <a:pt x="128" y="277"/>
                  </a:cubicBezTo>
                  <a:cubicBezTo>
                    <a:pt x="146" y="274"/>
                    <a:pt x="174" y="268"/>
                    <a:pt x="187" y="256"/>
                  </a:cubicBezTo>
                </a:path>
              </a:pathLst>
            </a:custGeom>
            <a:solidFill>
              <a:srgbClr val="58BF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8" name="Freeform 93"/>
            <p:cNvSpPr>
              <a:spLocks/>
            </p:cNvSpPr>
            <p:nvPr/>
          </p:nvSpPr>
          <p:spPr bwMode="auto">
            <a:xfrm>
              <a:off x="4035425" y="4572000"/>
              <a:ext cx="1074738" cy="1647825"/>
            </a:xfrm>
            <a:custGeom>
              <a:avLst/>
              <a:gdLst>
                <a:gd name="T0" fmla="*/ 34 w 191"/>
                <a:gd name="T1" fmla="*/ 10 h 292"/>
                <a:gd name="T2" fmla="*/ 3 w 191"/>
                <a:gd name="T3" fmla="*/ 131 h 292"/>
                <a:gd name="T4" fmla="*/ 57 w 191"/>
                <a:gd name="T5" fmla="*/ 247 h 292"/>
                <a:gd name="T6" fmla="*/ 64 w 191"/>
                <a:gd name="T7" fmla="*/ 263 h 292"/>
                <a:gd name="T8" fmla="*/ 56 w 191"/>
                <a:gd name="T9" fmla="*/ 286 h 292"/>
                <a:gd name="T10" fmla="*/ 56 w 191"/>
                <a:gd name="T11" fmla="*/ 288 h 292"/>
                <a:gd name="T12" fmla="*/ 85 w 191"/>
                <a:gd name="T13" fmla="*/ 286 h 292"/>
                <a:gd name="T14" fmla="*/ 93 w 191"/>
                <a:gd name="T15" fmla="*/ 285 h 292"/>
                <a:gd name="T16" fmla="*/ 103 w 191"/>
                <a:gd name="T17" fmla="*/ 283 h 292"/>
                <a:gd name="T18" fmla="*/ 130 w 191"/>
                <a:gd name="T19" fmla="*/ 278 h 292"/>
                <a:gd name="T20" fmla="*/ 190 w 191"/>
                <a:gd name="T21" fmla="*/ 257 h 292"/>
                <a:gd name="T22" fmla="*/ 191 w 191"/>
                <a:gd name="T23" fmla="*/ 254 h 292"/>
                <a:gd name="T24" fmla="*/ 188 w 191"/>
                <a:gd name="T25" fmla="*/ 254 h 292"/>
                <a:gd name="T26" fmla="*/ 130 w 191"/>
                <a:gd name="T27" fmla="*/ 275 h 292"/>
                <a:gd name="T28" fmla="*/ 102 w 191"/>
                <a:gd name="T29" fmla="*/ 279 h 292"/>
                <a:gd name="T30" fmla="*/ 92 w 191"/>
                <a:gd name="T31" fmla="*/ 281 h 292"/>
                <a:gd name="T32" fmla="*/ 84 w 191"/>
                <a:gd name="T33" fmla="*/ 283 h 292"/>
                <a:gd name="T34" fmla="*/ 59 w 191"/>
                <a:gd name="T35" fmla="*/ 286 h 292"/>
                <a:gd name="T36" fmla="*/ 67 w 191"/>
                <a:gd name="T37" fmla="*/ 263 h 292"/>
                <a:gd name="T38" fmla="*/ 68 w 191"/>
                <a:gd name="T39" fmla="*/ 257 h 292"/>
                <a:gd name="T40" fmla="*/ 60 w 191"/>
                <a:gd name="T41" fmla="*/ 245 h 292"/>
                <a:gd name="T42" fmla="*/ 7 w 191"/>
                <a:gd name="T43" fmla="*/ 131 h 292"/>
                <a:gd name="T44" fmla="*/ 6 w 191"/>
                <a:gd name="T45" fmla="*/ 120 h 292"/>
                <a:gd name="T46" fmla="*/ 37 w 191"/>
                <a:gd name="T47" fmla="*/ 12 h 292"/>
                <a:gd name="T48" fmla="*/ 51 w 191"/>
                <a:gd name="T49" fmla="*/ 7 h 292"/>
                <a:gd name="T50" fmla="*/ 55 w 191"/>
                <a:gd name="T51" fmla="*/ 8 h 292"/>
                <a:gd name="T52" fmla="*/ 59 w 191"/>
                <a:gd name="T53" fmla="*/ 9 h 292"/>
                <a:gd name="T54" fmla="*/ 77 w 191"/>
                <a:gd name="T55" fmla="*/ 17 h 292"/>
                <a:gd name="T56" fmla="*/ 50 w 191"/>
                <a:gd name="T57" fmla="*/ 127 h 292"/>
                <a:gd name="T58" fmla="*/ 50 w 191"/>
                <a:gd name="T59" fmla="*/ 131 h 292"/>
                <a:gd name="T60" fmla="*/ 66 w 191"/>
                <a:gd name="T61" fmla="*/ 189 h 292"/>
                <a:gd name="T62" fmla="*/ 82 w 191"/>
                <a:gd name="T63" fmla="*/ 202 h 292"/>
                <a:gd name="T64" fmla="*/ 95 w 191"/>
                <a:gd name="T65" fmla="*/ 211 h 292"/>
                <a:gd name="T66" fmla="*/ 97 w 191"/>
                <a:gd name="T67" fmla="*/ 211 h 292"/>
                <a:gd name="T68" fmla="*/ 97 w 191"/>
                <a:gd name="T69" fmla="*/ 208 h 292"/>
                <a:gd name="T70" fmla="*/ 84 w 191"/>
                <a:gd name="T71" fmla="*/ 199 h 292"/>
                <a:gd name="T72" fmla="*/ 69 w 191"/>
                <a:gd name="T73" fmla="*/ 187 h 292"/>
                <a:gd name="T74" fmla="*/ 53 w 191"/>
                <a:gd name="T75" fmla="*/ 131 h 292"/>
                <a:gd name="T76" fmla="*/ 81 w 191"/>
                <a:gd name="T77" fmla="*/ 17 h 292"/>
                <a:gd name="T78" fmla="*/ 81 w 191"/>
                <a:gd name="T79" fmla="*/ 15 h 292"/>
                <a:gd name="T80" fmla="*/ 60 w 191"/>
                <a:gd name="T81" fmla="*/ 6 h 292"/>
                <a:gd name="T82" fmla="*/ 56 w 191"/>
                <a:gd name="T83" fmla="*/ 5 h 292"/>
                <a:gd name="T84" fmla="*/ 52 w 191"/>
                <a:gd name="T85" fmla="*/ 3 h 292"/>
                <a:gd name="T86" fmla="*/ 34 w 191"/>
                <a:gd name="T87" fmla="*/ 1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1" h="292">
                  <a:moveTo>
                    <a:pt x="34" y="10"/>
                  </a:moveTo>
                  <a:cubicBezTo>
                    <a:pt x="18" y="40"/>
                    <a:pt x="0" y="85"/>
                    <a:pt x="3" y="131"/>
                  </a:cubicBezTo>
                  <a:cubicBezTo>
                    <a:pt x="7" y="183"/>
                    <a:pt x="24" y="221"/>
                    <a:pt x="57" y="247"/>
                  </a:cubicBezTo>
                  <a:cubicBezTo>
                    <a:pt x="64" y="253"/>
                    <a:pt x="66" y="254"/>
                    <a:pt x="64" y="263"/>
                  </a:cubicBezTo>
                  <a:cubicBezTo>
                    <a:pt x="62" y="270"/>
                    <a:pt x="59" y="278"/>
                    <a:pt x="56" y="286"/>
                  </a:cubicBezTo>
                  <a:cubicBezTo>
                    <a:pt x="55" y="287"/>
                    <a:pt x="56" y="288"/>
                    <a:pt x="56" y="288"/>
                  </a:cubicBezTo>
                  <a:cubicBezTo>
                    <a:pt x="64" y="292"/>
                    <a:pt x="75" y="289"/>
                    <a:pt x="85" y="286"/>
                  </a:cubicBezTo>
                  <a:cubicBezTo>
                    <a:pt x="93" y="285"/>
                    <a:pt x="93" y="285"/>
                    <a:pt x="93" y="285"/>
                  </a:cubicBezTo>
                  <a:cubicBezTo>
                    <a:pt x="103" y="283"/>
                    <a:pt x="103" y="283"/>
                    <a:pt x="103" y="283"/>
                  </a:cubicBezTo>
                  <a:cubicBezTo>
                    <a:pt x="130" y="278"/>
                    <a:pt x="130" y="278"/>
                    <a:pt x="130" y="278"/>
                  </a:cubicBezTo>
                  <a:cubicBezTo>
                    <a:pt x="146" y="276"/>
                    <a:pt x="176" y="270"/>
                    <a:pt x="190" y="257"/>
                  </a:cubicBezTo>
                  <a:cubicBezTo>
                    <a:pt x="191" y="256"/>
                    <a:pt x="191" y="255"/>
                    <a:pt x="191" y="254"/>
                  </a:cubicBezTo>
                  <a:cubicBezTo>
                    <a:pt x="190" y="254"/>
                    <a:pt x="189" y="254"/>
                    <a:pt x="188" y="254"/>
                  </a:cubicBezTo>
                  <a:cubicBezTo>
                    <a:pt x="175" y="267"/>
                    <a:pt x="146" y="273"/>
                    <a:pt x="130" y="275"/>
                  </a:cubicBezTo>
                  <a:cubicBezTo>
                    <a:pt x="102" y="279"/>
                    <a:pt x="102" y="279"/>
                    <a:pt x="102" y="279"/>
                  </a:cubicBezTo>
                  <a:cubicBezTo>
                    <a:pt x="92" y="281"/>
                    <a:pt x="92" y="281"/>
                    <a:pt x="92" y="281"/>
                  </a:cubicBezTo>
                  <a:cubicBezTo>
                    <a:pt x="84" y="283"/>
                    <a:pt x="84" y="283"/>
                    <a:pt x="84" y="283"/>
                  </a:cubicBezTo>
                  <a:cubicBezTo>
                    <a:pt x="76" y="285"/>
                    <a:pt x="66" y="288"/>
                    <a:pt x="59" y="286"/>
                  </a:cubicBezTo>
                  <a:cubicBezTo>
                    <a:pt x="62" y="278"/>
                    <a:pt x="65" y="271"/>
                    <a:pt x="67" y="263"/>
                  </a:cubicBezTo>
                  <a:cubicBezTo>
                    <a:pt x="68" y="261"/>
                    <a:pt x="68" y="259"/>
                    <a:pt x="68" y="257"/>
                  </a:cubicBezTo>
                  <a:cubicBezTo>
                    <a:pt x="68" y="251"/>
                    <a:pt x="65" y="249"/>
                    <a:pt x="60" y="245"/>
                  </a:cubicBezTo>
                  <a:cubicBezTo>
                    <a:pt x="27" y="218"/>
                    <a:pt x="10" y="182"/>
                    <a:pt x="7" y="131"/>
                  </a:cubicBezTo>
                  <a:cubicBezTo>
                    <a:pt x="6" y="127"/>
                    <a:pt x="6" y="124"/>
                    <a:pt x="6" y="120"/>
                  </a:cubicBezTo>
                  <a:cubicBezTo>
                    <a:pt x="6" y="79"/>
                    <a:pt x="23" y="39"/>
                    <a:pt x="37" y="12"/>
                  </a:cubicBezTo>
                  <a:cubicBezTo>
                    <a:pt x="42" y="3"/>
                    <a:pt x="43" y="4"/>
                    <a:pt x="51" y="7"/>
                  </a:cubicBezTo>
                  <a:cubicBezTo>
                    <a:pt x="55" y="8"/>
                    <a:pt x="55" y="8"/>
                    <a:pt x="55" y="8"/>
                  </a:cubicBezTo>
                  <a:cubicBezTo>
                    <a:pt x="59" y="9"/>
                    <a:pt x="59" y="9"/>
                    <a:pt x="59" y="9"/>
                  </a:cubicBezTo>
                  <a:cubicBezTo>
                    <a:pt x="66" y="11"/>
                    <a:pt x="74" y="14"/>
                    <a:pt x="77" y="17"/>
                  </a:cubicBezTo>
                  <a:cubicBezTo>
                    <a:pt x="64" y="50"/>
                    <a:pt x="50" y="88"/>
                    <a:pt x="50" y="127"/>
                  </a:cubicBezTo>
                  <a:cubicBezTo>
                    <a:pt x="50" y="128"/>
                    <a:pt x="50" y="130"/>
                    <a:pt x="50" y="131"/>
                  </a:cubicBezTo>
                  <a:cubicBezTo>
                    <a:pt x="50" y="151"/>
                    <a:pt x="52" y="173"/>
                    <a:pt x="66" y="189"/>
                  </a:cubicBezTo>
                  <a:cubicBezTo>
                    <a:pt x="71" y="194"/>
                    <a:pt x="77" y="198"/>
                    <a:pt x="82" y="202"/>
                  </a:cubicBezTo>
                  <a:cubicBezTo>
                    <a:pt x="87" y="205"/>
                    <a:pt x="91" y="207"/>
                    <a:pt x="95" y="211"/>
                  </a:cubicBezTo>
                  <a:cubicBezTo>
                    <a:pt x="95" y="211"/>
                    <a:pt x="96" y="211"/>
                    <a:pt x="97" y="211"/>
                  </a:cubicBezTo>
                  <a:cubicBezTo>
                    <a:pt x="98" y="210"/>
                    <a:pt x="98" y="209"/>
                    <a:pt x="97" y="208"/>
                  </a:cubicBezTo>
                  <a:cubicBezTo>
                    <a:pt x="93" y="205"/>
                    <a:pt x="88" y="202"/>
                    <a:pt x="84" y="199"/>
                  </a:cubicBezTo>
                  <a:cubicBezTo>
                    <a:pt x="79" y="195"/>
                    <a:pt x="73" y="192"/>
                    <a:pt x="69" y="187"/>
                  </a:cubicBezTo>
                  <a:cubicBezTo>
                    <a:pt x="55" y="171"/>
                    <a:pt x="54" y="151"/>
                    <a:pt x="53" y="131"/>
                  </a:cubicBezTo>
                  <a:cubicBezTo>
                    <a:pt x="52" y="90"/>
                    <a:pt x="67" y="51"/>
                    <a:pt x="81" y="17"/>
                  </a:cubicBezTo>
                  <a:cubicBezTo>
                    <a:pt x="81" y="16"/>
                    <a:pt x="81" y="16"/>
                    <a:pt x="81" y="15"/>
                  </a:cubicBezTo>
                  <a:cubicBezTo>
                    <a:pt x="77" y="11"/>
                    <a:pt x="68" y="8"/>
                    <a:pt x="60" y="6"/>
                  </a:cubicBezTo>
                  <a:cubicBezTo>
                    <a:pt x="56" y="5"/>
                    <a:pt x="56" y="5"/>
                    <a:pt x="56" y="5"/>
                  </a:cubicBezTo>
                  <a:cubicBezTo>
                    <a:pt x="52" y="3"/>
                    <a:pt x="52" y="3"/>
                    <a:pt x="52" y="3"/>
                  </a:cubicBezTo>
                  <a:cubicBezTo>
                    <a:pt x="43" y="0"/>
                    <a:pt x="40" y="0"/>
                    <a:pt x="34"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9" name="Freeform 94"/>
            <p:cNvSpPr>
              <a:spLocks/>
            </p:cNvSpPr>
            <p:nvPr/>
          </p:nvSpPr>
          <p:spPr bwMode="auto">
            <a:xfrm>
              <a:off x="4402138" y="4560888"/>
              <a:ext cx="1719263" cy="1528763"/>
            </a:xfrm>
            <a:custGeom>
              <a:avLst/>
              <a:gdLst>
                <a:gd name="T0" fmla="*/ 96 w 306"/>
                <a:gd name="T1" fmla="*/ 71 h 271"/>
                <a:gd name="T2" fmla="*/ 94 w 306"/>
                <a:gd name="T3" fmla="*/ 22 h 271"/>
                <a:gd name="T4" fmla="*/ 65 w 306"/>
                <a:gd name="T5" fmla="*/ 16 h 271"/>
                <a:gd name="T6" fmla="*/ 9 w 306"/>
                <a:gd name="T7" fmla="*/ 110 h 271"/>
                <a:gd name="T8" fmla="*/ 20 w 306"/>
                <a:gd name="T9" fmla="*/ 200 h 271"/>
                <a:gd name="T10" fmla="*/ 63 w 306"/>
                <a:gd name="T11" fmla="*/ 235 h 271"/>
                <a:gd name="T12" fmla="*/ 146 w 306"/>
                <a:gd name="T13" fmla="*/ 265 h 271"/>
                <a:gd name="T14" fmla="*/ 200 w 306"/>
                <a:gd name="T15" fmla="*/ 271 h 271"/>
                <a:gd name="T16" fmla="*/ 241 w 306"/>
                <a:gd name="T17" fmla="*/ 256 h 271"/>
                <a:gd name="T18" fmla="*/ 268 w 306"/>
                <a:gd name="T19" fmla="*/ 231 h 271"/>
                <a:gd name="T20" fmla="*/ 287 w 306"/>
                <a:gd name="T21" fmla="*/ 179 h 271"/>
                <a:gd name="T22" fmla="*/ 293 w 306"/>
                <a:gd name="T23" fmla="*/ 142 h 271"/>
                <a:gd name="T24" fmla="*/ 300 w 306"/>
                <a:gd name="T25" fmla="*/ 105 h 271"/>
                <a:gd name="T26" fmla="*/ 285 w 306"/>
                <a:gd name="T27" fmla="*/ 86 h 271"/>
                <a:gd name="T28" fmla="*/ 251 w 306"/>
                <a:gd name="T29" fmla="*/ 117 h 271"/>
                <a:gd name="T30" fmla="*/ 236 w 306"/>
                <a:gd name="T31" fmla="*/ 130 h 271"/>
                <a:gd name="T32" fmla="*/ 216 w 306"/>
                <a:gd name="T33" fmla="*/ 123 h 271"/>
                <a:gd name="T34" fmla="*/ 175 w 306"/>
                <a:gd name="T35" fmla="*/ 104 h 271"/>
                <a:gd name="T36" fmla="*/ 130 w 306"/>
                <a:gd name="T37" fmla="*/ 85 h 271"/>
                <a:gd name="T38" fmla="*/ 107 w 306"/>
                <a:gd name="T39" fmla="*/ 78 h 271"/>
                <a:gd name="T40" fmla="*/ 90 w 306"/>
                <a:gd name="T41" fmla="*/ 6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6" h="271">
                  <a:moveTo>
                    <a:pt x="96" y="71"/>
                  </a:moveTo>
                  <a:cubicBezTo>
                    <a:pt x="89" y="55"/>
                    <a:pt x="95" y="39"/>
                    <a:pt x="94" y="22"/>
                  </a:cubicBezTo>
                  <a:cubicBezTo>
                    <a:pt x="92" y="0"/>
                    <a:pt x="77" y="3"/>
                    <a:pt x="65" y="16"/>
                  </a:cubicBezTo>
                  <a:cubicBezTo>
                    <a:pt x="40" y="42"/>
                    <a:pt x="18" y="76"/>
                    <a:pt x="9" y="110"/>
                  </a:cubicBezTo>
                  <a:cubicBezTo>
                    <a:pt x="0" y="143"/>
                    <a:pt x="3" y="171"/>
                    <a:pt x="20" y="200"/>
                  </a:cubicBezTo>
                  <a:cubicBezTo>
                    <a:pt x="32" y="219"/>
                    <a:pt x="45" y="224"/>
                    <a:pt x="63" y="235"/>
                  </a:cubicBezTo>
                  <a:cubicBezTo>
                    <a:pt x="85" y="249"/>
                    <a:pt x="123" y="259"/>
                    <a:pt x="146" y="265"/>
                  </a:cubicBezTo>
                  <a:cubicBezTo>
                    <a:pt x="165" y="270"/>
                    <a:pt x="182" y="271"/>
                    <a:pt x="200" y="271"/>
                  </a:cubicBezTo>
                  <a:cubicBezTo>
                    <a:pt x="216" y="270"/>
                    <a:pt x="228" y="266"/>
                    <a:pt x="241" y="256"/>
                  </a:cubicBezTo>
                  <a:cubicBezTo>
                    <a:pt x="254" y="248"/>
                    <a:pt x="259" y="243"/>
                    <a:pt x="268" y="231"/>
                  </a:cubicBezTo>
                  <a:cubicBezTo>
                    <a:pt x="276" y="219"/>
                    <a:pt x="287" y="193"/>
                    <a:pt x="287" y="179"/>
                  </a:cubicBezTo>
                  <a:cubicBezTo>
                    <a:pt x="288" y="166"/>
                    <a:pt x="289" y="154"/>
                    <a:pt x="293" y="142"/>
                  </a:cubicBezTo>
                  <a:cubicBezTo>
                    <a:pt x="296" y="130"/>
                    <a:pt x="296" y="118"/>
                    <a:pt x="300" y="105"/>
                  </a:cubicBezTo>
                  <a:cubicBezTo>
                    <a:pt x="304" y="93"/>
                    <a:pt x="306" y="74"/>
                    <a:pt x="285" y="86"/>
                  </a:cubicBezTo>
                  <a:cubicBezTo>
                    <a:pt x="272" y="94"/>
                    <a:pt x="262" y="106"/>
                    <a:pt x="251" y="117"/>
                  </a:cubicBezTo>
                  <a:cubicBezTo>
                    <a:pt x="247" y="120"/>
                    <a:pt x="241" y="129"/>
                    <a:pt x="236" y="130"/>
                  </a:cubicBezTo>
                  <a:cubicBezTo>
                    <a:pt x="230" y="131"/>
                    <a:pt x="221" y="126"/>
                    <a:pt x="216" y="123"/>
                  </a:cubicBezTo>
                  <a:cubicBezTo>
                    <a:pt x="202" y="117"/>
                    <a:pt x="188" y="111"/>
                    <a:pt x="175" y="104"/>
                  </a:cubicBezTo>
                  <a:cubicBezTo>
                    <a:pt x="160" y="96"/>
                    <a:pt x="146" y="93"/>
                    <a:pt x="130" y="85"/>
                  </a:cubicBezTo>
                  <a:cubicBezTo>
                    <a:pt x="123" y="81"/>
                    <a:pt x="115" y="80"/>
                    <a:pt x="107" y="78"/>
                  </a:cubicBezTo>
                  <a:cubicBezTo>
                    <a:pt x="101" y="76"/>
                    <a:pt x="96" y="71"/>
                    <a:pt x="90" y="68"/>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0" name="Freeform 95"/>
            <p:cNvSpPr>
              <a:spLocks/>
            </p:cNvSpPr>
            <p:nvPr/>
          </p:nvSpPr>
          <p:spPr bwMode="auto">
            <a:xfrm>
              <a:off x="5059363" y="5035550"/>
              <a:ext cx="500063" cy="366713"/>
            </a:xfrm>
            <a:custGeom>
              <a:avLst/>
              <a:gdLst>
                <a:gd name="T0" fmla="*/ 9 w 89"/>
                <a:gd name="T1" fmla="*/ 0 h 65"/>
                <a:gd name="T2" fmla="*/ 3 w 89"/>
                <a:gd name="T3" fmla="*/ 31 h 65"/>
                <a:gd name="T4" fmla="*/ 19 w 89"/>
                <a:gd name="T5" fmla="*/ 26 h 65"/>
                <a:gd name="T6" fmla="*/ 30 w 89"/>
                <a:gd name="T7" fmla="*/ 9 h 65"/>
                <a:gd name="T8" fmla="*/ 32 w 89"/>
                <a:gd name="T9" fmla="*/ 25 h 65"/>
                <a:gd name="T10" fmla="*/ 35 w 89"/>
                <a:gd name="T11" fmla="*/ 50 h 65"/>
                <a:gd name="T12" fmla="*/ 51 w 89"/>
                <a:gd name="T13" fmla="*/ 32 h 65"/>
                <a:gd name="T14" fmla="*/ 66 w 89"/>
                <a:gd name="T15" fmla="*/ 28 h 65"/>
                <a:gd name="T16" fmla="*/ 58 w 89"/>
                <a:gd name="T17" fmla="*/ 54 h 65"/>
                <a:gd name="T18" fmla="*/ 78 w 89"/>
                <a:gd name="T19" fmla="*/ 57 h 65"/>
                <a:gd name="T20" fmla="*/ 89 w 89"/>
                <a:gd name="T21"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65">
                  <a:moveTo>
                    <a:pt x="9" y="0"/>
                  </a:moveTo>
                  <a:cubicBezTo>
                    <a:pt x="6" y="6"/>
                    <a:pt x="0" y="23"/>
                    <a:pt x="3" y="31"/>
                  </a:cubicBezTo>
                  <a:cubicBezTo>
                    <a:pt x="8" y="40"/>
                    <a:pt x="15" y="33"/>
                    <a:pt x="19" y="26"/>
                  </a:cubicBezTo>
                  <a:cubicBezTo>
                    <a:pt x="22" y="21"/>
                    <a:pt x="24" y="11"/>
                    <a:pt x="30" y="9"/>
                  </a:cubicBezTo>
                  <a:cubicBezTo>
                    <a:pt x="42" y="6"/>
                    <a:pt x="34" y="20"/>
                    <a:pt x="32" y="25"/>
                  </a:cubicBezTo>
                  <a:cubicBezTo>
                    <a:pt x="30" y="32"/>
                    <a:pt x="24" y="46"/>
                    <a:pt x="35" y="50"/>
                  </a:cubicBezTo>
                  <a:cubicBezTo>
                    <a:pt x="45" y="53"/>
                    <a:pt x="47" y="39"/>
                    <a:pt x="51" y="32"/>
                  </a:cubicBezTo>
                  <a:cubicBezTo>
                    <a:pt x="54" y="27"/>
                    <a:pt x="63" y="19"/>
                    <a:pt x="66" y="28"/>
                  </a:cubicBezTo>
                  <a:cubicBezTo>
                    <a:pt x="69" y="35"/>
                    <a:pt x="55" y="45"/>
                    <a:pt x="58" y="54"/>
                  </a:cubicBezTo>
                  <a:cubicBezTo>
                    <a:pt x="60" y="65"/>
                    <a:pt x="72" y="63"/>
                    <a:pt x="78" y="57"/>
                  </a:cubicBezTo>
                  <a:cubicBezTo>
                    <a:pt x="84" y="52"/>
                    <a:pt x="85" y="41"/>
                    <a:pt x="89" y="35"/>
                  </a:cubicBezTo>
                </a:path>
              </a:pathLst>
            </a:custGeom>
            <a:solidFill>
              <a:srgbClr val="B29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1" name="Freeform 96"/>
            <p:cNvSpPr>
              <a:spLocks noEditPoints="1"/>
            </p:cNvSpPr>
            <p:nvPr/>
          </p:nvSpPr>
          <p:spPr bwMode="auto">
            <a:xfrm>
              <a:off x="4367213" y="4572000"/>
              <a:ext cx="1743075" cy="1574800"/>
            </a:xfrm>
            <a:custGeom>
              <a:avLst/>
              <a:gdLst>
                <a:gd name="T0" fmla="*/ 71 w 310"/>
                <a:gd name="T1" fmla="*/ 14 h 279"/>
                <a:gd name="T2" fmla="*/ 21 w 310"/>
                <a:gd name="T3" fmla="*/ 93 h 279"/>
                <a:gd name="T4" fmla="*/ 143 w 310"/>
                <a:gd name="T5" fmla="*/ 262 h 279"/>
                <a:gd name="T6" fmla="*/ 297 w 310"/>
                <a:gd name="T7" fmla="*/ 156 h 279"/>
                <a:gd name="T8" fmla="*/ 302 w 310"/>
                <a:gd name="T9" fmla="*/ 116 h 279"/>
                <a:gd name="T10" fmla="*/ 305 w 310"/>
                <a:gd name="T11" fmla="*/ 81 h 279"/>
                <a:gd name="T12" fmla="*/ 276 w 310"/>
                <a:gd name="T13" fmla="*/ 98 h 279"/>
                <a:gd name="T14" fmla="*/ 268 w 310"/>
                <a:gd name="T15" fmla="*/ 105 h 279"/>
                <a:gd name="T16" fmla="*/ 219 w 310"/>
                <a:gd name="T17" fmla="*/ 119 h 279"/>
                <a:gd name="T18" fmla="*/ 166 w 310"/>
                <a:gd name="T19" fmla="*/ 94 h 279"/>
                <a:gd name="T20" fmla="*/ 119 w 310"/>
                <a:gd name="T21" fmla="*/ 75 h 279"/>
                <a:gd name="T22" fmla="*/ 100 w 310"/>
                <a:gd name="T23" fmla="*/ 67 h 279"/>
                <a:gd name="T24" fmla="*/ 102 w 310"/>
                <a:gd name="T25" fmla="*/ 66 h 279"/>
                <a:gd name="T26" fmla="*/ 99 w 310"/>
                <a:gd name="T27" fmla="*/ 18 h 279"/>
                <a:gd name="T28" fmla="*/ 93 w 310"/>
                <a:gd name="T29" fmla="*/ 1 h 279"/>
                <a:gd name="T30" fmla="*/ 144 w 310"/>
                <a:gd name="T31" fmla="*/ 259 h 279"/>
                <a:gd name="T32" fmla="*/ 24 w 310"/>
                <a:gd name="T33" fmla="*/ 94 h 279"/>
                <a:gd name="T34" fmla="*/ 74 w 310"/>
                <a:gd name="T35" fmla="*/ 16 h 279"/>
                <a:gd name="T36" fmla="*/ 91 w 310"/>
                <a:gd name="T37" fmla="*/ 4 h 279"/>
                <a:gd name="T38" fmla="*/ 96 w 310"/>
                <a:gd name="T39" fmla="*/ 18 h 279"/>
                <a:gd name="T40" fmla="*/ 96 w 310"/>
                <a:gd name="T41" fmla="*/ 40 h 279"/>
                <a:gd name="T42" fmla="*/ 97 w 310"/>
                <a:gd name="T43" fmla="*/ 65 h 279"/>
                <a:gd name="T44" fmla="*/ 96 w 310"/>
                <a:gd name="T45" fmla="*/ 66 h 279"/>
                <a:gd name="T46" fmla="*/ 96 w 310"/>
                <a:gd name="T47" fmla="*/ 68 h 279"/>
                <a:gd name="T48" fmla="*/ 97 w 310"/>
                <a:gd name="T49" fmla="*/ 69 h 279"/>
                <a:gd name="T50" fmla="*/ 118 w 310"/>
                <a:gd name="T51" fmla="*/ 78 h 279"/>
                <a:gd name="T52" fmla="*/ 165 w 310"/>
                <a:gd name="T53" fmla="*/ 97 h 279"/>
                <a:gd name="T54" fmla="*/ 217 w 310"/>
                <a:gd name="T55" fmla="*/ 121 h 279"/>
                <a:gd name="T56" fmla="*/ 245 w 310"/>
                <a:gd name="T57" fmla="*/ 132 h 279"/>
                <a:gd name="T58" fmla="*/ 271 w 310"/>
                <a:gd name="T59" fmla="*/ 107 h 279"/>
                <a:gd name="T60" fmla="*/ 303 w 310"/>
                <a:gd name="T61" fmla="*/ 84 h 279"/>
                <a:gd name="T62" fmla="*/ 301 w 310"/>
                <a:gd name="T63" fmla="*/ 110 h 279"/>
                <a:gd name="T64" fmla="*/ 296 w 310"/>
                <a:gd name="T65" fmla="*/ 141 h 279"/>
                <a:gd name="T66" fmla="*/ 250 w 310"/>
                <a:gd name="T67" fmla="*/ 25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279">
                  <a:moveTo>
                    <a:pt x="85" y="1"/>
                  </a:moveTo>
                  <a:cubicBezTo>
                    <a:pt x="80" y="2"/>
                    <a:pt x="75" y="8"/>
                    <a:pt x="71" y="14"/>
                  </a:cubicBezTo>
                  <a:cubicBezTo>
                    <a:pt x="68" y="17"/>
                    <a:pt x="68" y="17"/>
                    <a:pt x="68" y="17"/>
                  </a:cubicBezTo>
                  <a:cubicBezTo>
                    <a:pt x="48" y="39"/>
                    <a:pt x="34" y="63"/>
                    <a:pt x="21" y="93"/>
                  </a:cubicBezTo>
                  <a:cubicBezTo>
                    <a:pt x="12" y="115"/>
                    <a:pt x="0" y="157"/>
                    <a:pt x="21" y="194"/>
                  </a:cubicBezTo>
                  <a:cubicBezTo>
                    <a:pt x="44" y="232"/>
                    <a:pt x="96" y="250"/>
                    <a:pt x="143" y="262"/>
                  </a:cubicBezTo>
                  <a:cubicBezTo>
                    <a:pt x="182" y="272"/>
                    <a:pt x="220" y="279"/>
                    <a:pt x="252" y="254"/>
                  </a:cubicBezTo>
                  <a:cubicBezTo>
                    <a:pt x="284" y="230"/>
                    <a:pt x="293" y="193"/>
                    <a:pt x="297" y="156"/>
                  </a:cubicBezTo>
                  <a:cubicBezTo>
                    <a:pt x="299" y="141"/>
                    <a:pt x="299" y="141"/>
                    <a:pt x="299" y="141"/>
                  </a:cubicBezTo>
                  <a:cubicBezTo>
                    <a:pt x="299" y="133"/>
                    <a:pt x="300" y="124"/>
                    <a:pt x="302" y="116"/>
                  </a:cubicBezTo>
                  <a:cubicBezTo>
                    <a:pt x="304" y="111"/>
                    <a:pt x="304" y="111"/>
                    <a:pt x="304" y="111"/>
                  </a:cubicBezTo>
                  <a:cubicBezTo>
                    <a:pt x="307" y="101"/>
                    <a:pt x="310" y="89"/>
                    <a:pt x="305" y="81"/>
                  </a:cubicBezTo>
                  <a:cubicBezTo>
                    <a:pt x="305" y="80"/>
                    <a:pt x="304" y="80"/>
                    <a:pt x="304" y="80"/>
                  </a:cubicBezTo>
                  <a:cubicBezTo>
                    <a:pt x="294" y="81"/>
                    <a:pt x="285" y="90"/>
                    <a:pt x="276" y="98"/>
                  </a:cubicBezTo>
                  <a:cubicBezTo>
                    <a:pt x="269" y="105"/>
                    <a:pt x="269" y="105"/>
                    <a:pt x="269" y="105"/>
                  </a:cubicBezTo>
                  <a:cubicBezTo>
                    <a:pt x="268" y="105"/>
                    <a:pt x="268" y="105"/>
                    <a:pt x="268" y="105"/>
                  </a:cubicBezTo>
                  <a:cubicBezTo>
                    <a:pt x="260" y="112"/>
                    <a:pt x="250" y="120"/>
                    <a:pt x="243" y="129"/>
                  </a:cubicBezTo>
                  <a:cubicBezTo>
                    <a:pt x="235" y="127"/>
                    <a:pt x="226" y="123"/>
                    <a:pt x="219" y="119"/>
                  </a:cubicBezTo>
                  <a:cubicBezTo>
                    <a:pt x="209" y="113"/>
                    <a:pt x="209" y="113"/>
                    <a:pt x="209" y="113"/>
                  </a:cubicBezTo>
                  <a:cubicBezTo>
                    <a:pt x="195" y="106"/>
                    <a:pt x="179" y="100"/>
                    <a:pt x="166" y="94"/>
                  </a:cubicBezTo>
                  <a:cubicBezTo>
                    <a:pt x="154" y="88"/>
                    <a:pt x="140" y="82"/>
                    <a:pt x="127" y="77"/>
                  </a:cubicBezTo>
                  <a:cubicBezTo>
                    <a:pt x="119" y="75"/>
                    <a:pt x="119" y="75"/>
                    <a:pt x="119" y="75"/>
                  </a:cubicBezTo>
                  <a:cubicBezTo>
                    <a:pt x="112" y="73"/>
                    <a:pt x="103" y="71"/>
                    <a:pt x="100" y="67"/>
                  </a:cubicBezTo>
                  <a:cubicBezTo>
                    <a:pt x="100" y="67"/>
                    <a:pt x="100" y="67"/>
                    <a:pt x="100" y="67"/>
                  </a:cubicBezTo>
                  <a:cubicBezTo>
                    <a:pt x="100" y="67"/>
                    <a:pt x="100" y="68"/>
                    <a:pt x="101" y="68"/>
                  </a:cubicBezTo>
                  <a:cubicBezTo>
                    <a:pt x="102" y="67"/>
                    <a:pt x="102" y="66"/>
                    <a:pt x="102" y="66"/>
                  </a:cubicBezTo>
                  <a:cubicBezTo>
                    <a:pt x="100" y="57"/>
                    <a:pt x="100" y="47"/>
                    <a:pt x="100" y="38"/>
                  </a:cubicBezTo>
                  <a:cubicBezTo>
                    <a:pt x="100" y="31"/>
                    <a:pt x="100" y="24"/>
                    <a:pt x="99" y="18"/>
                  </a:cubicBezTo>
                  <a:cubicBezTo>
                    <a:pt x="99" y="16"/>
                    <a:pt x="99" y="16"/>
                    <a:pt x="99" y="16"/>
                  </a:cubicBezTo>
                  <a:cubicBezTo>
                    <a:pt x="98" y="10"/>
                    <a:pt x="97" y="4"/>
                    <a:pt x="93" y="1"/>
                  </a:cubicBezTo>
                  <a:cubicBezTo>
                    <a:pt x="91" y="0"/>
                    <a:pt x="89" y="0"/>
                    <a:pt x="85" y="1"/>
                  </a:cubicBezTo>
                  <a:close/>
                  <a:moveTo>
                    <a:pt x="144" y="259"/>
                  </a:moveTo>
                  <a:cubicBezTo>
                    <a:pt x="97" y="247"/>
                    <a:pt x="46" y="230"/>
                    <a:pt x="24" y="192"/>
                  </a:cubicBezTo>
                  <a:cubicBezTo>
                    <a:pt x="4" y="156"/>
                    <a:pt x="15" y="116"/>
                    <a:pt x="24" y="94"/>
                  </a:cubicBezTo>
                  <a:cubicBezTo>
                    <a:pt x="37" y="64"/>
                    <a:pt x="51" y="41"/>
                    <a:pt x="70" y="20"/>
                  </a:cubicBezTo>
                  <a:cubicBezTo>
                    <a:pt x="74" y="16"/>
                    <a:pt x="74" y="16"/>
                    <a:pt x="74" y="16"/>
                  </a:cubicBezTo>
                  <a:cubicBezTo>
                    <a:pt x="77" y="11"/>
                    <a:pt x="82" y="5"/>
                    <a:pt x="86" y="4"/>
                  </a:cubicBezTo>
                  <a:cubicBezTo>
                    <a:pt x="88" y="3"/>
                    <a:pt x="90" y="3"/>
                    <a:pt x="91" y="4"/>
                  </a:cubicBezTo>
                  <a:cubicBezTo>
                    <a:pt x="94" y="6"/>
                    <a:pt x="95" y="11"/>
                    <a:pt x="95" y="16"/>
                  </a:cubicBezTo>
                  <a:cubicBezTo>
                    <a:pt x="96" y="18"/>
                    <a:pt x="96" y="18"/>
                    <a:pt x="96" y="18"/>
                  </a:cubicBezTo>
                  <a:cubicBezTo>
                    <a:pt x="96" y="24"/>
                    <a:pt x="96" y="29"/>
                    <a:pt x="96" y="35"/>
                  </a:cubicBezTo>
                  <a:cubicBezTo>
                    <a:pt x="96" y="36"/>
                    <a:pt x="96" y="39"/>
                    <a:pt x="96" y="40"/>
                  </a:cubicBezTo>
                  <a:cubicBezTo>
                    <a:pt x="96" y="48"/>
                    <a:pt x="97" y="57"/>
                    <a:pt x="99" y="65"/>
                  </a:cubicBezTo>
                  <a:cubicBezTo>
                    <a:pt x="98" y="65"/>
                    <a:pt x="98" y="65"/>
                    <a:pt x="97" y="65"/>
                  </a:cubicBezTo>
                  <a:cubicBezTo>
                    <a:pt x="97" y="65"/>
                    <a:pt x="96" y="65"/>
                    <a:pt x="96" y="65"/>
                  </a:cubicBezTo>
                  <a:cubicBezTo>
                    <a:pt x="96" y="66"/>
                    <a:pt x="96" y="66"/>
                    <a:pt x="96" y="66"/>
                  </a:cubicBezTo>
                  <a:cubicBezTo>
                    <a:pt x="96" y="66"/>
                    <a:pt x="96" y="67"/>
                    <a:pt x="96" y="67"/>
                  </a:cubicBezTo>
                  <a:cubicBezTo>
                    <a:pt x="96" y="67"/>
                    <a:pt x="96" y="67"/>
                    <a:pt x="96" y="68"/>
                  </a:cubicBezTo>
                  <a:cubicBezTo>
                    <a:pt x="96" y="68"/>
                    <a:pt x="96" y="68"/>
                    <a:pt x="96" y="68"/>
                  </a:cubicBezTo>
                  <a:cubicBezTo>
                    <a:pt x="96" y="68"/>
                    <a:pt x="97" y="69"/>
                    <a:pt x="97" y="69"/>
                  </a:cubicBezTo>
                  <a:cubicBezTo>
                    <a:pt x="97" y="69"/>
                    <a:pt x="97" y="69"/>
                    <a:pt x="97" y="70"/>
                  </a:cubicBezTo>
                  <a:cubicBezTo>
                    <a:pt x="101" y="74"/>
                    <a:pt x="110" y="76"/>
                    <a:pt x="118" y="78"/>
                  </a:cubicBezTo>
                  <a:cubicBezTo>
                    <a:pt x="125" y="80"/>
                    <a:pt x="125" y="80"/>
                    <a:pt x="125" y="80"/>
                  </a:cubicBezTo>
                  <a:cubicBezTo>
                    <a:pt x="139" y="85"/>
                    <a:pt x="152" y="91"/>
                    <a:pt x="165" y="97"/>
                  </a:cubicBezTo>
                  <a:cubicBezTo>
                    <a:pt x="178" y="102"/>
                    <a:pt x="193" y="109"/>
                    <a:pt x="208" y="116"/>
                  </a:cubicBezTo>
                  <a:cubicBezTo>
                    <a:pt x="208" y="116"/>
                    <a:pt x="217" y="121"/>
                    <a:pt x="217" y="121"/>
                  </a:cubicBezTo>
                  <a:cubicBezTo>
                    <a:pt x="225" y="126"/>
                    <a:pt x="234" y="131"/>
                    <a:pt x="243" y="132"/>
                  </a:cubicBezTo>
                  <a:cubicBezTo>
                    <a:pt x="244" y="132"/>
                    <a:pt x="244" y="132"/>
                    <a:pt x="245" y="132"/>
                  </a:cubicBezTo>
                  <a:cubicBezTo>
                    <a:pt x="251" y="123"/>
                    <a:pt x="261" y="115"/>
                    <a:pt x="270" y="108"/>
                  </a:cubicBezTo>
                  <a:cubicBezTo>
                    <a:pt x="271" y="107"/>
                    <a:pt x="271" y="107"/>
                    <a:pt x="271" y="107"/>
                  </a:cubicBezTo>
                  <a:cubicBezTo>
                    <a:pt x="279" y="100"/>
                    <a:pt x="279" y="100"/>
                    <a:pt x="279" y="100"/>
                  </a:cubicBezTo>
                  <a:cubicBezTo>
                    <a:pt x="286" y="94"/>
                    <a:pt x="295" y="85"/>
                    <a:pt x="303" y="84"/>
                  </a:cubicBezTo>
                  <a:cubicBezTo>
                    <a:pt x="304" y="86"/>
                    <a:pt x="304" y="88"/>
                    <a:pt x="304" y="91"/>
                  </a:cubicBezTo>
                  <a:cubicBezTo>
                    <a:pt x="304" y="97"/>
                    <a:pt x="302" y="104"/>
                    <a:pt x="301" y="110"/>
                  </a:cubicBezTo>
                  <a:cubicBezTo>
                    <a:pt x="299" y="115"/>
                    <a:pt x="299" y="115"/>
                    <a:pt x="299" y="115"/>
                  </a:cubicBezTo>
                  <a:cubicBezTo>
                    <a:pt x="297" y="123"/>
                    <a:pt x="296" y="132"/>
                    <a:pt x="296" y="141"/>
                  </a:cubicBezTo>
                  <a:cubicBezTo>
                    <a:pt x="294" y="156"/>
                    <a:pt x="294" y="156"/>
                    <a:pt x="294" y="156"/>
                  </a:cubicBezTo>
                  <a:cubicBezTo>
                    <a:pt x="290" y="192"/>
                    <a:pt x="281" y="228"/>
                    <a:pt x="250" y="252"/>
                  </a:cubicBezTo>
                  <a:cubicBezTo>
                    <a:pt x="219" y="275"/>
                    <a:pt x="182" y="269"/>
                    <a:pt x="144" y="25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2" name="Freeform 97"/>
            <p:cNvSpPr>
              <a:spLocks/>
            </p:cNvSpPr>
            <p:nvPr/>
          </p:nvSpPr>
          <p:spPr bwMode="auto">
            <a:xfrm>
              <a:off x="5075238" y="5526088"/>
              <a:ext cx="174625" cy="123825"/>
            </a:xfrm>
            <a:custGeom>
              <a:avLst/>
              <a:gdLst>
                <a:gd name="T0" fmla="*/ 8 w 31"/>
                <a:gd name="T1" fmla="*/ 21 h 22"/>
                <a:gd name="T2" fmla="*/ 2 w 31"/>
                <a:gd name="T3" fmla="*/ 0 h 22"/>
                <a:gd name="T4" fmla="*/ 28 w 31"/>
                <a:gd name="T5" fmla="*/ 9 h 22"/>
                <a:gd name="T6" fmla="*/ 7 w 31"/>
                <a:gd name="T7" fmla="*/ 20 h 22"/>
              </a:gdLst>
              <a:ahLst/>
              <a:cxnLst>
                <a:cxn ang="0">
                  <a:pos x="T0" y="T1"/>
                </a:cxn>
                <a:cxn ang="0">
                  <a:pos x="T2" y="T3"/>
                </a:cxn>
                <a:cxn ang="0">
                  <a:pos x="T4" y="T5"/>
                </a:cxn>
                <a:cxn ang="0">
                  <a:pos x="T6" y="T7"/>
                </a:cxn>
              </a:cxnLst>
              <a:rect l="0" t="0" r="r" b="b"/>
              <a:pathLst>
                <a:path w="31" h="22">
                  <a:moveTo>
                    <a:pt x="8" y="21"/>
                  </a:moveTo>
                  <a:cubicBezTo>
                    <a:pt x="3" y="17"/>
                    <a:pt x="0" y="5"/>
                    <a:pt x="2" y="0"/>
                  </a:cubicBezTo>
                  <a:cubicBezTo>
                    <a:pt x="7" y="1"/>
                    <a:pt x="26" y="4"/>
                    <a:pt x="28" y="9"/>
                  </a:cubicBezTo>
                  <a:cubicBezTo>
                    <a:pt x="31" y="17"/>
                    <a:pt x="11" y="22"/>
                    <a:pt x="7" y="20"/>
                  </a:cubicBezTo>
                </a:path>
              </a:pathLst>
            </a:custGeom>
            <a:solidFill>
              <a:srgbClr val="C67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3" name="Freeform 98"/>
            <p:cNvSpPr>
              <a:spLocks noEditPoints="1"/>
            </p:cNvSpPr>
            <p:nvPr/>
          </p:nvSpPr>
          <p:spPr bwMode="auto">
            <a:xfrm>
              <a:off x="5064125" y="5514975"/>
              <a:ext cx="180975" cy="141288"/>
            </a:xfrm>
            <a:custGeom>
              <a:avLst/>
              <a:gdLst>
                <a:gd name="T0" fmla="*/ 3 w 32"/>
                <a:gd name="T1" fmla="*/ 1 h 25"/>
                <a:gd name="T2" fmla="*/ 9 w 32"/>
                <a:gd name="T3" fmla="*/ 24 h 25"/>
                <a:gd name="T4" fmla="*/ 11 w 32"/>
                <a:gd name="T5" fmla="*/ 24 h 25"/>
                <a:gd name="T6" fmla="*/ 28 w 32"/>
                <a:gd name="T7" fmla="*/ 19 h 25"/>
                <a:gd name="T8" fmla="*/ 31 w 32"/>
                <a:gd name="T9" fmla="*/ 11 h 25"/>
                <a:gd name="T10" fmla="*/ 8 w 32"/>
                <a:gd name="T11" fmla="*/ 1 h 25"/>
                <a:gd name="T12" fmla="*/ 5 w 32"/>
                <a:gd name="T13" fmla="*/ 0 h 25"/>
                <a:gd name="T14" fmla="*/ 3 w 32"/>
                <a:gd name="T15" fmla="*/ 1 h 25"/>
                <a:gd name="T16" fmla="*/ 5 w 32"/>
                <a:gd name="T17" fmla="*/ 6 h 25"/>
                <a:gd name="T18" fmla="*/ 6 w 32"/>
                <a:gd name="T19" fmla="*/ 4 h 25"/>
                <a:gd name="T20" fmla="*/ 8 w 32"/>
                <a:gd name="T21" fmla="*/ 4 h 25"/>
                <a:gd name="T22" fmla="*/ 28 w 32"/>
                <a:gd name="T23" fmla="*/ 12 h 25"/>
                <a:gd name="T24" fmla="*/ 28 w 32"/>
                <a:gd name="T25" fmla="*/ 13 h 25"/>
                <a:gd name="T26" fmla="*/ 26 w 32"/>
                <a:gd name="T27" fmla="*/ 16 h 25"/>
                <a:gd name="T28" fmla="*/ 10 w 32"/>
                <a:gd name="T29" fmla="*/ 21 h 25"/>
                <a:gd name="T30" fmla="*/ 10 w 32"/>
                <a:gd name="T31" fmla="*/ 20 h 25"/>
                <a:gd name="T32" fmla="*/ 5 w 32"/>
                <a:gd name="T3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5">
                  <a:moveTo>
                    <a:pt x="3" y="1"/>
                  </a:moveTo>
                  <a:cubicBezTo>
                    <a:pt x="0" y="7"/>
                    <a:pt x="4" y="20"/>
                    <a:pt x="9" y="24"/>
                  </a:cubicBezTo>
                  <a:cubicBezTo>
                    <a:pt x="9" y="25"/>
                    <a:pt x="10" y="24"/>
                    <a:pt x="11" y="24"/>
                  </a:cubicBezTo>
                  <a:cubicBezTo>
                    <a:pt x="15" y="25"/>
                    <a:pt x="24" y="22"/>
                    <a:pt x="28" y="19"/>
                  </a:cubicBezTo>
                  <a:cubicBezTo>
                    <a:pt x="32" y="16"/>
                    <a:pt x="32" y="12"/>
                    <a:pt x="31" y="11"/>
                  </a:cubicBezTo>
                  <a:cubicBezTo>
                    <a:pt x="29" y="6"/>
                    <a:pt x="19" y="3"/>
                    <a:pt x="8" y="1"/>
                  </a:cubicBezTo>
                  <a:cubicBezTo>
                    <a:pt x="5" y="0"/>
                    <a:pt x="5" y="0"/>
                    <a:pt x="5" y="0"/>
                  </a:cubicBezTo>
                  <a:cubicBezTo>
                    <a:pt x="4" y="0"/>
                    <a:pt x="3" y="0"/>
                    <a:pt x="3" y="1"/>
                  </a:cubicBezTo>
                  <a:close/>
                  <a:moveTo>
                    <a:pt x="5" y="6"/>
                  </a:moveTo>
                  <a:cubicBezTo>
                    <a:pt x="5" y="5"/>
                    <a:pt x="6" y="5"/>
                    <a:pt x="6" y="4"/>
                  </a:cubicBezTo>
                  <a:cubicBezTo>
                    <a:pt x="7" y="4"/>
                    <a:pt x="8" y="4"/>
                    <a:pt x="8" y="4"/>
                  </a:cubicBezTo>
                  <a:cubicBezTo>
                    <a:pt x="13" y="5"/>
                    <a:pt x="27" y="8"/>
                    <a:pt x="28" y="12"/>
                  </a:cubicBezTo>
                  <a:cubicBezTo>
                    <a:pt x="28" y="12"/>
                    <a:pt x="28" y="12"/>
                    <a:pt x="28" y="13"/>
                  </a:cubicBezTo>
                  <a:cubicBezTo>
                    <a:pt x="28" y="14"/>
                    <a:pt x="28" y="15"/>
                    <a:pt x="26" y="16"/>
                  </a:cubicBezTo>
                  <a:cubicBezTo>
                    <a:pt x="21" y="20"/>
                    <a:pt x="12" y="22"/>
                    <a:pt x="10" y="21"/>
                  </a:cubicBezTo>
                  <a:cubicBezTo>
                    <a:pt x="10" y="20"/>
                    <a:pt x="10" y="20"/>
                    <a:pt x="10" y="20"/>
                  </a:cubicBezTo>
                  <a:cubicBezTo>
                    <a:pt x="7" y="17"/>
                    <a:pt x="5" y="11"/>
                    <a:pt x="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4" name="Freeform 99"/>
            <p:cNvSpPr>
              <a:spLocks/>
            </p:cNvSpPr>
            <p:nvPr/>
          </p:nvSpPr>
          <p:spPr bwMode="auto">
            <a:xfrm>
              <a:off x="4879975" y="5594350"/>
              <a:ext cx="246063" cy="230188"/>
            </a:xfrm>
            <a:custGeom>
              <a:avLst/>
              <a:gdLst>
                <a:gd name="T0" fmla="*/ 4 w 44"/>
                <a:gd name="T1" fmla="*/ 0 h 41"/>
                <a:gd name="T2" fmla="*/ 2 w 44"/>
                <a:gd name="T3" fmla="*/ 21 h 41"/>
                <a:gd name="T4" fmla="*/ 19 w 44"/>
                <a:gd name="T5" fmla="*/ 37 h 41"/>
                <a:gd name="T6" fmla="*/ 34 w 44"/>
                <a:gd name="T7" fmla="*/ 39 h 41"/>
                <a:gd name="T8" fmla="*/ 40 w 44"/>
                <a:gd name="T9" fmla="*/ 22 h 41"/>
                <a:gd name="T10" fmla="*/ 44 w 44"/>
                <a:gd name="T11" fmla="*/ 10 h 41"/>
                <a:gd name="T12" fmla="*/ 44 w 44"/>
                <a:gd name="T13" fmla="*/ 8 h 41"/>
                <a:gd name="T14" fmla="*/ 41 w 44"/>
                <a:gd name="T15" fmla="*/ 8 h 41"/>
                <a:gd name="T16" fmla="*/ 37 w 44"/>
                <a:gd name="T17" fmla="*/ 22 h 41"/>
                <a:gd name="T18" fmla="*/ 32 w 44"/>
                <a:gd name="T19" fmla="*/ 36 h 41"/>
                <a:gd name="T20" fmla="*/ 20 w 44"/>
                <a:gd name="T21" fmla="*/ 34 h 41"/>
                <a:gd name="T22" fmla="*/ 5 w 44"/>
                <a:gd name="T23" fmla="*/ 19 h 41"/>
                <a:gd name="T24" fmla="*/ 6 w 44"/>
                <a:gd name="T25" fmla="*/ 3 h 41"/>
                <a:gd name="T26" fmla="*/ 5 w 44"/>
                <a:gd name="T27" fmla="*/ 1 h 41"/>
                <a:gd name="T28" fmla="*/ 4 w 44"/>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1">
                  <a:moveTo>
                    <a:pt x="4" y="0"/>
                  </a:moveTo>
                  <a:cubicBezTo>
                    <a:pt x="1" y="1"/>
                    <a:pt x="0" y="15"/>
                    <a:pt x="2" y="21"/>
                  </a:cubicBezTo>
                  <a:cubicBezTo>
                    <a:pt x="5" y="28"/>
                    <a:pt x="10" y="33"/>
                    <a:pt x="19" y="37"/>
                  </a:cubicBezTo>
                  <a:cubicBezTo>
                    <a:pt x="25" y="40"/>
                    <a:pt x="30" y="41"/>
                    <a:pt x="34" y="39"/>
                  </a:cubicBezTo>
                  <a:cubicBezTo>
                    <a:pt x="39" y="36"/>
                    <a:pt x="39" y="29"/>
                    <a:pt x="40" y="22"/>
                  </a:cubicBezTo>
                  <a:cubicBezTo>
                    <a:pt x="41" y="17"/>
                    <a:pt x="41" y="12"/>
                    <a:pt x="44" y="10"/>
                  </a:cubicBezTo>
                  <a:cubicBezTo>
                    <a:pt x="44" y="9"/>
                    <a:pt x="44" y="8"/>
                    <a:pt x="44" y="8"/>
                  </a:cubicBezTo>
                  <a:cubicBezTo>
                    <a:pt x="43" y="7"/>
                    <a:pt x="42" y="7"/>
                    <a:pt x="41" y="8"/>
                  </a:cubicBezTo>
                  <a:cubicBezTo>
                    <a:pt x="38" y="11"/>
                    <a:pt x="38" y="16"/>
                    <a:pt x="37" y="22"/>
                  </a:cubicBezTo>
                  <a:cubicBezTo>
                    <a:pt x="36" y="28"/>
                    <a:pt x="36" y="34"/>
                    <a:pt x="32" y="36"/>
                  </a:cubicBezTo>
                  <a:cubicBezTo>
                    <a:pt x="30" y="37"/>
                    <a:pt x="26" y="37"/>
                    <a:pt x="20" y="34"/>
                  </a:cubicBezTo>
                  <a:cubicBezTo>
                    <a:pt x="13" y="30"/>
                    <a:pt x="8" y="26"/>
                    <a:pt x="5" y="19"/>
                  </a:cubicBezTo>
                  <a:cubicBezTo>
                    <a:pt x="3" y="15"/>
                    <a:pt x="5" y="4"/>
                    <a:pt x="6" y="3"/>
                  </a:cubicBezTo>
                  <a:cubicBezTo>
                    <a:pt x="6" y="2"/>
                    <a:pt x="6" y="1"/>
                    <a:pt x="5" y="1"/>
                  </a:cubicBezTo>
                  <a:cubicBezTo>
                    <a:pt x="5" y="0"/>
                    <a:pt x="4" y="0"/>
                    <a:pt x="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5" name="Freeform 100"/>
            <p:cNvSpPr>
              <a:spLocks/>
            </p:cNvSpPr>
            <p:nvPr/>
          </p:nvSpPr>
          <p:spPr bwMode="auto">
            <a:xfrm>
              <a:off x="5070475" y="5734050"/>
              <a:ext cx="285750" cy="165100"/>
            </a:xfrm>
            <a:custGeom>
              <a:avLst/>
              <a:gdLst>
                <a:gd name="T0" fmla="*/ 47 w 51"/>
                <a:gd name="T1" fmla="*/ 2 h 29"/>
                <a:gd name="T2" fmla="*/ 24 w 51"/>
                <a:gd name="T3" fmla="*/ 25 h 29"/>
                <a:gd name="T4" fmla="*/ 5 w 51"/>
                <a:gd name="T5" fmla="*/ 13 h 29"/>
                <a:gd name="T6" fmla="*/ 5 w 51"/>
                <a:gd name="T7" fmla="*/ 7 h 29"/>
                <a:gd name="T8" fmla="*/ 4 w 51"/>
                <a:gd name="T9" fmla="*/ 5 h 29"/>
                <a:gd name="T10" fmla="*/ 2 w 51"/>
                <a:gd name="T11" fmla="*/ 5 h 29"/>
                <a:gd name="T12" fmla="*/ 2 w 51"/>
                <a:gd name="T13" fmla="*/ 14 h 29"/>
                <a:gd name="T14" fmla="*/ 24 w 51"/>
                <a:gd name="T15" fmla="*/ 28 h 29"/>
                <a:gd name="T16" fmla="*/ 50 w 51"/>
                <a:gd name="T17" fmla="*/ 2 h 29"/>
                <a:gd name="T18" fmla="*/ 49 w 51"/>
                <a:gd name="T19" fmla="*/ 0 h 29"/>
                <a:gd name="T20" fmla="*/ 47 w 51"/>
                <a:gd name="T21"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9">
                  <a:moveTo>
                    <a:pt x="47" y="2"/>
                  </a:moveTo>
                  <a:cubicBezTo>
                    <a:pt x="46" y="9"/>
                    <a:pt x="41" y="25"/>
                    <a:pt x="24" y="25"/>
                  </a:cubicBezTo>
                  <a:cubicBezTo>
                    <a:pt x="18" y="25"/>
                    <a:pt x="8" y="19"/>
                    <a:pt x="5" y="13"/>
                  </a:cubicBezTo>
                  <a:cubicBezTo>
                    <a:pt x="3" y="10"/>
                    <a:pt x="3" y="9"/>
                    <a:pt x="5" y="7"/>
                  </a:cubicBezTo>
                  <a:cubicBezTo>
                    <a:pt x="5" y="6"/>
                    <a:pt x="5" y="5"/>
                    <a:pt x="4" y="5"/>
                  </a:cubicBezTo>
                  <a:cubicBezTo>
                    <a:pt x="3" y="4"/>
                    <a:pt x="2" y="4"/>
                    <a:pt x="2" y="5"/>
                  </a:cubicBezTo>
                  <a:cubicBezTo>
                    <a:pt x="0" y="8"/>
                    <a:pt x="0" y="11"/>
                    <a:pt x="2" y="14"/>
                  </a:cubicBezTo>
                  <a:cubicBezTo>
                    <a:pt x="5" y="21"/>
                    <a:pt x="17" y="28"/>
                    <a:pt x="24" y="28"/>
                  </a:cubicBezTo>
                  <a:cubicBezTo>
                    <a:pt x="43" y="29"/>
                    <a:pt x="49" y="10"/>
                    <a:pt x="50" y="2"/>
                  </a:cubicBezTo>
                  <a:cubicBezTo>
                    <a:pt x="51" y="1"/>
                    <a:pt x="50" y="0"/>
                    <a:pt x="49" y="0"/>
                  </a:cubicBezTo>
                  <a:cubicBezTo>
                    <a:pt x="48" y="0"/>
                    <a:pt x="47" y="1"/>
                    <a:pt x="47"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6" name="Freeform 101"/>
            <p:cNvSpPr>
              <a:spLocks/>
            </p:cNvSpPr>
            <p:nvPr/>
          </p:nvSpPr>
          <p:spPr bwMode="auto">
            <a:xfrm>
              <a:off x="4648200" y="5176838"/>
              <a:ext cx="219075" cy="179388"/>
            </a:xfrm>
            <a:custGeom>
              <a:avLst/>
              <a:gdLst>
                <a:gd name="T0" fmla="*/ 8 w 39"/>
                <a:gd name="T1" fmla="*/ 1 h 32"/>
                <a:gd name="T2" fmla="*/ 8 w 39"/>
                <a:gd name="T3" fmla="*/ 2 h 32"/>
                <a:gd name="T4" fmla="*/ 8 w 39"/>
                <a:gd name="T5" fmla="*/ 3 h 32"/>
                <a:gd name="T6" fmla="*/ 22 w 39"/>
                <a:gd name="T7" fmla="*/ 16 h 32"/>
                <a:gd name="T8" fmla="*/ 30 w 39"/>
                <a:gd name="T9" fmla="*/ 25 h 32"/>
                <a:gd name="T10" fmla="*/ 30 w 39"/>
                <a:gd name="T11" fmla="*/ 25 h 32"/>
                <a:gd name="T12" fmla="*/ 30 w 39"/>
                <a:gd name="T13" fmla="*/ 26 h 32"/>
                <a:gd name="T14" fmla="*/ 30 w 39"/>
                <a:gd name="T15" fmla="*/ 26 h 32"/>
                <a:gd name="T16" fmla="*/ 15 w 39"/>
                <a:gd name="T17" fmla="*/ 27 h 32"/>
                <a:gd name="T18" fmla="*/ 2 w 39"/>
                <a:gd name="T19" fmla="*/ 28 h 32"/>
                <a:gd name="T20" fmla="*/ 0 w 39"/>
                <a:gd name="T21" fmla="*/ 29 h 32"/>
                <a:gd name="T22" fmla="*/ 2 w 39"/>
                <a:gd name="T23" fmla="*/ 31 h 32"/>
                <a:gd name="T24" fmla="*/ 15 w 39"/>
                <a:gd name="T25" fmla="*/ 30 h 32"/>
                <a:gd name="T26" fmla="*/ 32 w 39"/>
                <a:gd name="T27" fmla="*/ 30 h 32"/>
                <a:gd name="T28" fmla="*/ 36 w 39"/>
                <a:gd name="T29" fmla="*/ 31 h 32"/>
                <a:gd name="T30" fmla="*/ 36 w 39"/>
                <a:gd name="T31" fmla="*/ 31 h 32"/>
                <a:gd name="T32" fmla="*/ 39 w 39"/>
                <a:gd name="T33" fmla="*/ 31 h 32"/>
                <a:gd name="T34" fmla="*/ 39 w 39"/>
                <a:gd name="T35" fmla="*/ 30 h 32"/>
                <a:gd name="T36" fmla="*/ 39 w 39"/>
                <a:gd name="T37" fmla="*/ 29 h 32"/>
                <a:gd name="T38" fmla="*/ 34 w 39"/>
                <a:gd name="T39" fmla="*/ 25 h 32"/>
                <a:gd name="T40" fmla="*/ 24 w 39"/>
                <a:gd name="T41" fmla="*/ 14 h 32"/>
                <a:gd name="T42" fmla="*/ 10 w 39"/>
                <a:gd name="T43" fmla="*/ 1 h 32"/>
                <a:gd name="T44" fmla="*/ 8 w 39"/>
                <a:gd name="T4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2">
                  <a:moveTo>
                    <a:pt x="8" y="1"/>
                  </a:moveTo>
                  <a:cubicBezTo>
                    <a:pt x="8" y="1"/>
                    <a:pt x="8" y="2"/>
                    <a:pt x="8" y="2"/>
                  </a:cubicBezTo>
                  <a:cubicBezTo>
                    <a:pt x="8" y="2"/>
                    <a:pt x="8" y="3"/>
                    <a:pt x="8" y="3"/>
                  </a:cubicBezTo>
                  <a:cubicBezTo>
                    <a:pt x="13" y="7"/>
                    <a:pt x="17" y="11"/>
                    <a:pt x="22" y="16"/>
                  </a:cubicBezTo>
                  <a:cubicBezTo>
                    <a:pt x="24" y="19"/>
                    <a:pt x="27" y="22"/>
                    <a:pt x="30" y="25"/>
                  </a:cubicBezTo>
                  <a:cubicBezTo>
                    <a:pt x="30" y="25"/>
                    <a:pt x="30" y="25"/>
                    <a:pt x="30" y="25"/>
                  </a:cubicBezTo>
                  <a:cubicBezTo>
                    <a:pt x="30" y="25"/>
                    <a:pt x="30" y="26"/>
                    <a:pt x="30" y="26"/>
                  </a:cubicBezTo>
                  <a:cubicBezTo>
                    <a:pt x="30" y="26"/>
                    <a:pt x="30" y="26"/>
                    <a:pt x="30" y="26"/>
                  </a:cubicBezTo>
                  <a:cubicBezTo>
                    <a:pt x="25" y="26"/>
                    <a:pt x="20" y="26"/>
                    <a:pt x="15" y="27"/>
                  </a:cubicBezTo>
                  <a:cubicBezTo>
                    <a:pt x="10" y="28"/>
                    <a:pt x="5" y="28"/>
                    <a:pt x="2" y="28"/>
                  </a:cubicBezTo>
                  <a:cubicBezTo>
                    <a:pt x="1" y="28"/>
                    <a:pt x="1" y="28"/>
                    <a:pt x="0" y="29"/>
                  </a:cubicBezTo>
                  <a:cubicBezTo>
                    <a:pt x="0" y="30"/>
                    <a:pt x="1" y="31"/>
                    <a:pt x="2" y="31"/>
                  </a:cubicBezTo>
                  <a:cubicBezTo>
                    <a:pt x="5" y="32"/>
                    <a:pt x="10" y="31"/>
                    <a:pt x="15" y="30"/>
                  </a:cubicBezTo>
                  <a:cubicBezTo>
                    <a:pt x="21" y="29"/>
                    <a:pt x="27" y="29"/>
                    <a:pt x="32" y="30"/>
                  </a:cubicBezTo>
                  <a:cubicBezTo>
                    <a:pt x="33" y="30"/>
                    <a:pt x="34" y="31"/>
                    <a:pt x="36" y="31"/>
                  </a:cubicBezTo>
                  <a:cubicBezTo>
                    <a:pt x="36" y="31"/>
                    <a:pt x="36" y="31"/>
                    <a:pt x="36" y="31"/>
                  </a:cubicBezTo>
                  <a:cubicBezTo>
                    <a:pt x="37" y="31"/>
                    <a:pt x="38" y="31"/>
                    <a:pt x="39" y="31"/>
                  </a:cubicBezTo>
                  <a:cubicBezTo>
                    <a:pt x="39" y="30"/>
                    <a:pt x="39" y="30"/>
                    <a:pt x="39" y="30"/>
                  </a:cubicBezTo>
                  <a:cubicBezTo>
                    <a:pt x="39" y="29"/>
                    <a:pt x="39" y="29"/>
                    <a:pt x="39" y="29"/>
                  </a:cubicBezTo>
                  <a:cubicBezTo>
                    <a:pt x="37" y="26"/>
                    <a:pt x="36" y="25"/>
                    <a:pt x="34" y="25"/>
                  </a:cubicBezTo>
                  <a:cubicBezTo>
                    <a:pt x="31" y="21"/>
                    <a:pt x="27" y="18"/>
                    <a:pt x="24" y="14"/>
                  </a:cubicBezTo>
                  <a:cubicBezTo>
                    <a:pt x="20" y="9"/>
                    <a:pt x="15" y="4"/>
                    <a:pt x="10" y="1"/>
                  </a:cubicBezTo>
                  <a:cubicBezTo>
                    <a:pt x="10" y="0"/>
                    <a:pt x="9" y="0"/>
                    <a:pt x="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7" name="Freeform 102"/>
            <p:cNvSpPr>
              <a:spLocks/>
            </p:cNvSpPr>
            <p:nvPr/>
          </p:nvSpPr>
          <p:spPr bwMode="auto">
            <a:xfrm>
              <a:off x="5575300" y="5621338"/>
              <a:ext cx="207963" cy="176213"/>
            </a:xfrm>
            <a:custGeom>
              <a:avLst/>
              <a:gdLst>
                <a:gd name="T0" fmla="*/ 10 w 37"/>
                <a:gd name="T1" fmla="*/ 3 h 31"/>
                <a:gd name="T2" fmla="*/ 6 w 37"/>
                <a:gd name="T3" fmla="*/ 3 h 31"/>
                <a:gd name="T4" fmla="*/ 5 w 37"/>
                <a:gd name="T5" fmla="*/ 3 h 31"/>
                <a:gd name="T6" fmla="*/ 3 w 37"/>
                <a:gd name="T7" fmla="*/ 3 h 31"/>
                <a:gd name="T8" fmla="*/ 2 w 37"/>
                <a:gd name="T9" fmla="*/ 3 h 31"/>
                <a:gd name="T10" fmla="*/ 0 w 37"/>
                <a:gd name="T11" fmla="*/ 4 h 31"/>
                <a:gd name="T12" fmla="*/ 0 w 37"/>
                <a:gd name="T13" fmla="*/ 5 h 31"/>
                <a:gd name="T14" fmla="*/ 0 w 37"/>
                <a:gd name="T15" fmla="*/ 5 h 31"/>
                <a:gd name="T16" fmla="*/ 1 w 37"/>
                <a:gd name="T17" fmla="*/ 7 h 31"/>
                <a:gd name="T18" fmla="*/ 1 w 37"/>
                <a:gd name="T19" fmla="*/ 7 h 31"/>
                <a:gd name="T20" fmla="*/ 1 w 37"/>
                <a:gd name="T21" fmla="*/ 7 h 31"/>
                <a:gd name="T22" fmla="*/ 16 w 37"/>
                <a:gd name="T23" fmla="*/ 22 h 31"/>
                <a:gd name="T24" fmla="*/ 25 w 37"/>
                <a:gd name="T25" fmla="*/ 30 h 31"/>
                <a:gd name="T26" fmla="*/ 27 w 37"/>
                <a:gd name="T27" fmla="*/ 30 h 31"/>
                <a:gd name="T28" fmla="*/ 28 w 37"/>
                <a:gd name="T29" fmla="*/ 29 h 31"/>
                <a:gd name="T30" fmla="*/ 27 w 37"/>
                <a:gd name="T31" fmla="*/ 28 h 31"/>
                <a:gd name="T32" fmla="*/ 18 w 37"/>
                <a:gd name="T33" fmla="*/ 20 h 31"/>
                <a:gd name="T34" fmla="*/ 7 w 37"/>
                <a:gd name="T35" fmla="*/ 9 h 31"/>
                <a:gd name="T36" fmla="*/ 9 w 37"/>
                <a:gd name="T37" fmla="*/ 8 h 31"/>
                <a:gd name="T38" fmla="*/ 9 w 37"/>
                <a:gd name="T39" fmla="*/ 8 h 31"/>
                <a:gd name="T40" fmla="*/ 8 w 37"/>
                <a:gd name="T41" fmla="*/ 6 h 31"/>
                <a:gd name="T42" fmla="*/ 8 w 37"/>
                <a:gd name="T43" fmla="*/ 6 h 31"/>
                <a:gd name="T44" fmla="*/ 10 w 37"/>
                <a:gd name="T45" fmla="*/ 6 h 31"/>
                <a:gd name="T46" fmla="*/ 35 w 37"/>
                <a:gd name="T47" fmla="*/ 5 h 31"/>
                <a:gd name="T48" fmla="*/ 37 w 37"/>
                <a:gd name="T49" fmla="*/ 4 h 31"/>
                <a:gd name="T50" fmla="*/ 36 w 37"/>
                <a:gd name="T51" fmla="*/ 2 h 31"/>
                <a:gd name="T52" fmla="*/ 10 w 37"/>
                <a:gd name="T5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1">
                  <a:moveTo>
                    <a:pt x="10" y="3"/>
                  </a:moveTo>
                  <a:cubicBezTo>
                    <a:pt x="10" y="3"/>
                    <a:pt x="8" y="3"/>
                    <a:pt x="6" y="3"/>
                  </a:cubicBezTo>
                  <a:cubicBezTo>
                    <a:pt x="5" y="3"/>
                    <a:pt x="5" y="3"/>
                    <a:pt x="5" y="3"/>
                  </a:cubicBezTo>
                  <a:cubicBezTo>
                    <a:pt x="5" y="3"/>
                    <a:pt x="4" y="3"/>
                    <a:pt x="3" y="3"/>
                  </a:cubicBezTo>
                  <a:cubicBezTo>
                    <a:pt x="3" y="3"/>
                    <a:pt x="3" y="3"/>
                    <a:pt x="2" y="3"/>
                  </a:cubicBezTo>
                  <a:cubicBezTo>
                    <a:pt x="2" y="3"/>
                    <a:pt x="1" y="3"/>
                    <a:pt x="0" y="4"/>
                  </a:cubicBezTo>
                  <a:cubicBezTo>
                    <a:pt x="0" y="4"/>
                    <a:pt x="0" y="4"/>
                    <a:pt x="0" y="5"/>
                  </a:cubicBezTo>
                  <a:cubicBezTo>
                    <a:pt x="0" y="5"/>
                    <a:pt x="0" y="5"/>
                    <a:pt x="0" y="5"/>
                  </a:cubicBezTo>
                  <a:cubicBezTo>
                    <a:pt x="1" y="6"/>
                    <a:pt x="1" y="6"/>
                    <a:pt x="1" y="7"/>
                  </a:cubicBezTo>
                  <a:cubicBezTo>
                    <a:pt x="1" y="7"/>
                    <a:pt x="1" y="7"/>
                    <a:pt x="1" y="7"/>
                  </a:cubicBezTo>
                  <a:cubicBezTo>
                    <a:pt x="1" y="7"/>
                    <a:pt x="1" y="7"/>
                    <a:pt x="1" y="7"/>
                  </a:cubicBezTo>
                  <a:cubicBezTo>
                    <a:pt x="5" y="12"/>
                    <a:pt x="11" y="17"/>
                    <a:pt x="16" y="22"/>
                  </a:cubicBezTo>
                  <a:cubicBezTo>
                    <a:pt x="25" y="30"/>
                    <a:pt x="25" y="30"/>
                    <a:pt x="25" y="30"/>
                  </a:cubicBezTo>
                  <a:cubicBezTo>
                    <a:pt x="25" y="31"/>
                    <a:pt x="26" y="31"/>
                    <a:pt x="27" y="30"/>
                  </a:cubicBezTo>
                  <a:cubicBezTo>
                    <a:pt x="27" y="30"/>
                    <a:pt x="28" y="29"/>
                    <a:pt x="28" y="29"/>
                  </a:cubicBezTo>
                  <a:cubicBezTo>
                    <a:pt x="28" y="28"/>
                    <a:pt x="27" y="28"/>
                    <a:pt x="27" y="28"/>
                  </a:cubicBezTo>
                  <a:cubicBezTo>
                    <a:pt x="18" y="20"/>
                    <a:pt x="18" y="20"/>
                    <a:pt x="18" y="20"/>
                  </a:cubicBezTo>
                  <a:cubicBezTo>
                    <a:pt x="14" y="16"/>
                    <a:pt x="10" y="13"/>
                    <a:pt x="7" y="9"/>
                  </a:cubicBezTo>
                  <a:cubicBezTo>
                    <a:pt x="8" y="9"/>
                    <a:pt x="8" y="9"/>
                    <a:pt x="9" y="8"/>
                  </a:cubicBezTo>
                  <a:cubicBezTo>
                    <a:pt x="9" y="8"/>
                    <a:pt x="9" y="8"/>
                    <a:pt x="9" y="8"/>
                  </a:cubicBezTo>
                  <a:cubicBezTo>
                    <a:pt x="9" y="7"/>
                    <a:pt x="9" y="7"/>
                    <a:pt x="8" y="6"/>
                  </a:cubicBezTo>
                  <a:cubicBezTo>
                    <a:pt x="8" y="6"/>
                    <a:pt x="8" y="6"/>
                    <a:pt x="8" y="6"/>
                  </a:cubicBezTo>
                  <a:cubicBezTo>
                    <a:pt x="9" y="6"/>
                    <a:pt x="10" y="6"/>
                    <a:pt x="10" y="6"/>
                  </a:cubicBezTo>
                  <a:cubicBezTo>
                    <a:pt x="19" y="5"/>
                    <a:pt x="28" y="4"/>
                    <a:pt x="35" y="5"/>
                  </a:cubicBezTo>
                  <a:cubicBezTo>
                    <a:pt x="36" y="5"/>
                    <a:pt x="37" y="5"/>
                    <a:pt x="37" y="4"/>
                  </a:cubicBezTo>
                  <a:cubicBezTo>
                    <a:pt x="37" y="3"/>
                    <a:pt x="37" y="2"/>
                    <a:pt x="36" y="2"/>
                  </a:cubicBezTo>
                  <a:cubicBezTo>
                    <a:pt x="28" y="0"/>
                    <a:pt x="18" y="2"/>
                    <a:pt x="10"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8" name="Freeform 103"/>
            <p:cNvSpPr>
              <a:spLocks/>
            </p:cNvSpPr>
            <p:nvPr/>
          </p:nvSpPr>
          <p:spPr bwMode="auto">
            <a:xfrm>
              <a:off x="4491038" y="5402263"/>
              <a:ext cx="349250" cy="304800"/>
            </a:xfrm>
            <a:custGeom>
              <a:avLst/>
              <a:gdLst>
                <a:gd name="T0" fmla="*/ 47 w 62"/>
                <a:gd name="T1" fmla="*/ 13 h 54"/>
                <a:gd name="T2" fmla="*/ 10 w 62"/>
                <a:gd name="T3" fmla="*/ 12 h 54"/>
                <a:gd name="T4" fmla="*/ 26 w 62"/>
                <a:gd name="T5" fmla="*/ 46 h 54"/>
                <a:gd name="T6" fmla="*/ 47 w 62"/>
                <a:gd name="T7" fmla="*/ 11 h 54"/>
              </a:gdLst>
              <a:ahLst/>
              <a:cxnLst>
                <a:cxn ang="0">
                  <a:pos x="T0" y="T1"/>
                </a:cxn>
                <a:cxn ang="0">
                  <a:pos x="T2" y="T3"/>
                </a:cxn>
                <a:cxn ang="0">
                  <a:pos x="T4" y="T5"/>
                </a:cxn>
                <a:cxn ang="0">
                  <a:pos x="T6" y="T7"/>
                </a:cxn>
              </a:cxnLst>
              <a:rect l="0" t="0" r="r" b="b"/>
              <a:pathLst>
                <a:path w="62" h="54">
                  <a:moveTo>
                    <a:pt x="47" y="13"/>
                  </a:moveTo>
                  <a:cubicBezTo>
                    <a:pt x="42" y="0"/>
                    <a:pt x="18" y="3"/>
                    <a:pt x="10" y="12"/>
                  </a:cubicBezTo>
                  <a:cubicBezTo>
                    <a:pt x="0" y="23"/>
                    <a:pt x="15" y="41"/>
                    <a:pt x="26" y="46"/>
                  </a:cubicBezTo>
                  <a:cubicBezTo>
                    <a:pt x="48" y="54"/>
                    <a:pt x="62" y="27"/>
                    <a:pt x="47" y="11"/>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9" name="Freeform 104"/>
            <p:cNvSpPr>
              <a:spLocks/>
            </p:cNvSpPr>
            <p:nvPr/>
          </p:nvSpPr>
          <p:spPr bwMode="auto">
            <a:xfrm>
              <a:off x="5345113" y="5718175"/>
              <a:ext cx="327025" cy="327025"/>
            </a:xfrm>
            <a:custGeom>
              <a:avLst/>
              <a:gdLst>
                <a:gd name="T0" fmla="*/ 54 w 58"/>
                <a:gd name="T1" fmla="*/ 30 h 58"/>
                <a:gd name="T2" fmla="*/ 20 w 58"/>
                <a:gd name="T3" fmla="*/ 46 h 58"/>
                <a:gd name="T4" fmla="*/ 48 w 58"/>
                <a:gd name="T5" fmla="*/ 50 h 58"/>
                <a:gd name="T6" fmla="*/ 54 w 58"/>
                <a:gd name="T7" fmla="*/ 27 h 58"/>
              </a:gdLst>
              <a:ahLst/>
              <a:cxnLst>
                <a:cxn ang="0">
                  <a:pos x="T0" y="T1"/>
                </a:cxn>
                <a:cxn ang="0">
                  <a:pos x="T2" y="T3"/>
                </a:cxn>
                <a:cxn ang="0">
                  <a:pos x="T4" y="T5"/>
                </a:cxn>
                <a:cxn ang="0">
                  <a:pos x="T6" y="T7"/>
                </a:cxn>
              </a:cxnLst>
              <a:rect l="0" t="0" r="r" b="b"/>
              <a:pathLst>
                <a:path w="58" h="58">
                  <a:moveTo>
                    <a:pt x="54" y="30"/>
                  </a:moveTo>
                  <a:cubicBezTo>
                    <a:pt x="43" y="0"/>
                    <a:pt x="0" y="22"/>
                    <a:pt x="20" y="46"/>
                  </a:cubicBezTo>
                  <a:cubicBezTo>
                    <a:pt x="27" y="55"/>
                    <a:pt x="39" y="58"/>
                    <a:pt x="48" y="50"/>
                  </a:cubicBezTo>
                  <a:cubicBezTo>
                    <a:pt x="58" y="42"/>
                    <a:pt x="52" y="36"/>
                    <a:pt x="54" y="27"/>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0" name="Freeform 105"/>
            <p:cNvSpPr>
              <a:spLocks/>
            </p:cNvSpPr>
            <p:nvPr/>
          </p:nvSpPr>
          <p:spPr bwMode="auto">
            <a:xfrm>
              <a:off x="4581525" y="5453063"/>
              <a:ext cx="168275" cy="179388"/>
            </a:xfrm>
            <a:custGeom>
              <a:avLst/>
              <a:gdLst>
                <a:gd name="T0" fmla="*/ 26 w 30"/>
                <a:gd name="T1" fmla="*/ 14 h 32"/>
                <a:gd name="T2" fmla="*/ 6 w 30"/>
                <a:gd name="T3" fmla="*/ 18 h 32"/>
                <a:gd name="T4" fmla="*/ 27 w 30"/>
                <a:gd name="T5" fmla="*/ 17 h 32"/>
              </a:gdLst>
              <a:ahLst/>
              <a:cxnLst>
                <a:cxn ang="0">
                  <a:pos x="T0" y="T1"/>
                </a:cxn>
                <a:cxn ang="0">
                  <a:pos x="T2" y="T3"/>
                </a:cxn>
                <a:cxn ang="0">
                  <a:pos x="T4" y="T5"/>
                </a:cxn>
              </a:cxnLst>
              <a:rect l="0" t="0" r="r" b="b"/>
              <a:pathLst>
                <a:path w="30" h="32">
                  <a:moveTo>
                    <a:pt x="26" y="14"/>
                  </a:moveTo>
                  <a:cubicBezTo>
                    <a:pt x="22" y="0"/>
                    <a:pt x="0" y="4"/>
                    <a:pt x="6" y="18"/>
                  </a:cubicBezTo>
                  <a:cubicBezTo>
                    <a:pt x="10" y="27"/>
                    <a:pt x="30" y="32"/>
                    <a:pt x="27" y="17"/>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1" name="Freeform 106"/>
            <p:cNvSpPr>
              <a:spLocks/>
            </p:cNvSpPr>
            <p:nvPr/>
          </p:nvSpPr>
          <p:spPr bwMode="auto">
            <a:xfrm>
              <a:off x="5457825" y="5835650"/>
              <a:ext cx="157163" cy="163513"/>
            </a:xfrm>
            <a:custGeom>
              <a:avLst/>
              <a:gdLst>
                <a:gd name="T0" fmla="*/ 21 w 28"/>
                <a:gd name="T1" fmla="*/ 10 h 29"/>
                <a:gd name="T2" fmla="*/ 10 w 28"/>
                <a:gd name="T3" fmla="*/ 20 h 29"/>
                <a:gd name="T4" fmla="*/ 22 w 28"/>
                <a:gd name="T5" fmla="*/ 9 h 29"/>
              </a:gdLst>
              <a:ahLst/>
              <a:cxnLst>
                <a:cxn ang="0">
                  <a:pos x="T0" y="T1"/>
                </a:cxn>
                <a:cxn ang="0">
                  <a:pos x="T2" y="T3"/>
                </a:cxn>
                <a:cxn ang="0">
                  <a:pos x="T4" y="T5"/>
                </a:cxn>
              </a:cxnLst>
              <a:rect l="0" t="0" r="r" b="b"/>
              <a:pathLst>
                <a:path w="28" h="29">
                  <a:moveTo>
                    <a:pt x="21" y="10"/>
                  </a:moveTo>
                  <a:cubicBezTo>
                    <a:pt x="14" y="0"/>
                    <a:pt x="0" y="9"/>
                    <a:pt x="10" y="20"/>
                  </a:cubicBezTo>
                  <a:cubicBezTo>
                    <a:pt x="18" y="29"/>
                    <a:pt x="28" y="19"/>
                    <a:pt x="22" y="9"/>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2" name="Freeform 107"/>
            <p:cNvSpPr>
              <a:spLocks/>
            </p:cNvSpPr>
            <p:nvPr/>
          </p:nvSpPr>
          <p:spPr bwMode="auto">
            <a:xfrm>
              <a:off x="4070350" y="5791200"/>
              <a:ext cx="1073150" cy="254000"/>
            </a:xfrm>
            <a:custGeom>
              <a:avLst/>
              <a:gdLst>
                <a:gd name="T0" fmla="*/ 0 w 191"/>
                <a:gd name="T1" fmla="*/ 20 h 45"/>
                <a:gd name="T2" fmla="*/ 11 w 191"/>
                <a:gd name="T3" fmla="*/ 4 h 45"/>
                <a:gd name="T4" fmla="*/ 41 w 191"/>
                <a:gd name="T5" fmla="*/ 5 h 45"/>
                <a:gd name="T6" fmla="*/ 126 w 191"/>
                <a:gd name="T7" fmla="*/ 12 h 45"/>
                <a:gd name="T8" fmla="*/ 166 w 191"/>
                <a:gd name="T9" fmla="*/ 17 h 45"/>
                <a:gd name="T10" fmla="*/ 178 w 191"/>
                <a:gd name="T11" fmla="*/ 19 h 45"/>
                <a:gd name="T12" fmla="*/ 185 w 191"/>
                <a:gd name="T13" fmla="*/ 25 h 45"/>
                <a:gd name="T14" fmla="*/ 142 w 191"/>
                <a:gd name="T15" fmla="*/ 34 h 45"/>
                <a:gd name="T16" fmla="*/ 2 w 191"/>
                <a:gd name="T17"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45">
                  <a:moveTo>
                    <a:pt x="0" y="20"/>
                  </a:moveTo>
                  <a:cubicBezTo>
                    <a:pt x="3" y="16"/>
                    <a:pt x="6" y="6"/>
                    <a:pt x="11" y="4"/>
                  </a:cubicBezTo>
                  <a:cubicBezTo>
                    <a:pt x="18" y="0"/>
                    <a:pt x="33" y="5"/>
                    <a:pt x="41" y="5"/>
                  </a:cubicBezTo>
                  <a:cubicBezTo>
                    <a:pt x="69" y="7"/>
                    <a:pt x="98" y="10"/>
                    <a:pt x="126" y="12"/>
                  </a:cubicBezTo>
                  <a:cubicBezTo>
                    <a:pt x="140" y="14"/>
                    <a:pt x="153" y="16"/>
                    <a:pt x="166" y="17"/>
                  </a:cubicBezTo>
                  <a:cubicBezTo>
                    <a:pt x="170" y="18"/>
                    <a:pt x="175" y="18"/>
                    <a:pt x="178" y="19"/>
                  </a:cubicBezTo>
                  <a:cubicBezTo>
                    <a:pt x="185" y="21"/>
                    <a:pt x="183" y="18"/>
                    <a:pt x="185" y="25"/>
                  </a:cubicBezTo>
                  <a:cubicBezTo>
                    <a:pt x="191" y="45"/>
                    <a:pt x="152" y="36"/>
                    <a:pt x="142" y="34"/>
                  </a:cubicBezTo>
                  <a:cubicBezTo>
                    <a:pt x="96" y="27"/>
                    <a:pt x="47" y="25"/>
                    <a:pt x="2" y="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3" name="Freeform 108"/>
            <p:cNvSpPr>
              <a:spLocks noEditPoints="1"/>
            </p:cNvSpPr>
            <p:nvPr/>
          </p:nvSpPr>
          <p:spPr bwMode="auto">
            <a:xfrm>
              <a:off x="4059238" y="5784850"/>
              <a:ext cx="1066800" cy="242888"/>
            </a:xfrm>
            <a:custGeom>
              <a:avLst/>
              <a:gdLst>
                <a:gd name="T0" fmla="*/ 12 w 190"/>
                <a:gd name="T1" fmla="*/ 3 h 43"/>
                <a:gd name="T2" fmla="*/ 4 w 190"/>
                <a:gd name="T3" fmla="*/ 14 h 43"/>
                <a:gd name="T4" fmla="*/ 0 w 190"/>
                <a:gd name="T5" fmla="*/ 20 h 43"/>
                <a:gd name="T6" fmla="*/ 1 w 190"/>
                <a:gd name="T7" fmla="*/ 22 h 43"/>
                <a:gd name="T8" fmla="*/ 3 w 190"/>
                <a:gd name="T9" fmla="*/ 22 h 43"/>
                <a:gd name="T10" fmla="*/ 3 w 190"/>
                <a:gd name="T11" fmla="*/ 22 h 43"/>
                <a:gd name="T12" fmla="*/ 59 w 190"/>
                <a:gd name="T13" fmla="*/ 28 h 43"/>
                <a:gd name="T14" fmla="*/ 144 w 190"/>
                <a:gd name="T15" fmla="*/ 37 h 43"/>
                <a:gd name="T16" fmla="*/ 148 w 190"/>
                <a:gd name="T17" fmla="*/ 38 h 43"/>
                <a:gd name="T18" fmla="*/ 187 w 190"/>
                <a:gd name="T19" fmla="*/ 36 h 43"/>
                <a:gd name="T20" fmla="*/ 189 w 190"/>
                <a:gd name="T21" fmla="*/ 26 h 43"/>
                <a:gd name="T22" fmla="*/ 188 w 190"/>
                <a:gd name="T23" fmla="*/ 23 h 43"/>
                <a:gd name="T24" fmla="*/ 184 w 190"/>
                <a:gd name="T25" fmla="*/ 19 h 43"/>
                <a:gd name="T26" fmla="*/ 181 w 190"/>
                <a:gd name="T27" fmla="*/ 18 h 43"/>
                <a:gd name="T28" fmla="*/ 172 w 190"/>
                <a:gd name="T29" fmla="*/ 17 h 43"/>
                <a:gd name="T30" fmla="*/ 169 w 190"/>
                <a:gd name="T31" fmla="*/ 17 h 43"/>
                <a:gd name="T32" fmla="*/ 128 w 190"/>
                <a:gd name="T33" fmla="*/ 12 h 43"/>
                <a:gd name="T34" fmla="*/ 52 w 190"/>
                <a:gd name="T35" fmla="*/ 5 h 43"/>
                <a:gd name="T36" fmla="*/ 43 w 190"/>
                <a:gd name="T37" fmla="*/ 4 h 43"/>
                <a:gd name="T38" fmla="*/ 35 w 190"/>
                <a:gd name="T39" fmla="*/ 3 h 43"/>
                <a:gd name="T40" fmla="*/ 12 w 190"/>
                <a:gd name="T41" fmla="*/ 3 h 43"/>
                <a:gd name="T42" fmla="*/ 7 w 190"/>
                <a:gd name="T43" fmla="*/ 15 h 43"/>
                <a:gd name="T44" fmla="*/ 13 w 190"/>
                <a:gd name="T45" fmla="*/ 6 h 43"/>
                <a:gd name="T46" fmla="*/ 35 w 190"/>
                <a:gd name="T47" fmla="*/ 7 h 43"/>
                <a:gd name="T48" fmla="*/ 43 w 190"/>
                <a:gd name="T49" fmla="*/ 8 h 43"/>
                <a:gd name="T50" fmla="*/ 52 w 190"/>
                <a:gd name="T51" fmla="*/ 9 h 43"/>
                <a:gd name="T52" fmla="*/ 128 w 190"/>
                <a:gd name="T53" fmla="*/ 15 h 43"/>
                <a:gd name="T54" fmla="*/ 168 w 190"/>
                <a:gd name="T55" fmla="*/ 20 h 43"/>
                <a:gd name="T56" fmla="*/ 172 w 190"/>
                <a:gd name="T57" fmla="*/ 20 h 43"/>
                <a:gd name="T58" fmla="*/ 180 w 190"/>
                <a:gd name="T59" fmla="*/ 22 h 43"/>
                <a:gd name="T60" fmla="*/ 184 w 190"/>
                <a:gd name="T61" fmla="*/ 23 h 43"/>
                <a:gd name="T62" fmla="*/ 184 w 190"/>
                <a:gd name="T63" fmla="*/ 23 h 43"/>
                <a:gd name="T64" fmla="*/ 185 w 190"/>
                <a:gd name="T65" fmla="*/ 24 h 43"/>
                <a:gd name="T66" fmla="*/ 185 w 190"/>
                <a:gd name="T67" fmla="*/ 27 h 43"/>
                <a:gd name="T68" fmla="*/ 186 w 190"/>
                <a:gd name="T69" fmla="*/ 30 h 43"/>
                <a:gd name="T70" fmla="*/ 184 w 190"/>
                <a:gd name="T71" fmla="*/ 34 h 43"/>
                <a:gd name="T72" fmla="*/ 149 w 190"/>
                <a:gd name="T73" fmla="*/ 34 h 43"/>
                <a:gd name="T74" fmla="*/ 144 w 190"/>
                <a:gd name="T75" fmla="*/ 34 h 43"/>
                <a:gd name="T76" fmla="*/ 59 w 190"/>
                <a:gd name="T77" fmla="*/ 24 h 43"/>
                <a:gd name="T78" fmla="*/ 5 w 190"/>
                <a:gd name="T79" fmla="*/ 19 h 43"/>
                <a:gd name="T80" fmla="*/ 7 w 190"/>
                <a:gd name="T81"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43">
                  <a:moveTo>
                    <a:pt x="12" y="3"/>
                  </a:moveTo>
                  <a:cubicBezTo>
                    <a:pt x="8" y="5"/>
                    <a:pt x="6" y="10"/>
                    <a:pt x="4" y="14"/>
                  </a:cubicBezTo>
                  <a:cubicBezTo>
                    <a:pt x="0" y="20"/>
                    <a:pt x="0" y="20"/>
                    <a:pt x="0" y="20"/>
                  </a:cubicBezTo>
                  <a:cubicBezTo>
                    <a:pt x="0" y="21"/>
                    <a:pt x="0" y="22"/>
                    <a:pt x="1" y="22"/>
                  </a:cubicBezTo>
                  <a:cubicBezTo>
                    <a:pt x="2" y="23"/>
                    <a:pt x="2" y="23"/>
                    <a:pt x="3" y="22"/>
                  </a:cubicBezTo>
                  <a:cubicBezTo>
                    <a:pt x="3" y="22"/>
                    <a:pt x="3" y="22"/>
                    <a:pt x="3" y="22"/>
                  </a:cubicBezTo>
                  <a:cubicBezTo>
                    <a:pt x="22" y="25"/>
                    <a:pt x="41" y="26"/>
                    <a:pt x="59" y="28"/>
                  </a:cubicBezTo>
                  <a:cubicBezTo>
                    <a:pt x="87" y="30"/>
                    <a:pt x="116" y="33"/>
                    <a:pt x="144" y="37"/>
                  </a:cubicBezTo>
                  <a:cubicBezTo>
                    <a:pt x="148" y="38"/>
                    <a:pt x="148" y="38"/>
                    <a:pt x="148" y="38"/>
                  </a:cubicBezTo>
                  <a:cubicBezTo>
                    <a:pt x="164" y="41"/>
                    <a:pt x="181" y="43"/>
                    <a:pt x="187" y="36"/>
                  </a:cubicBezTo>
                  <a:cubicBezTo>
                    <a:pt x="189" y="34"/>
                    <a:pt x="190" y="30"/>
                    <a:pt x="189" y="26"/>
                  </a:cubicBezTo>
                  <a:cubicBezTo>
                    <a:pt x="188" y="23"/>
                    <a:pt x="188" y="23"/>
                    <a:pt x="188" y="23"/>
                  </a:cubicBezTo>
                  <a:cubicBezTo>
                    <a:pt x="187" y="21"/>
                    <a:pt x="187" y="20"/>
                    <a:pt x="184" y="19"/>
                  </a:cubicBezTo>
                  <a:cubicBezTo>
                    <a:pt x="181" y="18"/>
                    <a:pt x="181" y="18"/>
                    <a:pt x="181" y="18"/>
                  </a:cubicBezTo>
                  <a:cubicBezTo>
                    <a:pt x="178" y="18"/>
                    <a:pt x="175" y="17"/>
                    <a:pt x="172" y="17"/>
                  </a:cubicBezTo>
                  <a:cubicBezTo>
                    <a:pt x="169" y="17"/>
                    <a:pt x="169" y="17"/>
                    <a:pt x="169" y="17"/>
                  </a:cubicBezTo>
                  <a:cubicBezTo>
                    <a:pt x="128" y="12"/>
                    <a:pt x="128" y="12"/>
                    <a:pt x="128" y="12"/>
                  </a:cubicBezTo>
                  <a:cubicBezTo>
                    <a:pt x="103" y="9"/>
                    <a:pt x="77" y="7"/>
                    <a:pt x="52" y="5"/>
                  </a:cubicBezTo>
                  <a:cubicBezTo>
                    <a:pt x="43" y="4"/>
                    <a:pt x="43" y="4"/>
                    <a:pt x="43" y="4"/>
                  </a:cubicBezTo>
                  <a:cubicBezTo>
                    <a:pt x="35" y="3"/>
                    <a:pt x="35" y="3"/>
                    <a:pt x="35" y="3"/>
                  </a:cubicBezTo>
                  <a:cubicBezTo>
                    <a:pt x="27" y="2"/>
                    <a:pt x="18" y="0"/>
                    <a:pt x="12" y="3"/>
                  </a:cubicBezTo>
                  <a:close/>
                  <a:moveTo>
                    <a:pt x="7" y="15"/>
                  </a:moveTo>
                  <a:cubicBezTo>
                    <a:pt x="9" y="12"/>
                    <a:pt x="11" y="7"/>
                    <a:pt x="13" y="6"/>
                  </a:cubicBezTo>
                  <a:cubicBezTo>
                    <a:pt x="18" y="3"/>
                    <a:pt x="27" y="5"/>
                    <a:pt x="35" y="7"/>
                  </a:cubicBezTo>
                  <a:cubicBezTo>
                    <a:pt x="43" y="8"/>
                    <a:pt x="43" y="8"/>
                    <a:pt x="43" y="8"/>
                  </a:cubicBezTo>
                  <a:cubicBezTo>
                    <a:pt x="52" y="9"/>
                    <a:pt x="52" y="9"/>
                    <a:pt x="52" y="9"/>
                  </a:cubicBezTo>
                  <a:cubicBezTo>
                    <a:pt x="77" y="11"/>
                    <a:pt x="103" y="13"/>
                    <a:pt x="128" y="15"/>
                  </a:cubicBezTo>
                  <a:cubicBezTo>
                    <a:pt x="128" y="15"/>
                    <a:pt x="168" y="20"/>
                    <a:pt x="168" y="20"/>
                  </a:cubicBezTo>
                  <a:cubicBezTo>
                    <a:pt x="172" y="20"/>
                    <a:pt x="172" y="20"/>
                    <a:pt x="172" y="20"/>
                  </a:cubicBezTo>
                  <a:cubicBezTo>
                    <a:pt x="174" y="21"/>
                    <a:pt x="177" y="21"/>
                    <a:pt x="180" y="22"/>
                  </a:cubicBezTo>
                  <a:cubicBezTo>
                    <a:pt x="184" y="23"/>
                    <a:pt x="184" y="23"/>
                    <a:pt x="184" y="23"/>
                  </a:cubicBezTo>
                  <a:cubicBezTo>
                    <a:pt x="184" y="23"/>
                    <a:pt x="184" y="23"/>
                    <a:pt x="184" y="23"/>
                  </a:cubicBezTo>
                  <a:cubicBezTo>
                    <a:pt x="184" y="23"/>
                    <a:pt x="185" y="24"/>
                    <a:pt x="185" y="24"/>
                  </a:cubicBezTo>
                  <a:cubicBezTo>
                    <a:pt x="185" y="27"/>
                    <a:pt x="185" y="27"/>
                    <a:pt x="185" y="27"/>
                  </a:cubicBezTo>
                  <a:cubicBezTo>
                    <a:pt x="186" y="28"/>
                    <a:pt x="186" y="29"/>
                    <a:pt x="186" y="30"/>
                  </a:cubicBezTo>
                  <a:cubicBezTo>
                    <a:pt x="186" y="32"/>
                    <a:pt x="185" y="33"/>
                    <a:pt x="184" y="34"/>
                  </a:cubicBezTo>
                  <a:cubicBezTo>
                    <a:pt x="179" y="40"/>
                    <a:pt x="159" y="36"/>
                    <a:pt x="149" y="34"/>
                  </a:cubicBezTo>
                  <a:cubicBezTo>
                    <a:pt x="144" y="34"/>
                    <a:pt x="144" y="34"/>
                    <a:pt x="144" y="34"/>
                  </a:cubicBezTo>
                  <a:cubicBezTo>
                    <a:pt x="116" y="29"/>
                    <a:pt x="87" y="27"/>
                    <a:pt x="59" y="24"/>
                  </a:cubicBezTo>
                  <a:cubicBezTo>
                    <a:pt x="41" y="23"/>
                    <a:pt x="22" y="21"/>
                    <a:pt x="5" y="19"/>
                  </a:cubicBezTo>
                  <a:cubicBezTo>
                    <a:pt x="6" y="17"/>
                    <a:pt x="7" y="15"/>
                    <a:pt x="7" y="1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4" name="Freeform 109"/>
            <p:cNvSpPr>
              <a:spLocks/>
            </p:cNvSpPr>
            <p:nvPr/>
          </p:nvSpPr>
          <p:spPr bwMode="auto">
            <a:xfrm>
              <a:off x="5103813" y="5780088"/>
              <a:ext cx="1163638" cy="287338"/>
            </a:xfrm>
            <a:custGeom>
              <a:avLst/>
              <a:gdLst>
                <a:gd name="T0" fmla="*/ 2 w 207"/>
                <a:gd name="T1" fmla="*/ 41 h 51"/>
                <a:gd name="T2" fmla="*/ 0 w 207"/>
                <a:gd name="T3" fmla="*/ 24 h 51"/>
                <a:gd name="T4" fmla="*/ 201 w 207"/>
                <a:gd name="T5" fmla="*/ 0 h 51"/>
                <a:gd name="T6" fmla="*/ 207 w 207"/>
                <a:gd name="T7" fmla="*/ 17 h 51"/>
                <a:gd name="T8" fmla="*/ 161 w 207"/>
                <a:gd name="T9" fmla="*/ 26 h 51"/>
                <a:gd name="T10" fmla="*/ 81 w 207"/>
                <a:gd name="T11" fmla="*/ 37 h 51"/>
                <a:gd name="T12" fmla="*/ 1 w 207"/>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207" h="51">
                  <a:moveTo>
                    <a:pt x="2" y="41"/>
                  </a:moveTo>
                  <a:cubicBezTo>
                    <a:pt x="3" y="35"/>
                    <a:pt x="1" y="29"/>
                    <a:pt x="0" y="24"/>
                  </a:cubicBezTo>
                  <a:cubicBezTo>
                    <a:pt x="67" y="17"/>
                    <a:pt x="134" y="1"/>
                    <a:pt x="201" y="0"/>
                  </a:cubicBezTo>
                  <a:cubicBezTo>
                    <a:pt x="203" y="5"/>
                    <a:pt x="205" y="12"/>
                    <a:pt x="207" y="17"/>
                  </a:cubicBezTo>
                  <a:cubicBezTo>
                    <a:pt x="193" y="23"/>
                    <a:pt x="176" y="23"/>
                    <a:pt x="161" y="26"/>
                  </a:cubicBezTo>
                  <a:cubicBezTo>
                    <a:pt x="134" y="30"/>
                    <a:pt x="108" y="34"/>
                    <a:pt x="81" y="37"/>
                  </a:cubicBezTo>
                  <a:cubicBezTo>
                    <a:pt x="57" y="41"/>
                    <a:pt x="24" y="51"/>
                    <a:pt x="1"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5" name="Freeform 110"/>
            <p:cNvSpPr>
              <a:spLocks noEditPoints="1"/>
            </p:cNvSpPr>
            <p:nvPr/>
          </p:nvSpPr>
          <p:spPr bwMode="auto">
            <a:xfrm>
              <a:off x="5092700" y="5768975"/>
              <a:ext cx="1185863" cy="298450"/>
            </a:xfrm>
            <a:custGeom>
              <a:avLst/>
              <a:gdLst>
                <a:gd name="T0" fmla="*/ 203 w 211"/>
                <a:gd name="T1" fmla="*/ 0 h 53"/>
                <a:gd name="T2" fmla="*/ 81 w 211"/>
                <a:gd name="T3" fmla="*/ 13 h 53"/>
                <a:gd name="T4" fmla="*/ 2 w 211"/>
                <a:gd name="T5" fmla="*/ 24 h 53"/>
                <a:gd name="T6" fmla="*/ 1 w 211"/>
                <a:gd name="T7" fmla="*/ 25 h 53"/>
                <a:gd name="T8" fmla="*/ 0 w 211"/>
                <a:gd name="T9" fmla="*/ 26 h 53"/>
                <a:gd name="T10" fmla="*/ 0 w 211"/>
                <a:gd name="T11" fmla="*/ 26 h 53"/>
                <a:gd name="T12" fmla="*/ 3 w 211"/>
                <a:gd name="T13" fmla="*/ 41 h 53"/>
                <a:gd name="T14" fmla="*/ 3 w 211"/>
                <a:gd name="T15" fmla="*/ 42 h 53"/>
                <a:gd name="T16" fmla="*/ 3 w 211"/>
                <a:gd name="T17" fmla="*/ 43 h 53"/>
                <a:gd name="T18" fmla="*/ 3 w 211"/>
                <a:gd name="T19" fmla="*/ 43 h 53"/>
                <a:gd name="T20" fmla="*/ 1 w 211"/>
                <a:gd name="T21" fmla="*/ 44 h 53"/>
                <a:gd name="T22" fmla="*/ 2 w 211"/>
                <a:gd name="T23" fmla="*/ 46 h 53"/>
                <a:gd name="T24" fmla="*/ 64 w 211"/>
                <a:gd name="T25" fmla="*/ 44 h 53"/>
                <a:gd name="T26" fmla="*/ 83 w 211"/>
                <a:gd name="T27" fmla="*/ 41 h 53"/>
                <a:gd name="T28" fmla="*/ 164 w 211"/>
                <a:gd name="T29" fmla="*/ 29 h 53"/>
                <a:gd name="T30" fmla="*/ 176 w 211"/>
                <a:gd name="T31" fmla="*/ 28 h 53"/>
                <a:gd name="T32" fmla="*/ 210 w 211"/>
                <a:gd name="T33" fmla="*/ 20 h 53"/>
                <a:gd name="T34" fmla="*/ 211 w 211"/>
                <a:gd name="T35" fmla="*/ 18 h 53"/>
                <a:gd name="T36" fmla="*/ 210 w 211"/>
                <a:gd name="T37" fmla="*/ 16 h 53"/>
                <a:gd name="T38" fmla="*/ 204 w 211"/>
                <a:gd name="T39" fmla="*/ 1 h 53"/>
                <a:gd name="T40" fmla="*/ 203 w 211"/>
                <a:gd name="T41" fmla="*/ 0 h 53"/>
                <a:gd name="T42" fmla="*/ 82 w 211"/>
                <a:gd name="T43" fmla="*/ 17 h 53"/>
                <a:gd name="T44" fmla="*/ 202 w 211"/>
                <a:gd name="T45" fmla="*/ 3 h 53"/>
                <a:gd name="T46" fmla="*/ 206 w 211"/>
                <a:gd name="T47" fmla="*/ 17 h 53"/>
                <a:gd name="T48" fmla="*/ 207 w 211"/>
                <a:gd name="T49" fmla="*/ 18 h 53"/>
                <a:gd name="T50" fmla="*/ 175 w 211"/>
                <a:gd name="T51" fmla="*/ 24 h 53"/>
                <a:gd name="T52" fmla="*/ 163 w 211"/>
                <a:gd name="T53" fmla="*/ 26 h 53"/>
                <a:gd name="T54" fmla="*/ 83 w 211"/>
                <a:gd name="T55" fmla="*/ 38 h 53"/>
                <a:gd name="T56" fmla="*/ 63 w 211"/>
                <a:gd name="T57" fmla="*/ 41 h 53"/>
                <a:gd name="T58" fmla="*/ 6 w 211"/>
                <a:gd name="T59" fmla="*/ 44 h 53"/>
                <a:gd name="T60" fmla="*/ 6 w 211"/>
                <a:gd name="T61" fmla="*/ 43 h 53"/>
                <a:gd name="T62" fmla="*/ 6 w 211"/>
                <a:gd name="T63" fmla="*/ 41 h 53"/>
                <a:gd name="T64" fmla="*/ 4 w 211"/>
                <a:gd name="T65" fmla="*/ 27 h 53"/>
                <a:gd name="T66" fmla="*/ 82 w 211"/>
                <a:gd name="T67"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53">
                  <a:moveTo>
                    <a:pt x="203" y="0"/>
                  </a:moveTo>
                  <a:cubicBezTo>
                    <a:pt x="162" y="1"/>
                    <a:pt x="121" y="7"/>
                    <a:pt x="81" y="13"/>
                  </a:cubicBezTo>
                  <a:cubicBezTo>
                    <a:pt x="55" y="17"/>
                    <a:pt x="28" y="22"/>
                    <a:pt x="2" y="24"/>
                  </a:cubicBezTo>
                  <a:cubicBezTo>
                    <a:pt x="1" y="24"/>
                    <a:pt x="1" y="24"/>
                    <a:pt x="1" y="25"/>
                  </a:cubicBezTo>
                  <a:cubicBezTo>
                    <a:pt x="0" y="25"/>
                    <a:pt x="0" y="25"/>
                    <a:pt x="0" y="26"/>
                  </a:cubicBezTo>
                  <a:cubicBezTo>
                    <a:pt x="0" y="26"/>
                    <a:pt x="0" y="26"/>
                    <a:pt x="0" y="26"/>
                  </a:cubicBezTo>
                  <a:cubicBezTo>
                    <a:pt x="1" y="30"/>
                    <a:pt x="3" y="36"/>
                    <a:pt x="3" y="41"/>
                  </a:cubicBezTo>
                  <a:cubicBezTo>
                    <a:pt x="3" y="42"/>
                    <a:pt x="3" y="42"/>
                    <a:pt x="3" y="42"/>
                  </a:cubicBezTo>
                  <a:cubicBezTo>
                    <a:pt x="3" y="43"/>
                    <a:pt x="3" y="43"/>
                    <a:pt x="3" y="43"/>
                  </a:cubicBezTo>
                  <a:cubicBezTo>
                    <a:pt x="3" y="43"/>
                    <a:pt x="3" y="43"/>
                    <a:pt x="3" y="43"/>
                  </a:cubicBezTo>
                  <a:cubicBezTo>
                    <a:pt x="2" y="43"/>
                    <a:pt x="1" y="43"/>
                    <a:pt x="1" y="44"/>
                  </a:cubicBezTo>
                  <a:cubicBezTo>
                    <a:pt x="1" y="45"/>
                    <a:pt x="1" y="46"/>
                    <a:pt x="2" y="46"/>
                  </a:cubicBezTo>
                  <a:cubicBezTo>
                    <a:pt x="20" y="53"/>
                    <a:pt x="43" y="48"/>
                    <a:pt x="64" y="44"/>
                  </a:cubicBezTo>
                  <a:cubicBezTo>
                    <a:pt x="83" y="41"/>
                    <a:pt x="83" y="41"/>
                    <a:pt x="83" y="41"/>
                  </a:cubicBezTo>
                  <a:cubicBezTo>
                    <a:pt x="110" y="38"/>
                    <a:pt x="136" y="34"/>
                    <a:pt x="164" y="29"/>
                  </a:cubicBezTo>
                  <a:cubicBezTo>
                    <a:pt x="176" y="28"/>
                    <a:pt x="176" y="28"/>
                    <a:pt x="176" y="28"/>
                  </a:cubicBezTo>
                  <a:cubicBezTo>
                    <a:pt x="187" y="26"/>
                    <a:pt x="199" y="25"/>
                    <a:pt x="210" y="20"/>
                  </a:cubicBezTo>
                  <a:cubicBezTo>
                    <a:pt x="211" y="20"/>
                    <a:pt x="211" y="19"/>
                    <a:pt x="211" y="18"/>
                  </a:cubicBezTo>
                  <a:cubicBezTo>
                    <a:pt x="210" y="16"/>
                    <a:pt x="210" y="16"/>
                    <a:pt x="210" y="16"/>
                  </a:cubicBezTo>
                  <a:cubicBezTo>
                    <a:pt x="208" y="11"/>
                    <a:pt x="206" y="6"/>
                    <a:pt x="204" y="1"/>
                  </a:cubicBezTo>
                  <a:cubicBezTo>
                    <a:pt x="204" y="0"/>
                    <a:pt x="204" y="0"/>
                    <a:pt x="203" y="0"/>
                  </a:cubicBezTo>
                  <a:close/>
                  <a:moveTo>
                    <a:pt x="82" y="17"/>
                  </a:moveTo>
                  <a:cubicBezTo>
                    <a:pt x="121" y="10"/>
                    <a:pt x="162" y="4"/>
                    <a:pt x="202" y="3"/>
                  </a:cubicBezTo>
                  <a:cubicBezTo>
                    <a:pt x="203" y="8"/>
                    <a:pt x="205" y="13"/>
                    <a:pt x="206" y="17"/>
                  </a:cubicBezTo>
                  <a:cubicBezTo>
                    <a:pt x="206" y="17"/>
                    <a:pt x="207" y="17"/>
                    <a:pt x="207" y="18"/>
                  </a:cubicBezTo>
                  <a:cubicBezTo>
                    <a:pt x="197" y="22"/>
                    <a:pt x="186" y="23"/>
                    <a:pt x="175" y="24"/>
                  </a:cubicBezTo>
                  <a:cubicBezTo>
                    <a:pt x="163" y="26"/>
                    <a:pt x="163" y="26"/>
                    <a:pt x="163" y="26"/>
                  </a:cubicBezTo>
                  <a:cubicBezTo>
                    <a:pt x="136" y="30"/>
                    <a:pt x="109" y="34"/>
                    <a:pt x="83" y="38"/>
                  </a:cubicBezTo>
                  <a:cubicBezTo>
                    <a:pt x="63" y="41"/>
                    <a:pt x="63" y="41"/>
                    <a:pt x="63" y="41"/>
                  </a:cubicBezTo>
                  <a:cubicBezTo>
                    <a:pt x="44" y="45"/>
                    <a:pt x="23" y="49"/>
                    <a:pt x="6" y="44"/>
                  </a:cubicBezTo>
                  <a:cubicBezTo>
                    <a:pt x="6" y="43"/>
                    <a:pt x="6" y="43"/>
                    <a:pt x="6" y="43"/>
                  </a:cubicBezTo>
                  <a:cubicBezTo>
                    <a:pt x="6" y="42"/>
                    <a:pt x="6" y="42"/>
                    <a:pt x="6" y="41"/>
                  </a:cubicBezTo>
                  <a:cubicBezTo>
                    <a:pt x="6" y="36"/>
                    <a:pt x="5" y="30"/>
                    <a:pt x="4" y="27"/>
                  </a:cubicBezTo>
                  <a:cubicBezTo>
                    <a:pt x="30" y="25"/>
                    <a:pt x="56" y="21"/>
                    <a:pt x="82" y="17"/>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6" name="Freeform 111"/>
            <p:cNvSpPr>
              <a:spLocks/>
            </p:cNvSpPr>
            <p:nvPr/>
          </p:nvSpPr>
          <p:spPr bwMode="auto">
            <a:xfrm>
              <a:off x="4070350" y="5892800"/>
              <a:ext cx="1066800" cy="1016000"/>
            </a:xfrm>
            <a:custGeom>
              <a:avLst/>
              <a:gdLst>
                <a:gd name="T0" fmla="*/ 33 w 190"/>
                <a:gd name="T1" fmla="*/ 180 h 180"/>
                <a:gd name="T2" fmla="*/ 23 w 190"/>
                <a:gd name="T3" fmla="*/ 129 h 180"/>
                <a:gd name="T4" fmla="*/ 14 w 190"/>
                <a:gd name="T5" fmla="*/ 82 h 180"/>
                <a:gd name="T6" fmla="*/ 0 w 190"/>
                <a:gd name="T7" fmla="*/ 2 h 180"/>
                <a:gd name="T8" fmla="*/ 36 w 190"/>
                <a:gd name="T9" fmla="*/ 3 h 180"/>
                <a:gd name="T10" fmla="*/ 81 w 190"/>
                <a:gd name="T11" fmla="*/ 7 h 180"/>
                <a:gd name="T12" fmla="*/ 149 w 190"/>
                <a:gd name="T13" fmla="*/ 13 h 180"/>
                <a:gd name="T14" fmla="*/ 172 w 190"/>
                <a:gd name="T15" fmla="*/ 16 h 180"/>
                <a:gd name="T16" fmla="*/ 178 w 190"/>
                <a:gd name="T17" fmla="*/ 24 h 180"/>
                <a:gd name="T18" fmla="*/ 179 w 190"/>
                <a:gd name="T19" fmla="*/ 45 h 180"/>
                <a:gd name="T20" fmla="*/ 184 w 190"/>
                <a:gd name="T21" fmla="*/ 134 h 180"/>
                <a:gd name="T22" fmla="*/ 190 w 190"/>
                <a:gd name="T23" fmla="*/ 17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180">
                  <a:moveTo>
                    <a:pt x="33" y="180"/>
                  </a:moveTo>
                  <a:cubicBezTo>
                    <a:pt x="26" y="165"/>
                    <a:pt x="26" y="145"/>
                    <a:pt x="23" y="129"/>
                  </a:cubicBezTo>
                  <a:cubicBezTo>
                    <a:pt x="20" y="113"/>
                    <a:pt x="18" y="98"/>
                    <a:pt x="14" y="82"/>
                  </a:cubicBezTo>
                  <a:cubicBezTo>
                    <a:pt x="7" y="57"/>
                    <a:pt x="2" y="28"/>
                    <a:pt x="0" y="2"/>
                  </a:cubicBezTo>
                  <a:cubicBezTo>
                    <a:pt x="11" y="0"/>
                    <a:pt x="25" y="3"/>
                    <a:pt x="36" y="3"/>
                  </a:cubicBezTo>
                  <a:cubicBezTo>
                    <a:pt x="51" y="4"/>
                    <a:pt x="66" y="5"/>
                    <a:pt x="81" y="7"/>
                  </a:cubicBezTo>
                  <a:cubicBezTo>
                    <a:pt x="104" y="9"/>
                    <a:pt x="126" y="12"/>
                    <a:pt x="149" y="13"/>
                  </a:cubicBezTo>
                  <a:cubicBezTo>
                    <a:pt x="156" y="13"/>
                    <a:pt x="166" y="13"/>
                    <a:pt x="172" y="16"/>
                  </a:cubicBezTo>
                  <a:cubicBezTo>
                    <a:pt x="179" y="19"/>
                    <a:pt x="176" y="15"/>
                    <a:pt x="178" y="24"/>
                  </a:cubicBezTo>
                  <a:cubicBezTo>
                    <a:pt x="180" y="30"/>
                    <a:pt x="179" y="38"/>
                    <a:pt x="179" y="45"/>
                  </a:cubicBezTo>
                  <a:cubicBezTo>
                    <a:pt x="180" y="74"/>
                    <a:pt x="180" y="105"/>
                    <a:pt x="184" y="134"/>
                  </a:cubicBezTo>
                  <a:cubicBezTo>
                    <a:pt x="186" y="148"/>
                    <a:pt x="186" y="164"/>
                    <a:pt x="190" y="179"/>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7" name="Freeform 112"/>
            <p:cNvSpPr>
              <a:spLocks/>
            </p:cNvSpPr>
            <p:nvPr/>
          </p:nvSpPr>
          <p:spPr bwMode="auto">
            <a:xfrm>
              <a:off x="4059238" y="5886450"/>
              <a:ext cx="1089025" cy="1033463"/>
            </a:xfrm>
            <a:custGeom>
              <a:avLst/>
              <a:gdLst>
                <a:gd name="T0" fmla="*/ 2 w 194"/>
                <a:gd name="T1" fmla="*/ 1 h 183"/>
                <a:gd name="T2" fmla="*/ 0 w 194"/>
                <a:gd name="T3" fmla="*/ 3 h 183"/>
                <a:gd name="T4" fmla="*/ 14 w 194"/>
                <a:gd name="T5" fmla="*/ 83 h 183"/>
                <a:gd name="T6" fmla="*/ 22 w 194"/>
                <a:gd name="T7" fmla="*/ 120 h 183"/>
                <a:gd name="T8" fmla="*/ 24 w 194"/>
                <a:gd name="T9" fmla="*/ 131 h 183"/>
                <a:gd name="T10" fmla="*/ 26 w 194"/>
                <a:gd name="T11" fmla="*/ 147 h 183"/>
                <a:gd name="T12" fmla="*/ 33 w 194"/>
                <a:gd name="T13" fmla="*/ 182 h 183"/>
                <a:gd name="T14" fmla="*/ 36 w 194"/>
                <a:gd name="T15" fmla="*/ 183 h 183"/>
                <a:gd name="T16" fmla="*/ 37 w 194"/>
                <a:gd name="T17" fmla="*/ 181 h 183"/>
                <a:gd name="T18" fmla="*/ 36 w 194"/>
                <a:gd name="T19" fmla="*/ 181 h 183"/>
                <a:gd name="T20" fmla="*/ 29 w 194"/>
                <a:gd name="T21" fmla="*/ 147 h 183"/>
                <a:gd name="T22" fmla="*/ 27 w 194"/>
                <a:gd name="T23" fmla="*/ 130 h 183"/>
                <a:gd name="T24" fmla="*/ 25 w 194"/>
                <a:gd name="T25" fmla="*/ 119 h 183"/>
                <a:gd name="T26" fmla="*/ 17 w 194"/>
                <a:gd name="T27" fmla="*/ 82 h 183"/>
                <a:gd name="T28" fmla="*/ 4 w 194"/>
                <a:gd name="T29" fmla="*/ 4 h 183"/>
                <a:gd name="T30" fmla="*/ 28 w 194"/>
                <a:gd name="T31" fmla="*/ 5 h 183"/>
                <a:gd name="T32" fmla="*/ 38 w 194"/>
                <a:gd name="T33" fmla="*/ 6 h 183"/>
                <a:gd name="T34" fmla="*/ 50 w 194"/>
                <a:gd name="T35" fmla="*/ 7 h 183"/>
                <a:gd name="T36" fmla="*/ 83 w 194"/>
                <a:gd name="T37" fmla="*/ 9 h 183"/>
                <a:gd name="T38" fmla="*/ 102 w 194"/>
                <a:gd name="T39" fmla="*/ 11 h 183"/>
                <a:gd name="T40" fmla="*/ 151 w 194"/>
                <a:gd name="T41" fmla="*/ 16 h 183"/>
                <a:gd name="T42" fmla="*/ 156 w 194"/>
                <a:gd name="T43" fmla="*/ 16 h 183"/>
                <a:gd name="T44" fmla="*/ 174 w 194"/>
                <a:gd name="T45" fmla="*/ 18 h 183"/>
                <a:gd name="T46" fmla="*/ 177 w 194"/>
                <a:gd name="T47" fmla="*/ 20 h 183"/>
                <a:gd name="T48" fmla="*/ 178 w 194"/>
                <a:gd name="T49" fmla="*/ 20 h 183"/>
                <a:gd name="T50" fmla="*/ 178 w 194"/>
                <a:gd name="T51" fmla="*/ 21 h 183"/>
                <a:gd name="T52" fmla="*/ 179 w 194"/>
                <a:gd name="T53" fmla="*/ 25 h 183"/>
                <a:gd name="T54" fmla="*/ 180 w 194"/>
                <a:gd name="T55" fmla="*/ 34 h 183"/>
                <a:gd name="T56" fmla="*/ 180 w 194"/>
                <a:gd name="T57" fmla="*/ 39 h 183"/>
                <a:gd name="T58" fmla="*/ 179 w 194"/>
                <a:gd name="T59" fmla="*/ 46 h 183"/>
                <a:gd name="T60" fmla="*/ 180 w 194"/>
                <a:gd name="T61" fmla="*/ 61 h 183"/>
                <a:gd name="T62" fmla="*/ 185 w 194"/>
                <a:gd name="T63" fmla="*/ 135 h 183"/>
                <a:gd name="T64" fmla="*/ 186 w 194"/>
                <a:gd name="T65" fmla="*/ 151 h 183"/>
                <a:gd name="T66" fmla="*/ 190 w 194"/>
                <a:gd name="T67" fmla="*/ 180 h 183"/>
                <a:gd name="T68" fmla="*/ 192 w 194"/>
                <a:gd name="T69" fmla="*/ 181 h 183"/>
                <a:gd name="T70" fmla="*/ 194 w 194"/>
                <a:gd name="T71" fmla="*/ 179 h 183"/>
                <a:gd name="T72" fmla="*/ 190 w 194"/>
                <a:gd name="T73" fmla="*/ 151 h 183"/>
                <a:gd name="T74" fmla="*/ 188 w 194"/>
                <a:gd name="T75" fmla="*/ 134 h 183"/>
                <a:gd name="T76" fmla="*/ 183 w 194"/>
                <a:gd name="T77" fmla="*/ 61 h 183"/>
                <a:gd name="T78" fmla="*/ 183 w 194"/>
                <a:gd name="T79" fmla="*/ 45 h 183"/>
                <a:gd name="T80" fmla="*/ 183 w 194"/>
                <a:gd name="T81" fmla="*/ 39 h 183"/>
                <a:gd name="T82" fmla="*/ 182 w 194"/>
                <a:gd name="T83" fmla="*/ 24 h 183"/>
                <a:gd name="T84" fmla="*/ 181 w 194"/>
                <a:gd name="T85" fmla="*/ 20 h 183"/>
                <a:gd name="T86" fmla="*/ 178 w 194"/>
                <a:gd name="T87" fmla="*/ 17 h 183"/>
                <a:gd name="T88" fmla="*/ 175 w 194"/>
                <a:gd name="T89" fmla="*/ 15 h 183"/>
                <a:gd name="T90" fmla="*/ 156 w 194"/>
                <a:gd name="T91" fmla="*/ 12 h 183"/>
                <a:gd name="T92" fmla="*/ 151 w 194"/>
                <a:gd name="T93" fmla="*/ 12 h 183"/>
                <a:gd name="T94" fmla="*/ 103 w 194"/>
                <a:gd name="T95" fmla="*/ 8 h 183"/>
                <a:gd name="T96" fmla="*/ 83 w 194"/>
                <a:gd name="T97" fmla="*/ 6 h 183"/>
                <a:gd name="T98" fmla="*/ 50 w 194"/>
                <a:gd name="T99" fmla="*/ 3 h 183"/>
                <a:gd name="T100" fmla="*/ 38 w 194"/>
                <a:gd name="T101" fmla="*/ 3 h 183"/>
                <a:gd name="T102" fmla="*/ 28 w 194"/>
                <a:gd name="T103" fmla="*/ 2 h 183"/>
                <a:gd name="T104" fmla="*/ 2 w 194"/>
                <a:gd name="T105" fmla="*/ 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 h="183">
                  <a:moveTo>
                    <a:pt x="2" y="1"/>
                  </a:moveTo>
                  <a:cubicBezTo>
                    <a:pt x="1" y="1"/>
                    <a:pt x="0" y="2"/>
                    <a:pt x="0" y="3"/>
                  </a:cubicBezTo>
                  <a:cubicBezTo>
                    <a:pt x="2" y="28"/>
                    <a:pt x="7" y="58"/>
                    <a:pt x="14" y="83"/>
                  </a:cubicBezTo>
                  <a:cubicBezTo>
                    <a:pt x="17" y="95"/>
                    <a:pt x="20" y="108"/>
                    <a:pt x="22" y="120"/>
                  </a:cubicBezTo>
                  <a:cubicBezTo>
                    <a:pt x="24" y="131"/>
                    <a:pt x="24" y="131"/>
                    <a:pt x="24" y="131"/>
                  </a:cubicBezTo>
                  <a:cubicBezTo>
                    <a:pt x="26" y="147"/>
                    <a:pt x="26" y="147"/>
                    <a:pt x="26" y="147"/>
                  </a:cubicBezTo>
                  <a:cubicBezTo>
                    <a:pt x="27" y="159"/>
                    <a:pt x="29" y="172"/>
                    <a:pt x="33" y="182"/>
                  </a:cubicBezTo>
                  <a:cubicBezTo>
                    <a:pt x="34" y="183"/>
                    <a:pt x="35" y="183"/>
                    <a:pt x="36" y="183"/>
                  </a:cubicBezTo>
                  <a:cubicBezTo>
                    <a:pt x="36" y="183"/>
                    <a:pt x="37" y="182"/>
                    <a:pt x="37" y="181"/>
                  </a:cubicBezTo>
                  <a:cubicBezTo>
                    <a:pt x="37" y="181"/>
                    <a:pt x="37" y="181"/>
                    <a:pt x="36" y="181"/>
                  </a:cubicBezTo>
                  <a:cubicBezTo>
                    <a:pt x="32" y="171"/>
                    <a:pt x="31" y="159"/>
                    <a:pt x="29" y="147"/>
                  </a:cubicBezTo>
                  <a:cubicBezTo>
                    <a:pt x="27" y="130"/>
                    <a:pt x="27" y="130"/>
                    <a:pt x="27" y="130"/>
                  </a:cubicBezTo>
                  <a:cubicBezTo>
                    <a:pt x="25" y="119"/>
                    <a:pt x="25" y="119"/>
                    <a:pt x="25" y="119"/>
                  </a:cubicBezTo>
                  <a:cubicBezTo>
                    <a:pt x="23" y="107"/>
                    <a:pt x="21" y="95"/>
                    <a:pt x="17" y="82"/>
                  </a:cubicBezTo>
                  <a:cubicBezTo>
                    <a:pt x="11" y="58"/>
                    <a:pt x="6" y="29"/>
                    <a:pt x="4" y="4"/>
                  </a:cubicBezTo>
                  <a:cubicBezTo>
                    <a:pt x="11" y="3"/>
                    <a:pt x="19" y="4"/>
                    <a:pt x="28" y="5"/>
                  </a:cubicBezTo>
                  <a:cubicBezTo>
                    <a:pt x="38" y="6"/>
                    <a:pt x="38" y="6"/>
                    <a:pt x="38" y="6"/>
                  </a:cubicBezTo>
                  <a:cubicBezTo>
                    <a:pt x="50" y="7"/>
                    <a:pt x="50" y="7"/>
                    <a:pt x="50" y="7"/>
                  </a:cubicBezTo>
                  <a:cubicBezTo>
                    <a:pt x="83" y="9"/>
                    <a:pt x="83" y="9"/>
                    <a:pt x="83" y="9"/>
                  </a:cubicBezTo>
                  <a:cubicBezTo>
                    <a:pt x="102" y="11"/>
                    <a:pt x="102" y="11"/>
                    <a:pt x="102" y="11"/>
                  </a:cubicBezTo>
                  <a:cubicBezTo>
                    <a:pt x="118" y="13"/>
                    <a:pt x="135" y="15"/>
                    <a:pt x="151" y="16"/>
                  </a:cubicBezTo>
                  <a:cubicBezTo>
                    <a:pt x="156" y="16"/>
                    <a:pt x="156" y="16"/>
                    <a:pt x="156" y="16"/>
                  </a:cubicBezTo>
                  <a:cubicBezTo>
                    <a:pt x="162" y="16"/>
                    <a:pt x="169" y="16"/>
                    <a:pt x="174" y="18"/>
                  </a:cubicBezTo>
                  <a:cubicBezTo>
                    <a:pt x="177" y="20"/>
                    <a:pt x="177" y="20"/>
                    <a:pt x="177" y="20"/>
                  </a:cubicBezTo>
                  <a:cubicBezTo>
                    <a:pt x="177" y="20"/>
                    <a:pt x="178" y="20"/>
                    <a:pt x="178" y="20"/>
                  </a:cubicBezTo>
                  <a:cubicBezTo>
                    <a:pt x="178" y="20"/>
                    <a:pt x="178" y="21"/>
                    <a:pt x="178" y="21"/>
                  </a:cubicBezTo>
                  <a:cubicBezTo>
                    <a:pt x="179" y="25"/>
                    <a:pt x="179" y="25"/>
                    <a:pt x="179" y="25"/>
                  </a:cubicBezTo>
                  <a:cubicBezTo>
                    <a:pt x="179" y="28"/>
                    <a:pt x="180" y="31"/>
                    <a:pt x="180" y="34"/>
                  </a:cubicBezTo>
                  <a:cubicBezTo>
                    <a:pt x="180" y="35"/>
                    <a:pt x="180" y="37"/>
                    <a:pt x="180" y="39"/>
                  </a:cubicBezTo>
                  <a:cubicBezTo>
                    <a:pt x="179" y="46"/>
                    <a:pt x="179" y="46"/>
                    <a:pt x="179" y="46"/>
                  </a:cubicBezTo>
                  <a:cubicBezTo>
                    <a:pt x="180" y="61"/>
                    <a:pt x="180" y="61"/>
                    <a:pt x="180" y="61"/>
                  </a:cubicBezTo>
                  <a:cubicBezTo>
                    <a:pt x="181" y="86"/>
                    <a:pt x="181" y="111"/>
                    <a:pt x="185" y="135"/>
                  </a:cubicBezTo>
                  <a:cubicBezTo>
                    <a:pt x="186" y="151"/>
                    <a:pt x="186" y="151"/>
                    <a:pt x="186" y="151"/>
                  </a:cubicBezTo>
                  <a:cubicBezTo>
                    <a:pt x="187" y="161"/>
                    <a:pt x="188" y="171"/>
                    <a:pt x="190" y="180"/>
                  </a:cubicBezTo>
                  <a:cubicBezTo>
                    <a:pt x="191" y="181"/>
                    <a:pt x="191" y="181"/>
                    <a:pt x="192" y="181"/>
                  </a:cubicBezTo>
                  <a:cubicBezTo>
                    <a:pt x="193" y="181"/>
                    <a:pt x="194" y="180"/>
                    <a:pt x="194" y="179"/>
                  </a:cubicBezTo>
                  <a:cubicBezTo>
                    <a:pt x="191" y="170"/>
                    <a:pt x="191" y="160"/>
                    <a:pt x="190" y="151"/>
                  </a:cubicBezTo>
                  <a:cubicBezTo>
                    <a:pt x="188" y="134"/>
                    <a:pt x="188" y="134"/>
                    <a:pt x="188" y="134"/>
                  </a:cubicBezTo>
                  <a:cubicBezTo>
                    <a:pt x="185" y="111"/>
                    <a:pt x="184" y="86"/>
                    <a:pt x="183" y="61"/>
                  </a:cubicBezTo>
                  <a:cubicBezTo>
                    <a:pt x="183" y="45"/>
                    <a:pt x="183" y="45"/>
                    <a:pt x="183" y="45"/>
                  </a:cubicBezTo>
                  <a:cubicBezTo>
                    <a:pt x="183" y="39"/>
                    <a:pt x="183" y="39"/>
                    <a:pt x="183" y="39"/>
                  </a:cubicBezTo>
                  <a:cubicBezTo>
                    <a:pt x="183" y="34"/>
                    <a:pt x="183" y="29"/>
                    <a:pt x="182" y="24"/>
                  </a:cubicBezTo>
                  <a:cubicBezTo>
                    <a:pt x="181" y="20"/>
                    <a:pt x="181" y="20"/>
                    <a:pt x="181" y="20"/>
                  </a:cubicBezTo>
                  <a:cubicBezTo>
                    <a:pt x="181" y="18"/>
                    <a:pt x="180" y="17"/>
                    <a:pt x="178" y="17"/>
                  </a:cubicBezTo>
                  <a:cubicBezTo>
                    <a:pt x="175" y="15"/>
                    <a:pt x="175" y="15"/>
                    <a:pt x="175" y="15"/>
                  </a:cubicBezTo>
                  <a:cubicBezTo>
                    <a:pt x="170" y="13"/>
                    <a:pt x="163" y="13"/>
                    <a:pt x="156" y="12"/>
                  </a:cubicBezTo>
                  <a:cubicBezTo>
                    <a:pt x="151" y="12"/>
                    <a:pt x="151" y="12"/>
                    <a:pt x="151" y="12"/>
                  </a:cubicBezTo>
                  <a:cubicBezTo>
                    <a:pt x="135" y="11"/>
                    <a:pt x="119" y="10"/>
                    <a:pt x="103" y="8"/>
                  </a:cubicBezTo>
                  <a:cubicBezTo>
                    <a:pt x="83" y="6"/>
                    <a:pt x="83" y="6"/>
                    <a:pt x="83" y="6"/>
                  </a:cubicBezTo>
                  <a:cubicBezTo>
                    <a:pt x="50" y="3"/>
                    <a:pt x="50" y="3"/>
                    <a:pt x="50" y="3"/>
                  </a:cubicBezTo>
                  <a:cubicBezTo>
                    <a:pt x="38" y="3"/>
                    <a:pt x="38" y="3"/>
                    <a:pt x="38" y="3"/>
                  </a:cubicBezTo>
                  <a:cubicBezTo>
                    <a:pt x="28" y="2"/>
                    <a:pt x="28" y="2"/>
                    <a:pt x="28" y="2"/>
                  </a:cubicBezTo>
                  <a:cubicBezTo>
                    <a:pt x="19" y="1"/>
                    <a:pt x="10" y="0"/>
                    <a:pt x="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8" name="Freeform 113"/>
            <p:cNvSpPr>
              <a:spLocks/>
            </p:cNvSpPr>
            <p:nvPr/>
          </p:nvSpPr>
          <p:spPr bwMode="auto">
            <a:xfrm>
              <a:off x="5053013" y="5983288"/>
              <a:ext cx="219075" cy="925513"/>
            </a:xfrm>
            <a:custGeom>
              <a:avLst/>
              <a:gdLst>
                <a:gd name="T0" fmla="*/ 14 w 39"/>
                <a:gd name="T1" fmla="*/ 162 h 164"/>
                <a:gd name="T2" fmla="*/ 9 w 39"/>
                <a:gd name="T3" fmla="*/ 121 h 164"/>
                <a:gd name="T4" fmla="*/ 4 w 39"/>
                <a:gd name="T5" fmla="*/ 81 h 164"/>
                <a:gd name="T6" fmla="*/ 2 w 39"/>
                <a:gd name="T7" fmla="*/ 1 h 164"/>
                <a:gd name="T8" fmla="*/ 28 w 39"/>
                <a:gd name="T9" fmla="*/ 1 h 164"/>
                <a:gd name="T10" fmla="*/ 31 w 39"/>
                <a:gd name="T11" fmla="*/ 52 h 164"/>
                <a:gd name="T12" fmla="*/ 36 w 39"/>
                <a:gd name="T13" fmla="*/ 103 h 164"/>
                <a:gd name="T14" fmla="*/ 39 w 39"/>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64">
                  <a:moveTo>
                    <a:pt x="14" y="162"/>
                  </a:moveTo>
                  <a:cubicBezTo>
                    <a:pt x="9" y="152"/>
                    <a:pt x="11" y="133"/>
                    <a:pt x="9" y="121"/>
                  </a:cubicBezTo>
                  <a:cubicBezTo>
                    <a:pt x="6" y="108"/>
                    <a:pt x="5" y="94"/>
                    <a:pt x="4" y="81"/>
                  </a:cubicBezTo>
                  <a:cubicBezTo>
                    <a:pt x="2" y="54"/>
                    <a:pt x="0" y="27"/>
                    <a:pt x="2" y="1"/>
                  </a:cubicBezTo>
                  <a:cubicBezTo>
                    <a:pt x="11" y="0"/>
                    <a:pt x="19" y="1"/>
                    <a:pt x="28" y="1"/>
                  </a:cubicBezTo>
                  <a:cubicBezTo>
                    <a:pt x="25" y="17"/>
                    <a:pt x="30" y="36"/>
                    <a:pt x="31" y="52"/>
                  </a:cubicBezTo>
                  <a:cubicBezTo>
                    <a:pt x="32" y="69"/>
                    <a:pt x="34" y="86"/>
                    <a:pt x="36" y="103"/>
                  </a:cubicBezTo>
                  <a:cubicBezTo>
                    <a:pt x="37" y="123"/>
                    <a:pt x="36" y="144"/>
                    <a:pt x="39" y="164"/>
                  </a:cubicBezTo>
                </a:path>
              </a:pathLst>
            </a:custGeom>
            <a:solidFill>
              <a:srgbClr val="8E6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9" name="Freeform 114"/>
            <p:cNvSpPr>
              <a:spLocks noEditPoints="1"/>
            </p:cNvSpPr>
            <p:nvPr/>
          </p:nvSpPr>
          <p:spPr bwMode="auto">
            <a:xfrm>
              <a:off x="5041900" y="5976938"/>
              <a:ext cx="241300" cy="942975"/>
            </a:xfrm>
            <a:custGeom>
              <a:avLst/>
              <a:gdLst>
                <a:gd name="T0" fmla="*/ 4 w 43"/>
                <a:gd name="T1" fmla="*/ 0 h 167"/>
                <a:gd name="T2" fmla="*/ 3 w 43"/>
                <a:gd name="T3" fmla="*/ 2 h 167"/>
                <a:gd name="T4" fmla="*/ 4 w 43"/>
                <a:gd name="T5" fmla="*/ 82 h 167"/>
                <a:gd name="T6" fmla="*/ 5 w 43"/>
                <a:gd name="T7" fmla="*/ 88 h 167"/>
                <a:gd name="T8" fmla="*/ 9 w 43"/>
                <a:gd name="T9" fmla="*/ 123 h 167"/>
                <a:gd name="T10" fmla="*/ 10 w 43"/>
                <a:gd name="T11" fmla="*/ 138 h 167"/>
                <a:gd name="T12" fmla="*/ 14 w 43"/>
                <a:gd name="T13" fmla="*/ 163 h 167"/>
                <a:gd name="T14" fmla="*/ 17 w 43"/>
                <a:gd name="T15" fmla="*/ 164 h 167"/>
                <a:gd name="T16" fmla="*/ 18 w 43"/>
                <a:gd name="T17" fmla="*/ 163 h 167"/>
                <a:gd name="T18" fmla="*/ 17 w 43"/>
                <a:gd name="T19" fmla="*/ 162 h 167"/>
                <a:gd name="T20" fmla="*/ 14 w 43"/>
                <a:gd name="T21" fmla="*/ 138 h 167"/>
                <a:gd name="T22" fmla="*/ 12 w 43"/>
                <a:gd name="T23" fmla="*/ 122 h 167"/>
                <a:gd name="T24" fmla="*/ 8 w 43"/>
                <a:gd name="T25" fmla="*/ 88 h 167"/>
                <a:gd name="T26" fmla="*/ 8 w 43"/>
                <a:gd name="T27" fmla="*/ 82 h 167"/>
                <a:gd name="T28" fmla="*/ 5 w 43"/>
                <a:gd name="T29" fmla="*/ 28 h 167"/>
                <a:gd name="T30" fmla="*/ 6 w 43"/>
                <a:gd name="T31" fmla="*/ 4 h 167"/>
                <a:gd name="T32" fmla="*/ 22 w 43"/>
                <a:gd name="T33" fmla="*/ 4 h 167"/>
                <a:gd name="T34" fmla="*/ 28 w 43"/>
                <a:gd name="T35" fmla="*/ 4 h 167"/>
                <a:gd name="T36" fmla="*/ 27 w 43"/>
                <a:gd name="T37" fmla="*/ 14 h 167"/>
                <a:gd name="T38" fmla="*/ 29 w 43"/>
                <a:gd name="T39" fmla="*/ 38 h 167"/>
                <a:gd name="T40" fmla="*/ 31 w 43"/>
                <a:gd name="T41" fmla="*/ 53 h 167"/>
                <a:gd name="T42" fmla="*/ 34 w 43"/>
                <a:gd name="T43" fmla="*/ 82 h 167"/>
                <a:gd name="T44" fmla="*/ 36 w 43"/>
                <a:gd name="T45" fmla="*/ 104 h 167"/>
                <a:gd name="T46" fmla="*/ 37 w 43"/>
                <a:gd name="T47" fmla="*/ 130 h 167"/>
                <a:gd name="T48" fmla="*/ 39 w 43"/>
                <a:gd name="T49" fmla="*/ 165 h 167"/>
                <a:gd name="T50" fmla="*/ 41 w 43"/>
                <a:gd name="T51" fmla="*/ 166 h 167"/>
                <a:gd name="T52" fmla="*/ 42 w 43"/>
                <a:gd name="T53" fmla="*/ 164 h 167"/>
                <a:gd name="T54" fmla="*/ 40 w 43"/>
                <a:gd name="T55" fmla="*/ 130 h 167"/>
                <a:gd name="T56" fmla="*/ 39 w 43"/>
                <a:gd name="T57" fmla="*/ 104 h 167"/>
                <a:gd name="T58" fmla="*/ 37 w 43"/>
                <a:gd name="T59" fmla="*/ 82 h 167"/>
                <a:gd name="T60" fmla="*/ 34 w 43"/>
                <a:gd name="T61" fmla="*/ 52 h 167"/>
                <a:gd name="T62" fmla="*/ 33 w 43"/>
                <a:gd name="T63" fmla="*/ 37 h 167"/>
                <a:gd name="T64" fmla="*/ 31 w 43"/>
                <a:gd name="T65" fmla="*/ 2 h 167"/>
                <a:gd name="T66" fmla="*/ 31 w 43"/>
                <a:gd name="T67" fmla="*/ 1 h 167"/>
                <a:gd name="T68" fmla="*/ 30 w 43"/>
                <a:gd name="T69" fmla="*/ 0 h 167"/>
                <a:gd name="T70" fmla="*/ 23 w 43"/>
                <a:gd name="T71" fmla="*/ 0 h 167"/>
                <a:gd name="T72" fmla="*/ 4 w 43"/>
                <a:gd name="T73" fmla="*/ 0 h 167"/>
                <a:gd name="T74" fmla="*/ 28 w 43"/>
                <a:gd name="T75" fmla="*/ 2 h 167"/>
                <a:gd name="T76" fmla="*/ 28 w 43"/>
                <a:gd name="T77" fmla="*/ 2 h 167"/>
                <a:gd name="T78" fmla="*/ 28 w 43"/>
                <a:gd name="T7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167">
                  <a:moveTo>
                    <a:pt x="4" y="0"/>
                  </a:moveTo>
                  <a:cubicBezTo>
                    <a:pt x="3" y="0"/>
                    <a:pt x="3" y="1"/>
                    <a:pt x="3" y="2"/>
                  </a:cubicBezTo>
                  <a:cubicBezTo>
                    <a:pt x="0" y="29"/>
                    <a:pt x="2" y="56"/>
                    <a:pt x="4" y="82"/>
                  </a:cubicBezTo>
                  <a:cubicBezTo>
                    <a:pt x="5" y="88"/>
                    <a:pt x="5" y="88"/>
                    <a:pt x="5" y="88"/>
                  </a:cubicBezTo>
                  <a:cubicBezTo>
                    <a:pt x="6" y="100"/>
                    <a:pt x="7" y="111"/>
                    <a:pt x="9" y="123"/>
                  </a:cubicBezTo>
                  <a:cubicBezTo>
                    <a:pt x="10" y="127"/>
                    <a:pt x="10" y="132"/>
                    <a:pt x="10" y="138"/>
                  </a:cubicBezTo>
                  <a:cubicBezTo>
                    <a:pt x="11" y="147"/>
                    <a:pt x="11" y="157"/>
                    <a:pt x="14" y="163"/>
                  </a:cubicBezTo>
                  <a:cubicBezTo>
                    <a:pt x="15" y="164"/>
                    <a:pt x="16" y="165"/>
                    <a:pt x="17" y="164"/>
                  </a:cubicBezTo>
                  <a:cubicBezTo>
                    <a:pt x="17" y="164"/>
                    <a:pt x="18" y="163"/>
                    <a:pt x="18" y="163"/>
                  </a:cubicBezTo>
                  <a:cubicBezTo>
                    <a:pt x="18" y="162"/>
                    <a:pt x="18" y="162"/>
                    <a:pt x="17" y="162"/>
                  </a:cubicBezTo>
                  <a:cubicBezTo>
                    <a:pt x="15" y="156"/>
                    <a:pt x="14" y="147"/>
                    <a:pt x="14" y="138"/>
                  </a:cubicBezTo>
                  <a:cubicBezTo>
                    <a:pt x="13" y="132"/>
                    <a:pt x="13" y="126"/>
                    <a:pt x="12" y="122"/>
                  </a:cubicBezTo>
                  <a:cubicBezTo>
                    <a:pt x="10" y="111"/>
                    <a:pt x="9" y="99"/>
                    <a:pt x="8" y="88"/>
                  </a:cubicBezTo>
                  <a:cubicBezTo>
                    <a:pt x="8" y="82"/>
                    <a:pt x="8" y="82"/>
                    <a:pt x="8" y="82"/>
                  </a:cubicBezTo>
                  <a:cubicBezTo>
                    <a:pt x="6" y="64"/>
                    <a:pt x="5" y="46"/>
                    <a:pt x="5" y="28"/>
                  </a:cubicBezTo>
                  <a:cubicBezTo>
                    <a:pt x="5" y="20"/>
                    <a:pt x="5" y="12"/>
                    <a:pt x="6" y="4"/>
                  </a:cubicBezTo>
                  <a:cubicBezTo>
                    <a:pt x="12" y="3"/>
                    <a:pt x="17" y="3"/>
                    <a:pt x="22" y="4"/>
                  </a:cubicBezTo>
                  <a:cubicBezTo>
                    <a:pt x="22" y="4"/>
                    <a:pt x="26" y="4"/>
                    <a:pt x="28" y="4"/>
                  </a:cubicBezTo>
                  <a:cubicBezTo>
                    <a:pt x="27" y="7"/>
                    <a:pt x="27" y="10"/>
                    <a:pt x="27" y="14"/>
                  </a:cubicBezTo>
                  <a:cubicBezTo>
                    <a:pt x="27" y="22"/>
                    <a:pt x="28" y="30"/>
                    <a:pt x="29" y="38"/>
                  </a:cubicBezTo>
                  <a:cubicBezTo>
                    <a:pt x="31" y="53"/>
                    <a:pt x="31" y="53"/>
                    <a:pt x="31" y="53"/>
                  </a:cubicBezTo>
                  <a:cubicBezTo>
                    <a:pt x="34" y="82"/>
                    <a:pt x="34" y="82"/>
                    <a:pt x="34" y="82"/>
                  </a:cubicBezTo>
                  <a:cubicBezTo>
                    <a:pt x="36" y="104"/>
                    <a:pt x="36" y="104"/>
                    <a:pt x="36" y="104"/>
                  </a:cubicBezTo>
                  <a:cubicBezTo>
                    <a:pt x="37" y="113"/>
                    <a:pt x="37" y="122"/>
                    <a:pt x="37" y="130"/>
                  </a:cubicBezTo>
                  <a:cubicBezTo>
                    <a:pt x="37" y="142"/>
                    <a:pt x="38" y="154"/>
                    <a:pt x="39" y="165"/>
                  </a:cubicBezTo>
                  <a:cubicBezTo>
                    <a:pt x="39" y="166"/>
                    <a:pt x="40" y="167"/>
                    <a:pt x="41" y="166"/>
                  </a:cubicBezTo>
                  <a:cubicBezTo>
                    <a:pt x="42" y="166"/>
                    <a:pt x="43" y="165"/>
                    <a:pt x="42" y="164"/>
                  </a:cubicBezTo>
                  <a:cubicBezTo>
                    <a:pt x="41" y="153"/>
                    <a:pt x="41" y="142"/>
                    <a:pt x="40" y="130"/>
                  </a:cubicBezTo>
                  <a:cubicBezTo>
                    <a:pt x="40" y="121"/>
                    <a:pt x="40" y="112"/>
                    <a:pt x="39" y="104"/>
                  </a:cubicBezTo>
                  <a:cubicBezTo>
                    <a:pt x="37" y="82"/>
                    <a:pt x="37" y="82"/>
                    <a:pt x="37" y="82"/>
                  </a:cubicBezTo>
                  <a:cubicBezTo>
                    <a:pt x="34" y="52"/>
                    <a:pt x="34" y="52"/>
                    <a:pt x="34" y="52"/>
                  </a:cubicBezTo>
                  <a:cubicBezTo>
                    <a:pt x="33" y="37"/>
                    <a:pt x="33" y="37"/>
                    <a:pt x="33" y="37"/>
                  </a:cubicBezTo>
                  <a:cubicBezTo>
                    <a:pt x="31" y="25"/>
                    <a:pt x="29" y="13"/>
                    <a:pt x="31" y="2"/>
                  </a:cubicBezTo>
                  <a:cubicBezTo>
                    <a:pt x="32" y="2"/>
                    <a:pt x="31" y="1"/>
                    <a:pt x="31" y="1"/>
                  </a:cubicBezTo>
                  <a:cubicBezTo>
                    <a:pt x="31" y="1"/>
                    <a:pt x="30" y="0"/>
                    <a:pt x="30" y="0"/>
                  </a:cubicBezTo>
                  <a:cubicBezTo>
                    <a:pt x="23" y="0"/>
                    <a:pt x="23" y="0"/>
                    <a:pt x="23" y="0"/>
                  </a:cubicBezTo>
                  <a:cubicBezTo>
                    <a:pt x="16" y="0"/>
                    <a:pt x="10" y="0"/>
                    <a:pt x="4" y="0"/>
                  </a:cubicBezTo>
                  <a:close/>
                  <a:moveTo>
                    <a:pt x="28" y="2"/>
                  </a:moveTo>
                  <a:cubicBezTo>
                    <a:pt x="28" y="2"/>
                    <a:pt x="28" y="2"/>
                    <a:pt x="28" y="2"/>
                  </a:cubicBezTo>
                  <a:cubicBezTo>
                    <a:pt x="28" y="2"/>
                    <a:pt x="28" y="2"/>
                    <a:pt x="28"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0" name="Freeform 115"/>
            <p:cNvSpPr>
              <a:spLocks/>
            </p:cNvSpPr>
            <p:nvPr/>
          </p:nvSpPr>
          <p:spPr bwMode="auto">
            <a:xfrm>
              <a:off x="5183188" y="5853113"/>
              <a:ext cx="1095375" cy="1060450"/>
            </a:xfrm>
            <a:custGeom>
              <a:avLst/>
              <a:gdLst>
                <a:gd name="T0" fmla="*/ 15 w 195"/>
                <a:gd name="T1" fmla="*/ 185 h 188"/>
                <a:gd name="T2" fmla="*/ 1 w 195"/>
                <a:gd name="T3" fmla="*/ 23 h 188"/>
                <a:gd name="T4" fmla="*/ 112 w 195"/>
                <a:gd name="T5" fmla="*/ 9 h 188"/>
                <a:gd name="T6" fmla="*/ 160 w 195"/>
                <a:gd name="T7" fmla="*/ 4 h 188"/>
                <a:gd name="T8" fmla="*/ 193 w 195"/>
                <a:gd name="T9" fmla="*/ 0 h 188"/>
                <a:gd name="T10" fmla="*/ 187 w 195"/>
                <a:gd name="T11" fmla="*/ 54 h 188"/>
                <a:gd name="T12" fmla="*/ 181 w 195"/>
                <a:gd name="T13" fmla="*/ 116 h 188"/>
                <a:gd name="T14" fmla="*/ 174 w 195"/>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188">
                  <a:moveTo>
                    <a:pt x="15" y="185"/>
                  </a:moveTo>
                  <a:cubicBezTo>
                    <a:pt x="13" y="131"/>
                    <a:pt x="0" y="77"/>
                    <a:pt x="1" y="23"/>
                  </a:cubicBezTo>
                  <a:cubicBezTo>
                    <a:pt x="37" y="15"/>
                    <a:pt x="76" y="15"/>
                    <a:pt x="112" y="9"/>
                  </a:cubicBezTo>
                  <a:cubicBezTo>
                    <a:pt x="128" y="7"/>
                    <a:pt x="144" y="5"/>
                    <a:pt x="160" y="4"/>
                  </a:cubicBezTo>
                  <a:cubicBezTo>
                    <a:pt x="170" y="3"/>
                    <a:pt x="183" y="4"/>
                    <a:pt x="193" y="0"/>
                  </a:cubicBezTo>
                  <a:cubicBezTo>
                    <a:pt x="195" y="16"/>
                    <a:pt x="188" y="38"/>
                    <a:pt x="187" y="54"/>
                  </a:cubicBezTo>
                  <a:cubicBezTo>
                    <a:pt x="184" y="75"/>
                    <a:pt x="184" y="96"/>
                    <a:pt x="181" y="116"/>
                  </a:cubicBezTo>
                  <a:cubicBezTo>
                    <a:pt x="178" y="140"/>
                    <a:pt x="175" y="164"/>
                    <a:pt x="174" y="188"/>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1" name="Freeform 116"/>
            <p:cNvSpPr>
              <a:spLocks/>
            </p:cNvSpPr>
            <p:nvPr/>
          </p:nvSpPr>
          <p:spPr bwMode="auto">
            <a:xfrm>
              <a:off x="5176838" y="5848350"/>
              <a:ext cx="1108075" cy="1076325"/>
            </a:xfrm>
            <a:custGeom>
              <a:avLst/>
              <a:gdLst>
                <a:gd name="T0" fmla="*/ 193 w 197"/>
                <a:gd name="T1" fmla="*/ 0 h 191"/>
                <a:gd name="T2" fmla="*/ 172 w 197"/>
                <a:gd name="T3" fmla="*/ 2 h 191"/>
                <a:gd name="T4" fmla="*/ 161 w 197"/>
                <a:gd name="T5" fmla="*/ 3 h 191"/>
                <a:gd name="T6" fmla="*/ 113 w 197"/>
                <a:gd name="T7" fmla="*/ 9 h 191"/>
                <a:gd name="T8" fmla="*/ 66 w 197"/>
                <a:gd name="T9" fmla="*/ 14 h 191"/>
                <a:gd name="T10" fmla="*/ 2 w 197"/>
                <a:gd name="T11" fmla="*/ 23 h 191"/>
                <a:gd name="T12" fmla="*/ 0 w 197"/>
                <a:gd name="T13" fmla="*/ 24 h 191"/>
                <a:gd name="T14" fmla="*/ 7 w 197"/>
                <a:gd name="T15" fmla="*/ 114 h 191"/>
                <a:gd name="T16" fmla="*/ 14 w 197"/>
                <a:gd name="T17" fmla="*/ 186 h 191"/>
                <a:gd name="T18" fmla="*/ 16 w 197"/>
                <a:gd name="T19" fmla="*/ 187 h 191"/>
                <a:gd name="T20" fmla="*/ 17 w 197"/>
                <a:gd name="T21" fmla="*/ 186 h 191"/>
                <a:gd name="T22" fmla="*/ 17 w 197"/>
                <a:gd name="T23" fmla="*/ 186 h 191"/>
                <a:gd name="T24" fmla="*/ 11 w 197"/>
                <a:gd name="T25" fmla="*/ 114 h 191"/>
                <a:gd name="T26" fmla="*/ 4 w 197"/>
                <a:gd name="T27" fmla="*/ 29 h 191"/>
                <a:gd name="T28" fmla="*/ 4 w 197"/>
                <a:gd name="T29" fmla="*/ 26 h 191"/>
                <a:gd name="T30" fmla="*/ 66 w 197"/>
                <a:gd name="T31" fmla="*/ 17 h 191"/>
                <a:gd name="T32" fmla="*/ 113 w 197"/>
                <a:gd name="T33" fmla="*/ 12 h 191"/>
                <a:gd name="T34" fmla="*/ 161 w 197"/>
                <a:gd name="T35" fmla="*/ 6 h 191"/>
                <a:gd name="T36" fmla="*/ 172 w 197"/>
                <a:gd name="T37" fmla="*/ 6 h 191"/>
                <a:gd name="T38" fmla="*/ 192 w 197"/>
                <a:gd name="T39" fmla="*/ 4 h 191"/>
                <a:gd name="T40" fmla="*/ 193 w 197"/>
                <a:gd name="T41" fmla="*/ 9 h 191"/>
                <a:gd name="T42" fmla="*/ 189 w 197"/>
                <a:gd name="T43" fmla="*/ 37 h 191"/>
                <a:gd name="T44" fmla="*/ 186 w 197"/>
                <a:gd name="T45" fmla="*/ 55 h 191"/>
                <a:gd name="T46" fmla="*/ 184 w 197"/>
                <a:gd name="T47" fmla="*/ 84 h 191"/>
                <a:gd name="T48" fmla="*/ 181 w 197"/>
                <a:gd name="T49" fmla="*/ 117 h 191"/>
                <a:gd name="T50" fmla="*/ 180 w 197"/>
                <a:gd name="T51" fmla="*/ 122 h 191"/>
                <a:gd name="T52" fmla="*/ 173 w 197"/>
                <a:gd name="T53" fmla="*/ 189 h 191"/>
                <a:gd name="T54" fmla="*/ 173 w 197"/>
                <a:gd name="T55" fmla="*/ 189 h 191"/>
                <a:gd name="T56" fmla="*/ 175 w 197"/>
                <a:gd name="T57" fmla="*/ 191 h 191"/>
                <a:gd name="T58" fmla="*/ 177 w 197"/>
                <a:gd name="T59" fmla="*/ 189 h 191"/>
                <a:gd name="T60" fmla="*/ 183 w 197"/>
                <a:gd name="T61" fmla="*/ 122 h 191"/>
                <a:gd name="T62" fmla="*/ 184 w 197"/>
                <a:gd name="T63" fmla="*/ 118 h 191"/>
                <a:gd name="T64" fmla="*/ 187 w 197"/>
                <a:gd name="T65" fmla="*/ 84 h 191"/>
                <a:gd name="T66" fmla="*/ 189 w 197"/>
                <a:gd name="T67" fmla="*/ 55 h 191"/>
                <a:gd name="T68" fmla="*/ 192 w 197"/>
                <a:gd name="T69" fmla="*/ 38 h 191"/>
                <a:gd name="T70" fmla="*/ 195 w 197"/>
                <a:gd name="T71" fmla="*/ 1 h 191"/>
                <a:gd name="T72" fmla="*/ 195 w 197"/>
                <a:gd name="T73" fmla="*/ 0 h 191"/>
                <a:gd name="T74" fmla="*/ 193 w 197"/>
                <a:gd name="T7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7" h="191">
                  <a:moveTo>
                    <a:pt x="193" y="0"/>
                  </a:moveTo>
                  <a:cubicBezTo>
                    <a:pt x="187" y="2"/>
                    <a:pt x="179" y="2"/>
                    <a:pt x="172" y="2"/>
                  </a:cubicBezTo>
                  <a:cubicBezTo>
                    <a:pt x="161" y="3"/>
                    <a:pt x="161" y="3"/>
                    <a:pt x="161" y="3"/>
                  </a:cubicBezTo>
                  <a:cubicBezTo>
                    <a:pt x="148" y="4"/>
                    <a:pt x="130" y="6"/>
                    <a:pt x="113" y="9"/>
                  </a:cubicBezTo>
                  <a:cubicBezTo>
                    <a:pt x="98" y="11"/>
                    <a:pt x="82" y="12"/>
                    <a:pt x="66" y="14"/>
                  </a:cubicBezTo>
                  <a:cubicBezTo>
                    <a:pt x="45" y="16"/>
                    <a:pt x="23" y="18"/>
                    <a:pt x="2" y="23"/>
                  </a:cubicBezTo>
                  <a:cubicBezTo>
                    <a:pt x="1" y="23"/>
                    <a:pt x="0" y="23"/>
                    <a:pt x="0" y="24"/>
                  </a:cubicBezTo>
                  <a:cubicBezTo>
                    <a:pt x="0" y="54"/>
                    <a:pt x="4" y="85"/>
                    <a:pt x="7" y="114"/>
                  </a:cubicBezTo>
                  <a:cubicBezTo>
                    <a:pt x="10" y="138"/>
                    <a:pt x="13" y="162"/>
                    <a:pt x="14" y="186"/>
                  </a:cubicBezTo>
                  <a:cubicBezTo>
                    <a:pt x="14" y="187"/>
                    <a:pt x="15" y="187"/>
                    <a:pt x="16" y="187"/>
                  </a:cubicBezTo>
                  <a:cubicBezTo>
                    <a:pt x="17" y="187"/>
                    <a:pt x="17" y="187"/>
                    <a:pt x="17" y="186"/>
                  </a:cubicBezTo>
                  <a:cubicBezTo>
                    <a:pt x="17" y="186"/>
                    <a:pt x="17" y="186"/>
                    <a:pt x="17" y="186"/>
                  </a:cubicBezTo>
                  <a:cubicBezTo>
                    <a:pt x="17" y="162"/>
                    <a:pt x="14" y="137"/>
                    <a:pt x="11" y="114"/>
                  </a:cubicBezTo>
                  <a:cubicBezTo>
                    <a:pt x="7" y="86"/>
                    <a:pt x="4" y="57"/>
                    <a:pt x="4" y="29"/>
                  </a:cubicBezTo>
                  <a:cubicBezTo>
                    <a:pt x="4" y="28"/>
                    <a:pt x="4" y="27"/>
                    <a:pt x="4" y="26"/>
                  </a:cubicBezTo>
                  <a:cubicBezTo>
                    <a:pt x="24" y="21"/>
                    <a:pt x="46" y="19"/>
                    <a:pt x="66" y="17"/>
                  </a:cubicBezTo>
                  <a:cubicBezTo>
                    <a:pt x="82" y="16"/>
                    <a:pt x="98" y="15"/>
                    <a:pt x="113" y="12"/>
                  </a:cubicBezTo>
                  <a:cubicBezTo>
                    <a:pt x="131" y="9"/>
                    <a:pt x="148" y="7"/>
                    <a:pt x="161" y="6"/>
                  </a:cubicBezTo>
                  <a:cubicBezTo>
                    <a:pt x="172" y="6"/>
                    <a:pt x="172" y="6"/>
                    <a:pt x="172" y="6"/>
                  </a:cubicBezTo>
                  <a:cubicBezTo>
                    <a:pt x="179" y="6"/>
                    <a:pt x="186" y="6"/>
                    <a:pt x="192" y="4"/>
                  </a:cubicBezTo>
                  <a:cubicBezTo>
                    <a:pt x="192" y="6"/>
                    <a:pt x="193" y="7"/>
                    <a:pt x="193" y="9"/>
                  </a:cubicBezTo>
                  <a:cubicBezTo>
                    <a:pt x="193" y="18"/>
                    <a:pt x="191" y="28"/>
                    <a:pt x="189" y="37"/>
                  </a:cubicBezTo>
                  <a:cubicBezTo>
                    <a:pt x="188" y="44"/>
                    <a:pt x="187" y="49"/>
                    <a:pt x="186" y="55"/>
                  </a:cubicBezTo>
                  <a:cubicBezTo>
                    <a:pt x="184" y="84"/>
                    <a:pt x="184" y="84"/>
                    <a:pt x="184" y="84"/>
                  </a:cubicBezTo>
                  <a:cubicBezTo>
                    <a:pt x="183" y="95"/>
                    <a:pt x="182" y="106"/>
                    <a:pt x="181" y="117"/>
                  </a:cubicBezTo>
                  <a:cubicBezTo>
                    <a:pt x="180" y="122"/>
                    <a:pt x="180" y="122"/>
                    <a:pt x="180" y="122"/>
                  </a:cubicBezTo>
                  <a:cubicBezTo>
                    <a:pt x="177" y="144"/>
                    <a:pt x="175" y="167"/>
                    <a:pt x="173" y="189"/>
                  </a:cubicBezTo>
                  <a:cubicBezTo>
                    <a:pt x="173" y="189"/>
                    <a:pt x="173" y="189"/>
                    <a:pt x="173" y="189"/>
                  </a:cubicBezTo>
                  <a:cubicBezTo>
                    <a:pt x="173" y="190"/>
                    <a:pt x="174" y="191"/>
                    <a:pt x="175" y="191"/>
                  </a:cubicBezTo>
                  <a:cubicBezTo>
                    <a:pt x="176" y="191"/>
                    <a:pt x="177" y="190"/>
                    <a:pt x="177" y="189"/>
                  </a:cubicBezTo>
                  <a:cubicBezTo>
                    <a:pt x="178" y="167"/>
                    <a:pt x="181" y="144"/>
                    <a:pt x="183" y="122"/>
                  </a:cubicBezTo>
                  <a:cubicBezTo>
                    <a:pt x="184" y="118"/>
                    <a:pt x="184" y="118"/>
                    <a:pt x="184" y="118"/>
                  </a:cubicBezTo>
                  <a:cubicBezTo>
                    <a:pt x="185" y="107"/>
                    <a:pt x="186" y="95"/>
                    <a:pt x="187" y="84"/>
                  </a:cubicBezTo>
                  <a:cubicBezTo>
                    <a:pt x="189" y="55"/>
                    <a:pt x="189" y="55"/>
                    <a:pt x="189" y="55"/>
                  </a:cubicBezTo>
                  <a:cubicBezTo>
                    <a:pt x="190" y="50"/>
                    <a:pt x="191" y="44"/>
                    <a:pt x="192" y="38"/>
                  </a:cubicBezTo>
                  <a:cubicBezTo>
                    <a:pt x="195" y="25"/>
                    <a:pt x="197" y="12"/>
                    <a:pt x="195" y="1"/>
                  </a:cubicBezTo>
                  <a:cubicBezTo>
                    <a:pt x="195" y="1"/>
                    <a:pt x="195" y="0"/>
                    <a:pt x="195" y="0"/>
                  </a:cubicBezTo>
                  <a:cubicBezTo>
                    <a:pt x="194" y="0"/>
                    <a:pt x="194" y="0"/>
                    <a:pt x="19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2" name="Freeform 117"/>
            <p:cNvSpPr>
              <a:spLocks/>
            </p:cNvSpPr>
            <p:nvPr/>
          </p:nvSpPr>
          <p:spPr bwMode="auto">
            <a:xfrm>
              <a:off x="6070600" y="6315075"/>
              <a:ext cx="274638" cy="282575"/>
            </a:xfrm>
            <a:custGeom>
              <a:avLst/>
              <a:gdLst>
                <a:gd name="T0" fmla="*/ 30 w 49"/>
                <a:gd name="T1" fmla="*/ 7 h 50"/>
                <a:gd name="T2" fmla="*/ 1 w 49"/>
                <a:gd name="T3" fmla="*/ 5 h 50"/>
                <a:gd name="T4" fmla="*/ 24 w 49"/>
                <a:gd name="T5" fmla="*/ 13 h 50"/>
                <a:gd name="T6" fmla="*/ 1 w 49"/>
                <a:gd name="T7" fmla="*/ 17 h 50"/>
                <a:gd name="T8" fmla="*/ 23 w 49"/>
                <a:gd name="T9" fmla="*/ 24 h 50"/>
                <a:gd name="T10" fmla="*/ 0 w 49"/>
                <a:gd name="T11" fmla="*/ 29 h 50"/>
                <a:gd name="T12" fmla="*/ 21 w 49"/>
                <a:gd name="T13" fmla="*/ 34 h 50"/>
                <a:gd name="T14" fmla="*/ 3 w 49"/>
                <a:gd name="T15" fmla="*/ 39 h 50"/>
                <a:gd name="T16" fmla="*/ 41 w 49"/>
                <a:gd name="T17" fmla="*/ 37 h 50"/>
                <a:gd name="T18" fmla="*/ 31 w 49"/>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0">
                  <a:moveTo>
                    <a:pt x="30" y="7"/>
                  </a:moveTo>
                  <a:cubicBezTo>
                    <a:pt x="24" y="1"/>
                    <a:pt x="8" y="0"/>
                    <a:pt x="1" y="5"/>
                  </a:cubicBezTo>
                  <a:cubicBezTo>
                    <a:pt x="4" y="12"/>
                    <a:pt x="18" y="11"/>
                    <a:pt x="24" y="13"/>
                  </a:cubicBezTo>
                  <a:cubicBezTo>
                    <a:pt x="16" y="14"/>
                    <a:pt x="9" y="15"/>
                    <a:pt x="1" y="17"/>
                  </a:cubicBezTo>
                  <a:cubicBezTo>
                    <a:pt x="1" y="25"/>
                    <a:pt x="16" y="24"/>
                    <a:pt x="23" y="24"/>
                  </a:cubicBezTo>
                  <a:cubicBezTo>
                    <a:pt x="16" y="25"/>
                    <a:pt x="7" y="26"/>
                    <a:pt x="0" y="29"/>
                  </a:cubicBezTo>
                  <a:cubicBezTo>
                    <a:pt x="3" y="34"/>
                    <a:pt x="15" y="34"/>
                    <a:pt x="21" y="34"/>
                  </a:cubicBezTo>
                  <a:cubicBezTo>
                    <a:pt x="15" y="35"/>
                    <a:pt x="8" y="37"/>
                    <a:pt x="3" y="39"/>
                  </a:cubicBezTo>
                  <a:cubicBezTo>
                    <a:pt x="6" y="50"/>
                    <a:pt x="35" y="44"/>
                    <a:pt x="41" y="37"/>
                  </a:cubicBezTo>
                  <a:cubicBezTo>
                    <a:pt x="49" y="26"/>
                    <a:pt x="43" y="11"/>
                    <a:pt x="31" y="7"/>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3" name="Freeform 118"/>
            <p:cNvSpPr>
              <a:spLocks noEditPoints="1"/>
            </p:cNvSpPr>
            <p:nvPr/>
          </p:nvSpPr>
          <p:spPr bwMode="auto">
            <a:xfrm>
              <a:off x="6064250" y="6303963"/>
              <a:ext cx="269875" cy="282575"/>
            </a:xfrm>
            <a:custGeom>
              <a:avLst/>
              <a:gdLst>
                <a:gd name="T0" fmla="*/ 2 w 48"/>
                <a:gd name="T1" fmla="*/ 5 h 50"/>
                <a:gd name="T2" fmla="*/ 1 w 48"/>
                <a:gd name="T3" fmla="*/ 7 h 50"/>
                <a:gd name="T4" fmla="*/ 1 w 48"/>
                <a:gd name="T5" fmla="*/ 7 h 50"/>
                <a:gd name="T6" fmla="*/ 15 w 48"/>
                <a:gd name="T7" fmla="*/ 15 h 50"/>
                <a:gd name="T8" fmla="*/ 2 w 48"/>
                <a:gd name="T9" fmla="*/ 17 h 50"/>
                <a:gd name="T10" fmla="*/ 0 w 48"/>
                <a:gd name="T11" fmla="*/ 19 h 50"/>
                <a:gd name="T12" fmla="*/ 0 w 48"/>
                <a:gd name="T13" fmla="*/ 19 h 50"/>
                <a:gd name="T14" fmla="*/ 3 w 48"/>
                <a:gd name="T15" fmla="*/ 24 h 50"/>
                <a:gd name="T16" fmla="*/ 9 w 48"/>
                <a:gd name="T17" fmla="*/ 27 h 50"/>
                <a:gd name="T18" fmla="*/ 1 w 48"/>
                <a:gd name="T19" fmla="*/ 29 h 50"/>
                <a:gd name="T20" fmla="*/ 0 w 48"/>
                <a:gd name="T21" fmla="*/ 31 h 50"/>
                <a:gd name="T22" fmla="*/ 0 w 48"/>
                <a:gd name="T23" fmla="*/ 31 h 50"/>
                <a:gd name="T24" fmla="*/ 10 w 48"/>
                <a:gd name="T25" fmla="*/ 37 h 50"/>
                <a:gd name="T26" fmla="*/ 3 w 48"/>
                <a:gd name="T27" fmla="*/ 40 h 50"/>
                <a:gd name="T28" fmla="*/ 2 w 48"/>
                <a:gd name="T29" fmla="*/ 41 h 50"/>
                <a:gd name="T30" fmla="*/ 2 w 48"/>
                <a:gd name="T31" fmla="*/ 42 h 50"/>
                <a:gd name="T32" fmla="*/ 11 w 48"/>
                <a:gd name="T33" fmla="*/ 48 h 50"/>
                <a:gd name="T34" fmla="*/ 43 w 48"/>
                <a:gd name="T35" fmla="*/ 40 h 50"/>
                <a:gd name="T36" fmla="*/ 47 w 48"/>
                <a:gd name="T37" fmla="*/ 22 h 50"/>
                <a:gd name="T38" fmla="*/ 33 w 48"/>
                <a:gd name="T39" fmla="*/ 7 h 50"/>
                <a:gd name="T40" fmla="*/ 32 w 48"/>
                <a:gd name="T41" fmla="*/ 7 h 50"/>
                <a:gd name="T42" fmla="*/ 2 w 48"/>
                <a:gd name="T43" fmla="*/ 5 h 50"/>
                <a:gd name="T44" fmla="*/ 30 w 48"/>
                <a:gd name="T45" fmla="*/ 10 h 50"/>
                <a:gd name="T46" fmla="*/ 32 w 48"/>
                <a:gd name="T47" fmla="*/ 10 h 50"/>
                <a:gd name="T48" fmla="*/ 43 w 48"/>
                <a:gd name="T49" fmla="*/ 23 h 50"/>
                <a:gd name="T50" fmla="*/ 44 w 48"/>
                <a:gd name="T51" fmla="*/ 28 h 50"/>
                <a:gd name="T52" fmla="*/ 41 w 48"/>
                <a:gd name="T53" fmla="*/ 37 h 50"/>
                <a:gd name="T54" fmla="*/ 12 w 48"/>
                <a:gd name="T55" fmla="*/ 45 h 50"/>
                <a:gd name="T56" fmla="*/ 6 w 48"/>
                <a:gd name="T57" fmla="*/ 42 h 50"/>
                <a:gd name="T58" fmla="*/ 22 w 48"/>
                <a:gd name="T59" fmla="*/ 37 h 50"/>
                <a:gd name="T60" fmla="*/ 24 w 48"/>
                <a:gd name="T61" fmla="*/ 36 h 50"/>
                <a:gd name="T62" fmla="*/ 24 w 48"/>
                <a:gd name="T63" fmla="*/ 35 h 50"/>
                <a:gd name="T64" fmla="*/ 22 w 48"/>
                <a:gd name="T65" fmla="*/ 34 h 50"/>
                <a:gd name="T66" fmla="*/ 4 w 48"/>
                <a:gd name="T67" fmla="*/ 31 h 50"/>
                <a:gd name="T68" fmla="*/ 16 w 48"/>
                <a:gd name="T69" fmla="*/ 29 h 50"/>
                <a:gd name="T70" fmla="*/ 24 w 48"/>
                <a:gd name="T71" fmla="*/ 27 h 50"/>
                <a:gd name="T72" fmla="*/ 26 w 48"/>
                <a:gd name="T73" fmla="*/ 26 h 50"/>
                <a:gd name="T74" fmla="*/ 26 w 48"/>
                <a:gd name="T75" fmla="*/ 26 h 50"/>
                <a:gd name="T76" fmla="*/ 24 w 48"/>
                <a:gd name="T77" fmla="*/ 24 h 50"/>
                <a:gd name="T78" fmla="*/ 23 w 48"/>
                <a:gd name="T79" fmla="*/ 24 h 50"/>
                <a:gd name="T80" fmla="*/ 5 w 48"/>
                <a:gd name="T81" fmla="*/ 21 h 50"/>
                <a:gd name="T82" fmla="*/ 4 w 48"/>
                <a:gd name="T83" fmla="*/ 20 h 50"/>
                <a:gd name="T84" fmla="*/ 25 w 48"/>
                <a:gd name="T85" fmla="*/ 16 h 50"/>
                <a:gd name="T86" fmla="*/ 27 w 48"/>
                <a:gd name="T87" fmla="*/ 15 h 50"/>
                <a:gd name="T88" fmla="*/ 27 w 48"/>
                <a:gd name="T89" fmla="*/ 15 h 50"/>
                <a:gd name="T90" fmla="*/ 26 w 48"/>
                <a:gd name="T91" fmla="*/ 13 h 50"/>
                <a:gd name="T92" fmla="*/ 19 w 48"/>
                <a:gd name="T93" fmla="*/ 12 h 50"/>
                <a:gd name="T94" fmla="*/ 5 w 48"/>
                <a:gd name="T95" fmla="*/ 7 h 50"/>
                <a:gd name="T96" fmla="*/ 30 w 48"/>
                <a:gd name="T97" fmla="*/ 1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50">
                  <a:moveTo>
                    <a:pt x="2" y="5"/>
                  </a:moveTo>
                  <a:cubicBezTo>
                    <a:pt x="1" y="5"/>
                    <a:pt x="1" y="6"/>
                    <a:pt x="1" y="7"/>
                  </a:cubicBezTo>
                  <a:cubicBezTo>
                    <a:pt x="1" y="7"/>
                    <a:pt x="1" y="7"/>
                    <a:pt x="1" y="7"/>
                  </a:cubicBezTo>
                  <a:cubicBezTo>
                    <a:pt x="3" y="12"/>
                    <a:pt x="9" y="14"/>
                    <a:pt x="15" y="15"/>
                  </a:cubicBezTo>
                  <a:cubicBezTo>
                    <a:pt x="8" y="16"/>
                    <a:pt x="2" y="17"/>
                    <a:pt x="2" y="17"/>
                  </a:cubicBezTo>
                  <a:cubicBezTo>
                    <a:pt x="1" y="17"/>
                    <a:pt x="0" y="18"/>
                    <a:pt x="0" y="19"/>
                  </a:cubicBezTo>
                  <a:cubicBezTo>
                    <a:pt x="0" y="19"/>
                    <a:pt x="0" y="19"/>
                    <a:pt x="0" y="19"/>
                  </a:cubicBezTo>
                  <a:cubicBezTo>
                    <a:pt x="0" y="21"/>
                    <a:pt x="1" y="23"/>
                    <a:pt x="3" y="24"/>
                  </a:cubicBezTo>
                  <a:cubicBezTo>
                    <a:pt x="4" y="25"/>
                    <a:pt x="6" y="26"/>
                    <a:pt x="9" y="27"/>
                  </a:cubicBezTo>
                  <a:cubicBezTo>
                    <a:pt x="6" y="27"/>
                    <a:pt x="3" y="28"/>
                    <a:pt x="1" y="29"/>
                  </a:cubicBezTo>
                  <a:cubicBezTo>
                    <a:pt x="0" y="29"/>
                    <a:pt x="0" y="30"/>
                    <a:pt x="0" y="31"/>
                  </a:cubicBezTo>
                  <a:cubicBezTo>
                    <a:pt x="0" y="31"/>
                    <a:pt x="0" y="31"/>
                    <a:pt x="0" y="31"/>
                  </a:cubicBezTo>
                  <a:cubicBezTo>
                    <a:pt x="1" y="35"/>
                    <a:pt x="5" y="36"/>
                    <a:pt x="10" y="37"/>
                  </a:cubicBezTo>
                  <a:cubicBezTo>
                    <a:pt x="7" y="38"/>
                    <a:pt x="5" y="39"/>
                    <a:pt x="3" y="40"/>
                  </a:cubicBezTo>
                  <a:cubicBezTo>
                    <a:pt x="2" y="40"/>
                    <a:pt x="2" y="40"/>
                    <a:pt x="2" y="41"/>
                  </a:cubicBezTo>
                  <a:cubicBezTo>
                    <a:pt x="2" y="41"/>
                    <a:pt x="2" y="41"/>
                    <a:pt x="2" y="42"/>
                  </a:cubicBezTo>
                  <a:cubicBezTo>
                    <a:pt x="3" y="44"/>
                    <a:pt x="5" y="47"/>
                    <a:pt x="11" y="48"/>
                  </a:cubicBezTo>
                  <a:cubicBezTo>
                    <a:pt x="21" y="50"/>
                    <a:pt x="39" y="46"/>
                    <a:pt x="43" y="40"/>
                  </a:cubicBezTo>
                  <a:cubicBezTo>
                    <a:pt x="47" y="34"/>
                    <a:pt x="48" y="28"/>
                    <a:pt x="47" y="22"/>
                  </a:cubicBezTo>
                  <a:cubicBezTo>
                    <a:pt x="45" y="15"/>
                    <a:pt x="40" y="10"/>
                    <a:pt x="33" y="7"/>
                  </a:cubicBezTo>
                  <a:cubicBezTo>
                    <a:pt x="32" y="7"/>
                    <a:pt x="32" y="7"/>
                    <a:pt x="32" y="7"/>
                  </a:cubicBezTo>
                  <a:cubicBezTo>
                    <a:pt x="25" y="1"/>
                    <a:pt x="9" y="0"/>
                    <a:pt x="2" y="5"/>
                  </a:cubicBezTo>
                  <a:close/>
                  <a:moveTo>
                    <a:pt x="30" y="10"/>
                  </a:moveTo>
                  <a:cubicBezTo>
                    <a:pt x="30" y="10"/>
                    <a:pt x="31" y="10"/>
                    <a:pt x="32" y="10"/>
                  </a:cubicBezTo>
                  <a:cubicBezTo>
                    <a:pt x="37" y="12"/>
                    <a:pt x="42" y="17"/>
                    <a:pt x="43" y="23"/>
                  </a:cubicBezTo>
                  <a:cubicBezTo>
                    <a:pt x="44" y="25"/>
                    <a:pt x="44" y="26"/>
                    <a:pt x="44" y="28"/>
                  </a:cubicBezTo>
                  <a:cubicBezTo>
                    <a:pt x="44" y="31"/>
                    <a:pt x="43" y="35"/>
                    <a:pt x="41" y="37"/>
                  </a:cubicBezTo>
                  <a:cubicBezTo>
                    <a:pt x="37" y="42"/>
                    <a:pt x="21" y="47"/>
                    <a:pt x="12" y="45"/>
                  </a:cubicBezTo>
                  <a:cubicBezTo>
                    <a:pt x="9" y="45"/>
                    <a:pt x="7" y="43"/>
                    <a:pt x="6" y="42"/>
                  </a:cubicBezTo>
                  <a:cubicBezTo>
                    <a:pt x="12" y="40"/>
                    <a:pt x="18" y="38"/>
                    <a:pt x="22" y="37"/>
                  </a:cubicBezTo>
                  <a:cubicBezTo>
                    <a:pt x="23" y="37"/>
                    <a:pt x="24" y="36"/>
                    <a:pt x="24" y="36"/>
                  </a:cubicBezTo>
                  <a:cubicBezTo>
                    <a:pt x="24" y="35"/>
                    <a:pt x="24" y="35"/>
                    <a:pt x="24" y="35"/>
                  </a:cubicBezTo>
                  <a:cubicBezTo>
                    <a:pt x="23" y="34"/>
                    <a:pt x="23" y="34"/>
                    <a:pt x="22" y="34"/>
                  </a:cubicBezTo>
                  <a:cubicBezTo>
                    <a:pt x="16" y="35"/>
                    <a:pt x="8" y="34"/>
                    <a:pt x="4" y="31"/>
                  </a:cubicBezTo>
                  <a:cubicBezTo>
                    <a:pt x="8" y="30"/>
                    <a:pt x="12" y="30"/>
                    <a:pt x="16" y="29"/>
                  </a:cubicBezTo>
                  <a:cubicBezTo>
                    <a:pt x="24" y="27"/>
                    <a:pt x="24" y="27"/>
                    <a:pt x="24" y="27"/>
                  </a:cubicBezTo>
                  <a:cubicBezTo>
                    <a:pt x="25" y="27"/>
                    <a:pt x="26" y="27"/>
                    <a:pt x="26" y="26"/>
                  </a:cubicBezTo>
                  <a:cubicBezTo>
                    <a:pt x="26" y="26"/>
                    <a:pt x="26" y="26"/>
                    <a:pt x="26" y="26"/>
                  </a:cubicBezTo>
                  <a:cubicBezTo>
                    <a:pt x="25" y="25"/>
                    <a:pt x="25" y="24"/>
                    <a:pt x="24" y="24"/>
                  </a:cubicBezTo>
                  <a:cubicBezTo>
                    <a:pt x="23" y="24"/>
                    <a:pt x="23" y="24"/>
                    <a:pt x="23" y="24"/>
                  </a:cubicBezTo>
                  <a:cubicBezTo>
                    <a:pt x="18" y="24"/>
                    <a:pt x="9" y="25"/>
                    <a:pt x="5" y="21"/>
                  </a:cubicBezTo>
                  <a:cubicBezTo>
                    <a:pt x="5" y="21"/>
                    <a:pt x="5" y="20"/>
                    <a:pt x="4" y="20"/>
                  </a:cubicBezTo>
                  <a:cubicBezTo>
                    <a:pt x="8" y="19"/>
                    <a:pt x="25" y="16"/>
                    <a:pt x="25" y="16"/>
                  </a:cubicBezTo>
                  <a:cubicBezTo>
                    <a:pt x="26" y="16"/>
                    <a:pt x="27" y="16"/>
                    <a:pt x="27" y="15"/>
                  </a:cubicBezTo>
                  <a:cubicBezTo>
                    <a:pt x="27" y="15"/>
                    <a:pt x="27" y="15"/>
                    <a:pt x="27" y="15"/>
                  </a:cubicBezTo>
                  <a:cubicBezTo>
                    <a:pt x="27" y="14"/>
                    <a:pt x="26" y="13"/>
                    <a:pt x="26" y="13"/>
                  </a:cubicBezTo>
                  <a:cubicBezTo>
                    <a:pt x="19" y="12"/>
                    <a:pt x="19" y="12"/>
                    <a:pt x="19" y="12"/>
                  </a:cubicBezTo>
                  <a:cubicBezTo>
                    <a:pt x="13" y="11"/>
                    <a:pt x="8" y="10"/>
                    <a:pt x="5" y="7"/>
                  </a:cubicBezTo>
                  <a:cubicBezTo>
                    <a:pt x="12" y="4"/>
                    <a:pt x="25" y="5"/>
                    <a:pt x="30"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4" name="Freeform 119"/>
            <p:cNvSpPr>
              <a:spLocks noEditPoints="1"/>
            </p:cNvSpPr>
            <p:nvPr/>
          </p:nvSpPr>
          <p:spPr bwMode="auto">
            <a:xfrm>
              <a:off x="5307013" y="6157913"/>
              <a:ext cx="134938" cy="134938"/>
            </a:xfrm>
            <a:custGeom>
              <a:avLst/>
              <a:gdLst>
                <a:gd name="T0" fmla="*/ 13 w 24"/>
                <a:gd name="T1" fmla="*/ 0 h 24"/>
                <a:gd name="T2" fmla="*/ 7 w 24"/>
                <a:gd name="T3" fmla="*/ 1 h 24"/>
                <a:gd name="T4" fmla="*/ 2 w 24"/>
                <a:gd name="T5" fmla="*/ 1 h 24"/>
                <a:gd name="T6" fmla="*/ 1 w 24"/>
                <a:gd name="T7" fmla="*/ 3 h 24"/>
                <a:gd name="T8" fmla="*/ 1 w 24"/>
                <a:gd name="T9" fmla="*/ 11 h 24"/>
                <a:gd name="T10" fmla="*/ 0 w 24"/>
                <a:gd name="T11" fmla="*/ 21 h 24"/>
                <a:gd name="T12" fmla="*/ 0 w 24"/>
                <a:gd name="T13" fmla="*/ 23 h 24"/>
                <a:gd name="T14" fmla="*/ 2 w 24"/>
                <a:gd name="T15" fmla="*/ 24 h 24"/>
                <a:gd name="T16" fmla="*/ 15 w 24"/>
                <a:gd name="T17" fmla="*/ 22 h 24"/>
                <a:gd name="T18" fmla="*/ 22 w 24"/>
                <a:gd name="T19" fmla="*/ 20 h 24"/>
                <a:gd name="T20" fmla="*/ 23 w 24"/>
                <a:gd name="T21" fmla="*/ 18 h 24"/>
                <a:gd name="T22" fmla="*/ 22 w 24"/>
                <a:gd name="T23" fmla="*/ 17 h 24"/>
                <a:gd name="T24" fmla="*/ 14 w 24"/>
                <a:gd name="T25" fmla="*/ 18 h 24"/>
                <a:gd name="T26" fmla="*/ 4 w 24"/>
                <a:gd name="T27" fmla="*/ 20 h 24"/>
                <a:gd name="T28" fmla="*/ 4 w 24"/>
                <a:gd name="T29" fmla="*/ 15 h 24"/>
                <a:gd name="T30" fmla="*/ 4 w 24"/>
                <a:gd name="T31" fmla="*/ 11 h 24"/>
                <a:gd name="T32" fmla="*/ 4 w 24"/>
                <a:gd name="T33" fmla="*/ 4 h 24"/>
                <a:gd name="T34" fmla="*/ 7 w 24"/>
                <a:gd name="T35" fmla="*/ 4 h 24"/>
                <a:gd name="T36" fmla="*/ 15 w 24"/>
                <a:gd name="T37" fmla="*/ 3 h 24"/>
                <a:gd name="T38" fmla="*/ 15 w 24"/>
                <a:gd name="T39" fmla="*/ 2 h 24"/>
                <a:gd name="T40" fmla="*/ 15 w 24"/>
                <a:gd name="T41" fmla="*/ 1 h 24"/>
                <a:gd name="T42" fmla="*/ 13 w 24"/>
                <a:gd name="T43" fmla="*/ 0 h 24"/>
                <a:gd name="T44" fmla="*/ 3 w 24"/>
                <a:gd name="T45" fmla="*/ 22 h 24"/>
                <a:gd name="T46" fmla="*/ 3 w 24"/>
                <a:gd name="T47" fmla="*/ 22 h 24"/>
                <a:gd name="T48" fmla="*/ 3 w 24"/>
                <a:gd name="T49" fmla="*/ 22 h 24"/>
                <a:gd name="T50" fmla="*/ 3 w 24"/>
                <a:gd name="T51"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4">
                  <a:moveTo>
                    <a:pt x="13" y="0"/>
                  </a:moveTo>
                  <a:cubicBezTo>
                    <a:pt x="12" y="1"/>
                    <a:pt x="9" y="1"/>
                    <a:pt x="7" y="1"/>
                  </a:cubicBezTo>
                  <a:cubicBezTo>
                    <a:pt x="2" y="1"/>
                    <a:pt x="2" y="1"/>
                    <a:pt x="2" y="1"/>
                  </a:cubicBezTo>
                  <a:cubicBezTo>
                    <a:pt x="1" y="1"/>
                    <a:pt x="1" y="2"/>
                    <a:pt x="1" y="3"/>
                  </a:cubicBezTo>
                  <a:cubicBezTo>
                    <a:pt x="1" y="11"/>
                    <a:pt x="1" y="11"/>
                    <a:pt x="1" y="11"/>
                  </a:cubicBezTo>
                  <a:cubicBezTo>
                    <a:pt x="1" y="14"/>
                    <a:pt x="1" y="18"/>
                    <a:pt x="0" y="21"/>
                  </a:cubicBezTo>
                  <a:cubicBezTo>
                    <a:pt x="0" y="22"/>
                    <a:pt x="0" y="22"/>
                    <a:pt x="0" y="23"/>
                  </a:cubicBezTo>
                  <a:cubicBezTo>
                    <a:pt x="1" y="23"/>
                    <a:pt x="1" y="23"/>
                    <a:pt x="2" y="24"/>
                  </a:cubicBezTo>
                  <a:cubicBezTo>
                    <a:pt x="6" y="24"/>
                    <a:pt x="11" y="23"/>
                    <a:pt x="15" y="22"/>
                  </a:cubicBezTo>
                  <a:cubicBezTo>
                    <a:pt x="22" y="20"/>
                    <a:pt x="22" y="20"/>
                    <a:pt x="22" y="20"/>
                  </a:cubicBezTo>
                  <a:cubicBezTo>
                    <a:pt x="23" y="20"/>
                    <a:pt x="24" y="19"/>
                    <a:pt x="23" y="18"/>
                  </a:cubicBezTo>
                  <a:cubicBezTo>
                    <a:pt x="23" y="17"/>
                    <a:pt x="22" y="16"/>
                    <a:pt x="22" y="17"/>
                  </a:cubicBezTo>
                  <a:cubicBezTo>
                    <a:pt x="14" y="18"/>
                    <a:pt x="14" y="18"/>
                    <a:pt x="14" y="18"/>
                  </a:cubicBezTo>
                  <a:cubicBezTo>
                    <a:pt x="11" y="19"/>
                    <a:pt x="7" y="20"/>
                    <a:pt x="4" y="20"/>
                  </a:cubicBezTo>
                  <a:cubicBezTo>
                    <a:pt x="4" y="18"/>
                    <a:pt x="4" y="17"/>
                    <a:pt x="4" y="15"/>
                  </a:cubicBezTo>
                  <a:cubicBezTo>
                    <a:pt x="4" y="13"/>
                    <a:pt x="4" y="12"/>
                    <a:pt x="4" y="11"/>
                  </a:cubicBezTo>
                  <a:cubicBezTo>
                    <a:pt x="4" y="11"/>
                    <a:pt x="4" y="6"/>
                    <a:pt x="4" y="4"/>
                  </a:cubicBezTo>
                  <a:cubicBezTo>
                    <a:pt x="6" y="4"/>
                    <a:pt x="7" y="4"/>
                    <a:pt x="7" y="4"/>
                  </a:cubicBezTo>
                  <a:cubicBezTo>
                    <a:pt x="11" y="4"/>
                    <a:pt x="14" y="4"/>
                    <a:pt x="15" y="3"/>
                  </a:cubicBezTo>
                  <a:cubicBezTo>
                    <a:pt x="15" y="2"/>
                    <a:pt x="15" y="2"/>
                    <a:pt x="15" y="2"/>
                  </a:cubicBezTo>
                  <a:cubicBezTo>
                    <a:pt x="15" y="1"/>
                    <a:pt x="15" y="1"/>
                    <a:pt x="15" y="1"/>
                  </a:cubicBezTo>
                  <a:cubicBezTo>
                    <a:pt x="14" y="0"/>
                    <a:pt x="13" y="0"/>
                    <a:pt x="13" y="0"/>
                  </a:cubicBezTo>
                  <a:close/>
                  <a:moveTo>
                    <a:pt x="3" y="22"/>
                  </a:moveTo>
                  <a:cubicBezTo>
                    <a:pt x="3" y="22"/>
                    <a:pt x="3" y="22"/>
                    <a:pt x="3" y="22"/>
                  </a:cubicBezTo>
                  <a:cubicBezTo>
                    <a:pt x="3" y="22"/>
                    <a:pt x="3" y="22"/>
                    <a:pt x="3" y="22"/>
                  </a:cubicBezTo>
                  <a:cubicBezTo>
                    <a:pt x="3" y="22"/>
                    <a:pt x="3" y="22"/>
                    <a:pt x="3" y="2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5" name="Freeform 120"/>
            <p:cNvSpPr>
              <a:spLocks/>
            </p:cNvSpPr>
            <p:nvPr/>
          </p:nvSpPr>
          <p:spPr bwMode="auto">
            <a:xfrm>
              <a:off x="5318125" y="6197600"/>
              <a:ext cx="88900" cy="50800"/>
            </a:xfrm>
            <a:custGeom>
              <a:avLst/>
              <a:gdLst>
                <a:gd name="T0" fmla="*/ 13 w 16"/>
                <a:gd name="T1" fmla="*/ 1 h 9"/>
                <a:gd name="T2" fmla="*/ 10 w 16"/>
                <a:gd name="T3" fmla="*/ 2 h 9"/>
                <a:gd name="T4" fmla="*/ 3 w 16"/>
                <a:gd name="T5" fmla="*/ 4 h 9"/>
                <a:gd name="T6" fmla="*/ 0 w 16"/>
                <a:gd name="T7" fmla="*/ 4 h 9"/>
                <a:gd name="T8" fmla="*/ 1 w 16"/>
                <a:gd name="T9" fmla="*/ 7 h 9"/>
                <a:gd name="T10" fmla="*/ 12 w 16"/>
                <a:gd name="T11" fmla="*/ 5 h 9"/>
                <a:gd name="T12" fmla="*/ 14 w 16"/>
                <a:gd name="T13" fmla="*/ 4 h 9"/>
                <a:gd name="T14" fmla="*/ 15 w 16"/>
                <a:gd name="T15" fmla="*/ 2 h 9"/>
                <a:gd name="T16" fmla="*/ 13 w 16"/>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3" y="1"/>
                  </a:moveTo>
                  <a:cubicBezTo>
                    <a:pt x="10" y="2"/>
                    <a:pt x="10" y="2"/>
                    <a:pt x="10" y="2"/>
                  </a:cubicBezTo>
                  <a:cubicBezTo>
                    <a:pt x="8" y="3"/>
                    <a:pt x="4" y="5"/>
                    <a:pt x="3" y="4"/>
                  </a:cubicBezTo>
                  <a:cubicBezTo>
                    <a:pt x="2" y="3"/>
                    <a:pt x="1" y="4"/>
                    <a:pt x="0" y="4"/>
                  </a:cubicBezTo>
                  <a:cubicBezTo>
                    <a:pt x="0" y="5"/>
                    <a:pt x="0" y="6"/>
                    <a:pt x="1" y="7"/>
                  </a:cubicBezTo>
                  <a:cubicBezTo>
                    <a:pt x="4" y="9"/>
                    <a:pt x="8" y="7"/>
                    <a:pt x="12" y="5"/>
                  </a:cubicBezTo>
                  <a:cubicBezTo>
                    <a:pt x="14" y="4"/>
                    <a:pt x="14" y="4"/>
                    <a:pt x="14" y="4"/>
                  </a:cubicBezTo>
                  <a:cubicBezTo>
                    <a:pt x="15" y="4"/>
                    <a:pt x="16" y="3"/>
                    <a:pt x="15" y="2"/>
                  </a:cubicBezTo>
                  <a:cubicBezTo>
                    <a:pt x="15" y="1"/>
                    <a:pt x="14" y="0"/>
                    <a:pt x="1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6" name="Freeform 121"/>
            <p:cNvSpPr>
              <a:spLocks/>
            </p:cNvSpPr>
            <p:nvPr/>
          </p:nvSpPr>
          <p:spPr bwMode="auto">
            <a:xfrm>
              <a:off x="5435600" y="6164263"/>
              <a:ext cx="101600" cy="100013"/>
            </a:xfrm>
            <a:custGeom>
              <a:avLst/>
              <a:gdLst>
                <a:gd name="T0" fmla="*/ 4 w 18"/>
                <a:gd name="T1" fmla="*/ 8 h 18"/>
                <a:gd name="T2" fmla="*/ 3 w 18"/>
                <a:gd name="T3" fmla="*/ 5 h 18"/>
                <a:gd name="T4" fmla="*/ 3 w 18"/>
                <a:gd name="T5" fmla="*/ 5 h 18"/>
                <a:gd name="T6" fmla="*/ 2 w 18"/>
                <a:gd name="T7" fmla="*/ 3 h 18"/>
                <a:gd name="T8" fmla="*/ 0 w 18"/>
                <a:gd name="T9" fmla="*/ 5 h 18"/>
                <a:gd name="T10" fmla="*/ 2 w 18"/>
                <a:gd name="T11" fmla="*/ 17 h 18"/>
                <a:gd name="T12" fmla="*/ 4 w 18"/>
                <a:gd name="T13" fmla="*/ 18 h 18"/>
                <a:gd name="T14" fmla="*/ 5 w 18"/>
                <a:gd name="T15" fmla="*/ 16 h 18"/>
                <a:gd name="T16" fmla="*/ 12 w 18"/>
                <a:gd name="T17" fmla="*/ 4 h 18"/>
                <a:gd name="T18" fmla="*/ 14 w 18"/>
                <a:gd name="T19" fmla="*/ 5 h 18"/>
                <a:gd name="T20" fmla="*/ 11 w 18"/>
                <a:gd name="T21" fmla="*/ 12 h 18"/>
                <a:gd name="T22" fmla="*/ 12 w 18"/>
                <a:gd name="T23" fmla="*/ 14 h 18"/>
                <a:gd name="T24" fmla="*/ 14 w 18"/>
                <a:gd name="T25" fmla="*/ 14 h 18"/>
                <a:gd name="T26" fmla="*/ 17 w 18"/>
                <a:gd name="T27" fmla="*/ 4 h 18"/>
                <a:gd name="T28" fmla="*/ 12 w 18"/>
                <a:gd name="T29" fmla="*/ 0 h 18"/>
                <a:gd name="T30" fmla="*/ 4 w 18"/>
                <a:gd name="T31"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4" y="8"/>
                  </a:moveTo>
                  <a:cubicBezTo>
                    <a:pt x="4" y="7"/>
                    <a:pt x="3" y="6"/>
                    <a:pt x="3" y="5"/>
                  </a:cubicBezTo>
                  <a:cubicBezTo>
                    <a:pt x="3" y="5"/>
                    <a:pt x="3" y="5"/>
                    <a:pt x="3" y="5"/>
                  </a:cubicBezTo>
                  <a:cubicBezTo>
                    <a:pt x="3" y="4"/>
                    <a:pt x="3" y="3"/>
                    <a:pt x="2" y="3"/>
                  </a:cubicBezTo>
                  <a:cubicBezTo>
                    <a:pt x="1" y="3"/>
                    <a:pt x="0" y="4"/>
                    <a:pt x="0" y="5"/>
                  </a:cubicBezTo>
                  <a:cubicBezTo>
                    <a:pt x="0" y="7"/>
                    <a:pt x="1" y="14"/>
                    <a:pt x="2" y="17"/>
                  </a:cubicBezTo>
                  <a:cubicBezTo>
                    <a:pt x="2" y="18"/>
                    <a:pt x="3" y="18"/>
                    <a:pt x="4" y="18"/>
                  </a:cubicBezTo>
                  <a:cubicBezTo>
                    <a:pt x="5" y="18"/>
                    <a:pt x="5" y="17"/>
                    <a:pt x="5" y="16"/>
                  </a:cubicBezTo>
                  <a:cubicBezTo>
                    <a:pt x="6" y="12"/>
                    <a:pt x="8" y="3"/>
                    <a:pt x="12" y="4"/>
                  </a:cubicBezTo>
                  <a:cubicBezTo>
                    <a:pt x="14" y="4"/>
                    <a:pt x="14" y="5"/>
                    <a:pt x="14" y="5"/>
                  </a:cubicBezTo>
                  <a:cubicBezTo>
                    <a:pt x="15" y="7"/>
                    <a:pt x="13" y="10"/>
                    <a:pt x="11" y="12"/>
                  </a:cubicBezTo>
                  <a:cubicBezTo>
                    <a:pt x="11" y="13"/>
                    <a:pt x="11" y="14"/>
                    <a:pt x="12" y="14"/>
                  </a:cubicBezTo>
                  <a:cubicBezTo>
                    <a:pt x="12" y="15"/>
                    <a:pt x="13" y="15"/>
                    <a:pt x="14" y="14"/>
                  </a:cubicBezTo>
                  <a:cubicBezTo>
                    <a:pt x="16" y="12"/>
                    <a:pt x="18" y="7"/>
                    <a:pt x="17" y="4"/>
                  </a:cubicBezTo>
                  <a:cubicBezTo>
                    <a:pt x="17" y="3"/>
                    <a:pt x="16" y="1"/>
                    <a:pt x="12" y="0"/>
                  </a:cubicBezTo>
                  <a:cubicBezTo>
                    <a:pt x="8" y="0"/>
                    <a:pt x="5" y="4"/>
                    <a:pt x="4" y="8"/>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7" name="Freeform 122"/>
            <p:cNvSpPr>
              <a:spLocks noEditPoints="1"/>
            </p:cNvSpPr>
            <p:nvPr/>
          </p:nvSpPr>
          <p:spPr bwMode="auto">
            <a:xfrm>
              <a:off x="5508625" y="6157913"/>
              <a:ext cx="123825" cy="214313"/>
            </a:xfrm>
            <a:custGeom>
              <a:avLst/>
              <a:gdLst>
                <a:gd name="T0" fmla="*/ 9 w 22"/>
                <a:gd name="T1" fmla="*/ 9 h 38"/>
                <a:gd name="T2" fmla="*/ 11 w 22"/>
                <a:gd name="T3" fmla="*/ 16 h 38"/>
                <a:gd name="T4" fmla="*/ 18 w 22"/>
                <a:gd name="T5" fmla="*/ 11 h 38"/>
                <a:gd name="T6" fmla="*/ 19 w 22"/>
                <a:gd name="T7" fmla="*/ 18 h 38"/>
                <a:gd name="T8" fmla="*/ 13 w 22"/>
                <a:gd name="T9" fmla="*/ 32 h 38"/>
                <a:gd name="T10" fmla="*/ 6 w 22"/>
                <a:gd name="T11" fmla="*/ 31 h 38"/>
                <a:gd name="T12" fmla="*/ 8 w 22"/>
                <a:gd name="T13" fmla="*/ 22 h 38"/>
                <a:gd name="T14" fmla="*/ 8 w 22"/>
                <a:gd name="T15" fmla="*/ 20 h 38"/>
                <a:gd name="T16" fmla="*/ 5 w 22"/>
                <a:gd name="T17" fmla="*/ 20 h 38"/>
                <a:gd name="T18" fmla="*/ 3 w 22"/>
                <a:gd name="T19" fmla="*/ 33 h 38"/>
                <a:gd name="T20" fmla="*/ 14 w 22"/>
                <a:gd name="T21" fmla="*/ 35 h 38"/>
                <a:gd name="T22" fmla="*/ 22 w 22"/>
                <a:gd name="T23" fmla="*/ 17 h 38"/>
                <a:gd name="T24" fmla="*/ 21 w 22"/>
                <a:gd name="T25" fmla="*/ 7 h 38"/>
                <a:gd name="T26" fmla="*/ 22 w 22"/>
                <a:gd name="T27" fmla="*/ 6 h 38"/>
                <a:gd name="T28" fmla="*/ 22 w 22"/>
                <a:gd name="T29" fmla="*/ 5 h 38"/>
                <a:gd name="T30" fmla="*/ 18 w 22"/>
                <a:gd name="T31" fmla="*/ 0 h 38"/>
                <a:gd name="T32" fmla="*/ 9 w 22"/>
                <a:gd name="T33" fmla="*/ 9 h 38"/>
                <a:gd name="T34" fmla="*/ 12 w 22"/>
                <a:gd name="T35" fmla="*/ 11 h 38"/>
                <a:gd name="T36" fmla="*/ 13 w 22"/>
                <a:gd name="T37" fmla="*/ 9 h 38"/>
                <a:gd name="T38" fmla="*/ 18 w 22"/>
                <a:gd name="T39" fmla="*/ 4 h 38"/>
                <a:gd name="T40" fmla="*/ 18 w 22"/>
                <a:gd name="T41" fmla="*/ 5 h 38"/>
                <a:gd name="T42" fmla="*/ 18 w 22"/>
                <a:gd name="T43" fmla="*/ 6 h 38"/>
                <a:gd name="T44" fmla="*/ 18 w 22"/>
                <a:gd name="T45" fmla="*/ 6 h 38"/>
                <a:gd name="T46" fmla="*/ 18 w 22"/>
                <a:gd name="T47" fmla="*/ 6 h 38"/>
                <a:gd name="T48" fmla="*/ 13 w 22"/>
                <a:gd name="T49" fmla="*/ 12 h 38"/>
                <a:gd name="T50" fmla="*/ 12 w 22"/>
                <a:gd name="T51"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8">
                  <a:moveTo>
                    <a:pt x="9" y="9"/>
                  </a:moveTo>
                  <a:cubicBezTo>
                    <a:pt x="9" y="12"/>
                    <a:pt x="9" y="15"/>
                    <a:pt x="11" y="16"/>
                  </a:cubicBezTo>
                  <a:cubicBezTo>
                    <a:pt x="13" y="17"/>
                    <a:pt x="16" y="14"/>
                    <a:pt x="18" y="11"/>
                  </a:cubicBezTo>
                  <a:cubicBezTo>
                    <a:pt x="19" y="14"/>
                    <a:pt x="19" y="16"/>
                    <a:pt x="19" y="18"/>
                  </a:cubicBezTo>
                  <a:cubicBezTo>
                    <a:pt x="19" y="28"/>
                    <a:pt x="16" y="31"/>
                    <a:pt x="13" y="32"/>
                  </a:cubicBezTo>
                  <a:cubicBezTo>
                    <a:pt x="10" y="34"/>
                    <a:pt x="7" y="33"/>
                    <a:pt x="6" y="31"/>
                  </a:cubicBezTo>
                  <a:cubicBezTo>
                    <a:pt x="4" y="29"/>
                    <a:pt x="4" y="25"/>
                    <a:pt x="8" y="22"/>
                  </a:cubicBezTo>
                  <a:cubicBezTo>
                    <a:pt x="8" y="22"/>
                    <a:pt x="8" y="21"/>
                    <a:pt x="8" y="20"/>
                  </a:cubicBezTo>
                  <a:cubicBezTo>
                    <a:pt x="7" y="19"/>
                    <a:pt x="6" y="19"/>
                    <a:pt x="5" y="20"/>
                  </a:cubicBezTo>
                  <a:cubicBezTo>
                    <a:pt x="1" y="24"/>
                    <a:pt x="0" y="29"/>
                    <a:pt x="3" y="33"/>
                  </a:cubicBezTo>
                  <a:cubicBezTo>
                    <a:pt x="4" y="36"/>
                    <a:pt x="8" y="38"/>
                    <a:pt x="14" y="35"/>
                  </a:cubicBezTo>
                  <a:cubicBezTo>
                    <a:pt x="19" y="33"/>
                    <a:pt x="22" y="27"/>
                    <a:pt x="22" y="17"/>
                  </a:cubicBezTo>
                  <a:cubicBezTo>
                    <a:pt x="22" y="14"/>
                    <a:pt x="22" y="11"/>
                    <a:pt x="21" y="7"/>
                  </a:cubicBezTo>
                  <a:cubicBezTo>
                    <a:pt x="22" y="7"/>
                    <a:pt x="22" y="6"/>
                    <a:pt x="22" y="6"/>
                  </a:cubicBezTo>
                  <a:cubicBezTo>
                    <a:pt x="22" y="6"/>
                    <a:pt x="22" y="5"/>
                    <a:pt x="22" y="5"/>
                  </a:cubicBezTo>
                  <a:cubicBezTo>
                    <a:pt x="22" y="1"/>
                    <a:pt x="19" y="0"/>
                    <a:pt x="18" y="0"/>
                  </a:cubicBezTo>
                  <a:cubicBezTo>
                    <a:pt x="15" y="0"/>
                    <a:pt x="10" y="5"/>
                    <a:pt x="9" y="9"/>
                  </a:cubicBezTo>
                  <a:close/>
                  <a:moveTo>
                    <a:pt x="12" y="11"/>
                  </a:moveTo>
                  <a:cubicBezTo>
                    <a:pt x="12" y="11"/>
                    <a:pt x="12" y="10"/>
                    <a:pt x="13" y="9"/>
                  </a:cubicBezTo>
                  <a:cubicBezTo>
                    <a:pt x="13" y="6"/>
                    <a:pt x="17" y="3"/>
                    <a:pt x="18" y="4"/>
                  </a:cubicBezTo>
                  <a:cubicBezTo>
                    <a:pt x="18" y="4"/>
                    <a:pt x="18" y="4"/>
                    <a:pt x="18" y="5"/>
                  </a:cubicBezTo>
                  <a:cubicBezTo>
                    <a:pt x="18" y="5"/>
                    <a:pt x="18" y="5"/>
                    <a:pt x="18" y="6"/>
                  </a:cubicBezTo>
                  <a:cubicBezTo>
                    <a:pt x="18" y="6"/>
                    <a:pt x="18" y="6"/>
                    <a:pt x="18" y="6"/>
                  </a:cubicBezTo>
                  <a:cubicBezTo>
                    <a:pt x="18" y="6"/>
                    <a:pt x="18" y="6"/>
                    <a:pt x="18" y="6"/>
                  </a:cubicBezTo>
                  <a:cubicBezTo>
                    <a:pt x="16" y="9"/>
                    <a:pt x="14" y="12"/>
                    <a:pt x="13" y="12"/>
                  </a:cubicBezTo>
                  <a:cubicBezTo>
                    <a:pt x="12" y="12"/>
                    <a:pt x="12" y="12"/>
                    <a:pt x="12" y="1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8" name="Freeform 123"/>
            <p:cNvSpPr>
              <a:spLocks/>
            </p:cNvSpPr>
            <p:nvPr/>
          </p:nvSpPr>
          <p:spPr bwMode="auto">
            <a:xfrm>
              <a:off x="5694363" y="6096000"/>
              <a:ext cx="39688" cy="168275"/>
            </a:xfrm>
            <a:custGeom>
              <a:avLst/>
              <a:gdLst>
                <a:gd name="T0" fmla="*/ 4 w 7"/>
                <a:gd name="T1" fmla="*/ 2 h 30"/>
                <a:gd name="T2" fmla="*/ 2 w 7"/>
                <a:gd name="T3" fmla="*/ 14 h 30"/>
                <a:gd name="T4" fmla="*/ 0 w 7"/>
                <a:gd name="T5" fmla="*/ 28 h 30"/>
                <a:gd name="T6" fmla="*/ 2 w 7"/>
                <a:gd name="T7" fmla="*/ 30 h 30"/>
                <a:gd name="T8" fmla="*/ 4 w 7"/>
                <a:gd name="T9" fmla="*/ 29 h 30"/>
                <a:gd name="T10" fmla="*/ 5 w 7"/>
                <a:gd name="T11" fmla="*/ 15 h 30"/>
                <a:gd name="T12" fmla="*/ 7 w 7"/>
                <a:gd name="T13" fmla="*/ 2 h 30"/>
                <a:gd name="T14" fmla="*/ 6 w 7"/>
                <a:gd name="T15" fmla="*/ 0 h 30"/>
                <a:gd name="T16" fmla="*/ 4 w 7"/>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4" y="2"/>
                  </a:moveTo>
                  <a:cubicBezTo>
                    <a:pt x="2" y="14"/>
                    <a:pt x="2" y="14"/>
                    <a:pt x="2" y="14"/>
                  </a:cubicBezTo>
                  <a:cubicBezTo>
                    <a:pt x="0" y="28"/>
                    <a:pt x="0" y="28"/>
                    <a:pt x="0" y="28"/>
                  </a:cubicBezTo>
                  <a:cubicBezTo>
                    <a:pt x="0" y="29"/>
                    <a:pt x="1" y="30"/>
                    <a:pt x="2" y="30"/>
                  </a:cubicBezTo>
                  <a:cubicBezTo>
                    <a:pt x="3" y="30"/>
                    <a:pt x="3" y="30"/>
                    <a:pt x="4" y="29"/>
                  </a:cubicBezTo>
                  <a:cubicBezTo>
                    <a:pt x="5" y="15"/>
                    <a:pt x="5" y="15"/>
                    <a:pt x="5" y="15"/>
                  </a:cubicBezTo>
                  <a:cubicBezTo>
                    <a:pt x="7" y="2"/>
                    <a:pt x="7" y="2"/>
                    <a:pt x="7" y="2"/>
                  </a:cubicBezTo>
                  <a:cubicBezTo>
                    <a:pt x="7" y="1"/>
                    <a:pt x="6" y="0"/>
                    <a:pt x="6" y="0"/>
                  </a:cubicBezTo>
                  <a:cubicBezTo>
                    <a:pt x="5" y="0"/>
                    <a:pt x="4" y="1"/>
                    <a:pt x="4"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9" name="Freeform 124"/>
            <p:cNvSpPr>
              <a:spLocks/>
            </p:cNvSpPr>
            <p:nvPr/>
          </p:nvSpPr>
          <p:spPr bwMode="auto">
            <a:xfrm>
              <a:off x="5761038" y="6164263"/>
              <a:ext cx="34925" cy="106363"/>
            </a:xfrm>
            <a:custGeom>
              <a:avLst/>
              <a:gdLst>
                <a:gd name="T0" fmla="*/ 3 w 6"/>
                <a:gd name="T1" fmla="*/ 1 h 19"/>
                <a:gd name="T2" fmla="*/ 0 w 6"/>
                <a:gd name="T3" fmla="*/ 17 h 19"/>
                <a:gd name="T4" fmla="*/ 1 w 6"/>
                <a:gd name="T5" fmla="*/ 19 h 19"/>
                <a:gd name="T6" fmla="*/ 3 w 6"/>
                <a:gd name="T7" fmla="*/ 18 h 19"/>
                <a:gd name="T8" fmla="*/ 5 w 6"/>
                <a:gd name="T9" fmla="*/ 10 h 19"/>
                <a:gd name="T10" fmla="*/ 6 w 6"/>
                <a:gd name="T11" fmla="*/ 2 h 19"/>
                <a:gd name="T12" fmla="*/ 5 w 6"/>
                <a:gd name="T13" fmla="*/ 0 h 19"/>
                <a:gd name="T14" fmla="*/ 3 w 6"/>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9">
                  <a:moveTo>
                    <a:pt x="3" y="1"/>
                  </a:moveTo>
                  <a:cubicBezTo>
                    <a:pt x="0" y="17"/>
                    <a:pt x="0" y="17"/>
                    <a:pt x="0" y="17"/>
                  </a:cubicBezTo>
                  <a:cubicBezTo>
                    <a:pt x="0" y="18"/>
                    <a:pt x="0" y="19"/>
                    <a:pt x="1" y="19"/>
                  </a:cubicBezTo>
                  <a:cubicBezTo>
                    <a:pt x="2" y="19"/>
                    <a:pt x="3" y="19"/>
                    <a:pt x="3" y="18"/>
                  </a:cubicBezTo>
                  <a:cubicBezTo>
                    <a:pt x="5" y="10"/>
                    <a:pt x="5" y="10"/>
                    <a:pt x="5" y="10"/>
                  </a:cubicBezTo>
                  <a:cubicBezTo>
                    <a:pt x="6" y="2"/>
                    <a:pt x="6" y="2"/>
                    <a:pt x="6" y="2"/>
                  </a:cubicBezTo>
                  <a:cubicBezTo>
                    <a:pt x="6" y="1"/>
                    <a:pt x="6" y="0"/>
                    <a:pt x="5" y="0"/>
                  </a:cubicBezTo>
                  <a:cubicBezTo>
                    <a:pt x="4" y="0"/>
                    <a:pt x="3" y="0"/>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0" name="Freeform 125"/>
            <p:cNvSpPr>
              <a:spLocks noEditPoints="1"/>
            </p:cNvSpPr>
            <p:nvPr/>
          </p:nvSpPr>
          <p:spPr bwMode="auto">
            <a:xfrm>
              <a:off x="5789613" y="6096000"/>
              <a:ext cx="33338" cy="28575"/>
            </a:xfrm>
            <a:custGeom>
              <a:avLst/>
              <a:gdLst>
                <a:gd name="T0" fmla="*/ 3 w 6"/>
                <a:gd name="T1" fmla="*/ 0 h 5"/>
                <a:gd name="T2" fmla="*/ 2 w 6"/>
                <a:gd name="T3" fmla="*/ 1 h 5"/>
                <a:gd name="T4" fmla="*/ 2 w 6"/>
                <a:gd name="T5" fmla="*/ 1 h 5"/>
                <a:gd name="T6" fmla="*/ 0 w 6"/>
                <a:gd name="T7" fmla="*/ 3 h 5"/>
                <a:gd name="T8" fmla="*/ 0 w 6"/>
                <a:gd name="T9" fmla="*/ 3 h 5"/>
                <a:gd name="T10" fmla="*/ 2 w 6"/>
                <a:gd name="T11" fmla="*/ 5 h 5"/>
                <a:gd name="T12" fmla="*/ 4 w 6"/>
                <a:gd name="T13" fmla="*/ 4 h 5"/>
                <a:gd name="T14" fmla="*/ 6 w 6"/>
                <a:gd name="T15" fmla="*/ 2 h 5"/>
                <a:gd name="T16" fmla="*/ 5 w 6"/>
                <a:gd name="T17" fmla="*/ 1 h 5"/>
                <a:gd name="T18" fmla="*/ 4 w 6"/>
                <a:gd name="T19" fmla="*/ 0 h 5"/>
                <a:gd name="T20" fmla="*/ 3 w 6"/>
                <a:gd name="T21" fmla="*/ 0 h 5"/>
                <a:gd name="T22" fmla="*/ 1 w 6"/>
                <a:gd name="T23" fmla="*/ 3 h 5"/>
                <a:gd name="T24" fmla="*/ 2 w 6"/>
                <a:gd name="T25" fmla="*/ 4 h 5"/>
                <a:gd name="T26" fmla="*/ 1 w 6"/>
                <a:gd name="T27" fmla="*/ 3 h 5"/>
                <a:gd name="T28" fmla="*/ 3 w 6"/>
                <a:gd name="T29" fmla="*/ 1 h 5"/>
                <a:gd name="T30" fmla="*/ 4 w 6"/>
                <a:gd name="T31" fmla="*/ 2 h 5"/>
                <a:gd name="T32" fmla="*/ 3 w 6"/>
                <a:gd name="T33" fmla="*/ 3 h 5"/>
                <a:gd name="T34" fmla="*/ 3 w 6"/>
                <a:gd name="T35" fmla="*/ 3 h 5"/>
                <a:gd name="T36" fmla="*/ 2 w 6"/>
                <a:gd name="T37" fmla="*/ 3 h 5"/>
                <a:gd name="T38" fmla="*/ 2 w 6"/>
                <a:gd name="T39" fmla="*/ 2 h 5"/>
                <a:gd name="T40" fmla="*/ 2 w 6"/>
                <a:gd name="T41" fmla="*/ 2 h 5"/>
                <a:gd name="T42" fmla="*/ 3 w 6"/>
                <a:gd name="T4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5">
                  <a:moveTo>
                    <a:pt x="3" y="0"/>
                  </a:moveTo>
                  <a:cubicBezTo>
                    <a:pt x="2" y="0"/>
                    <a:pt x="2" y="0"/>
                    <a:pt x="2" y="1"/>
                  </a:cubicBezTo>
                  <a:cubicBezTo>
                    <a:pt x="2" y="1"/>
                    <a:pt x="2" y="1"/>
                    <a:pt x="2" y="1"/>
                  </a:cubicBezTo>
                  <a:cubicBezTo>
                    <a:pt x="1" y="1"/>
                    <a:pt x="0" y="1"/>
                    <a:pt x="0" y="3"/>
                  </a:cubicBezTo>
                  <a:cubicBezTo>
                    <a:pt x="0" y="3"/>
                    <a:pt x="0" y="3"/>
                    <a:pt x="0" y="3"/>
                  </a:cubicBezTo>
                  <a:cubicBezTo>
                    <a:pt x="0" y="4"/>
                    <a:pt x="2" y="4"/>
                    <a:pt x="2" y="5"/>
                  </a:cubicBezTo>
                  <a:cubicBezTo>
                    <a:pt x="3" y="5"/>
                    <a:pt x="3" y="5"/>
                    <a:pt x="4" y="4"/>
                  </a:cubicBezTo>
                  <a:cubicBezTo>
                    <a:pt x="5" y="4"/>
                    <a:pt x="6" y="3"/>
                    <a:pt x="6" y="2"/>
                  </a:cubicBezTo>
                  <a:cubicBezTo>
                    <a:pt x="6" y="2"/>
                    <a:pt x="6" y="1"/>
                    <a:pt x="5" y="1"/>
                  </a:cubicBezTo>
                  <a:cubicBezTo>
                    <a:pt x="5" y="1"/>
                    <a:pt x="5" y="1"/>
                    <a:pt x="4" y="0"/>
                  </a:cubicBezTo>
                  <a:cubicBezTo>
                    <a:pt x="4" y="0"/>
                    <a:pt x="3" y="0"/>
                    <a:pt x="3" y="0"/>
                  </a:cubicBezTo>
                  <a:close/>
                  <a:moveTo>
                    <a:pt x="1" y="3"/>
                  </a:moveTo>
                  <a:cubicBezTo>
                    <a:pt x="1" y="4"/>
                    <a:pt x="2" y="4"/>
                    <a:pt x="2" y="4"/>
                  </a:cubicBezTo>
                  <a:cubicBezTo>
                    <a:pt x="2" y="4"/>
                    <a:pt x="1" y="4"/>
                    <a:pt x="1" y="3"/>
                  </a:cubicBezTo>
                  <a:close/>
                  <a:moveTo>
                    <a:pt x="3" y="1"/>
                  </a:moveTo>
                  <a:cubicBezTo>
                    <a:pt x="3" y="2"/>
                    <a:pt x="4" y="2"/>
                    <a:pt x="4" y="2"/>
                  </a:cubicBezTo>
                  <a:cubicBezTo>
                    <a:pt x="4" y="3"/>
                    <a:pt x="4" y="3"/>
                    <a:pt x="3" y="3"/>
                  </a:cubicBezTo>
                  <a:cubicBezTo>
                    <a:pt x="3" y="3"/>
                    <a:pt x="3" y="3"/>
                    <a:pt x="3" y="3"/>
                  </a:cubicBezTo>
                  <a:cubicBezTo>
                    <a:pt x="3" y="3"/>
                    <a:pt x="2" y="3"/>
                    <a:pt x="2" y="3"/>
                  </a:cubicBezTo>
                  <a:cubicBezTo>
                    <a:pt x="2" y="3"/>
                    <a:pt x="2" y="2"/>
                    <a:pt x="2" y="2"/>
                  </a:cubicBezTo>
                  <a:cubicBezTo>
                    <a:pt x="2" y="2"/>
                    <a:pt x="2" y="2"/>
                    <a:pt x="2" y="2"/>
                  </a:cubicBezTo>
                  <a:cubicBezTo>
                    <a:pt x="2" y="1"/>
                    <a:pt x="3" y="1"/>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1" name="Freeform 126"/>
            <p:cNvSpPr>
              <a:spLocks/>
            </p:cNvSpPr>
            <p:nvPr/>
          </p:nvSpPr>
          <p:spPr bwMode="auto">
            <a:xfrm>
              <a:off x="5822950" y="6135688"/>
              <a:ext cx="95250" cy="106363"/>
            </a:xfrm>
            <a:custGeom>
              <a:avLst/>
              <a:gdLst>
                <a:gd name="T0" fmla="*/ 8 w 17"/>
                <a:gd name="T1" fmla="*/ 2 h 19"/>
                <a:gd name="T2" fmla="*/ 6 w 17"/>
                <a:gd name="T3" fmla="*/ 7 h 19"/>
                <a:gd name="T4" fmla="*/ 6 w 17"/>
                <a:gd name="T5" fmla="*/ 8 h 19"/>
                <a:gd name="T6" fmla="*/ 10 w 17"/>
                <a:gd name="T7" fmla="*/ 12 h 19"/>
                <a:gd name="T8" fmla="*/ 7 w 17"/>
                <a:gd name="T9" fmla="*/ 15 h 19"/>
                <a:gd name="T10" fmla="*/ 3 w 17"/>
                <a:gd name="T11" fmla="*/ 13 h 19"/>
                <a:gd name="T12" fmla="*/ 1 w 17"/>
                <a:gd name="T13" fmla="*/ 12 h 19"/>
                <a:gd name="T14" fmla="*/ 0 w 17"/>
                <a:gd name="T15" fmla="*/ 15 h 19"/>
                <a:gd name="T16" fmla="*/ 8 w 17"/>
                <a:gd name="T17" fmla="*/ 18 h 19"/>
                <a:gd name="T18" fmla="*/ 14 w 17"/>
                <a:gd name="T19" fmla="*/ 11 h 19"/>
                <a:gd name="T20" fmla="*/ 13 w 17"/>
                <a:gd name="T21" fmla="*/ 9 h 19"/>
                <a:gd name="T22" fmla="*/ 9 w 17"/>
                <a:gd name="T23" fmla="*/ 7 h 19"/>
                <a:gd name="T24" fmla="*/ 10 w 17"/>
                <a:gd name="T25" fmla="*/ 5 h 19"/>
                <a:gd name="T26" fmla="*/ 15 w 17"/>
                <a:gd name="T27" fmla="*/ 4 h 19"/>
                <a:gd name="T28" fmla="*/ 17 w 17"/>
                <a:gd name="T29" fmla="*/ 3 h 19"/>
                <a:gd name="T30" fmla="*/ 16 w 17"/>
                <a:gd name="T31" fmla="*/ 1 h 19"/>
                <a:gd name="T32" fmla="*/ 8 w 17"/>
                <a:gd name="T3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9">
                  <a:moveTo>
                    <a:pt x="8" y="2"/>
                  </a:moveTo>
                  <a:cubicBezTo>
                    <a:pt x="7" y="4"/>
                    <a:pt x="6" y="5"/>
                    <a:pt x="6" y="7"/>
                  </a:cubicBezTo>
                  <a:cubicBezTo>
                    <a:pt x="6" y="7"/>
                    <a:pt x="6" y="8"/>
                    <a:pt x="6" y="8"/>
                  </a:cubicBezTo>
                  <a:cubicBezTo>
                    <a:pt x="6" y="9"/>
                    <a:pt x="8" y="11"/>
                    <a:pt x="10" y="12"/>
                  </a:cubicBezTo>
                  <a:cubicBezTo>
                    <a:pt x="10" y="13"/>
                    <a:pt x="9" y="14"/>
                    <a:pt x="7" y="15"/>
                  </a:cubicBezTo>
                  <a:cubicBezTo>
                    <a:pt x="6" y="15"/>
                    <a:pt x="4" y="15"/>
                    <a:pt x="3" y="13"/>
                  </a:cubicBezTo>
                  <a:cubicBezTo>
                    <a:pt x="3" y="12"/>
                    <a:pt x="2" y="12"/>
                    <a:pt x="1" y="12"/>
                  </a:cubicBezTo>
                  <a:cubicBezTo>
                    <a:pt x="0" y="13"/>
                    <a:pt x="0" y="14"/>
                    <a:pt x="0" y="15"/>
                  </a:cubicBezTo>
                  <a:cubicBezTo>
                    <a:pt x="2" y="18"/>
                    <a:pt x="5" y="19"/>
                    <a:pt x="8" y="18"/>
                  </a:cubicBezTo>
                  <a:cubicBezTo>
                    <a:pt x="12" y="17"/>
                    <a:pt x="14" y="14"/>
                    <a:pt x="14" y="11"/>
                  </a:cubicBezTo>
                  <a:cubicBezTo>
                    <a:pt x="14" y="10"/>
                    <a:pt x="14" y="9"/>
                    <a:pt x="13" y="9"/>
                  </a:cubicBezTo>
                  <a:cubicBezTo>
                    <a:pt x="11" y="9"/>
                    <a:pt x="10" y="8"/>
                    <a:pt x="9" y="7"/>
                  </a:cubicBezTo>
                  <a:cubicBezTo>
                    <a:pt x="9" y="6"/>
                    <a:pt x="9" y="6"/>
                    <a:pt x="10" y="5"/>
                  </a:cubicBezTo>
                  <a:cubicBezTo>
                    <a:pt x="11" y="4"/>
                    <a:pt x="13" y="3"/>
                    <a:pt x="15" y="4"/>
                  </a:cubicBezTo>
                  <a:cubicBezTo>
                    <a:pt x="16" y="4"/>
                    <a:pt x="17" y="4"/>
                    <a:pt x="17" y="3"/>
                  </a:cubicBezTo>
                  <a:cubicBezTo>
                    <a:pt x="17" y="2"/>
                    <a:pt x="17" y="1"/>
                    <a:pt x="16" y="1"/>
                  </a:cubicBezTo>
                  <a:cubicBezTo>
                    <a:pt x="13" y="0"/>
                    <a:pt x="10" y="0"/>
                    <a:pt x="8"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2" name="Freeform 127"/>
            <p:cNvSpPr>
              <a:spLocks/>
            </p:cNvSpPr>
            <p:nvPr/>
          </p:nvSpPr>
          <p:spPr bwMode="auto">
            <a:xfrm>
              <a:off x="5942013" y="6113463"/>
              <a:ext cx="106363" cy="128588"/>
            </a:xfrm>
            <a:custGeom>
              <a:avLst/>
              <a:gdLst>
                <a:gd name="T0" fmla="*/ 3 w 19"/>
                <a:gd name="T1" fmla="*/ 2 h 23"/>
                <a:gd name="T2" fmla="*/ 4 w 19"/>
                <a:gd name="T3" fmla="*/ 4 h 23"/>
                <a:gd name="T4" fmla="*/ 3 w 19"/>
                <a:gd name="T5" fmla="*/ 3 h 23"/>
                <a:gd name="T6" fmla="*/ 1 w 19"/>
                <a:gd name="T7" fmla="*/ 20 h 23"/>
                <a:gd name="T8" fmla="*/ 2 w 19"/>
                <a:gd name="T9" fmla="*/ 22 h 23"/>
                <a:gd name="T10" fmla="*/ 4 w 19"/>
                <a:gd name="T11" fmla="*/ 21 h 23"/>
                <a:gd name="T12" fmla="*/ 11 w 19"/>
                <a:gd name="T13" fmla="*/ 13 h 23"/>
                <a:gd name="T14" fmla="*/ 14 w 19"/>
                <a:gd name="T15" fmla="*/ 14 h 23"/>
                <a:gd name="T16" fmla="*/ 12 w 19"/>
                <a:gd name="T17" fmla="*/ 19 h 23"/>
                <a:gd name="T18" fmla="*/ 12 w 19"/>
                <a:gd name="T19" fmla="*/ 21 h 23"/>
                <a:gd name="T20" fmla="*/ 15 w 19"/>
                <a:gd name="T21" fmla="*/ 21 h 23"/>
                <a:gd name="T22" fmla="*/ 17 w 19"/>
                <a:gd name="T23" fmla="*/ 12 h 23"/>
                <a:gd name="T24" fmla="*/ 11 w 19"/>
                <a:gd name="T25" fmla="*/ 9 h 23"/>
                <a:gd name="T26" fmla="*/ 6 w 19"/>
                <a:gd name="T27" fmla="*/ 12 h 23"/>
                <a:gd name="T28" fmla="*/ 7 w 19"/>
                <a:gd name="T29" fmla="*/ 5 h 23"/>
                <a:gd name="T30" fmla="*/ 5 w 19"/>
                <a:gd name="T31" fmla="*/ 1 h 23"/>
                <a:gd name="T32" fmla="*/ 3 w 19"/>
                <a:gd name="T33"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3">
                  <a:moveTo>
                    <a:pt x="3" y="2"/>
                  </a:moveTo>
                  <a:cubicBezTo>
                    <a:pt x="3" y="3"/>
                    <a:pt x="3" y="4"/>
                    <a:pt x="4" y="4"/>
                  </a:cubicBezTo>
                  <a:cubicBezTo>
                    <a:pt x="4" y="4"/>
                    <a:pt x="3" y="3"/>
                    <a:pt x="3" y="3"/>
                  </a:cubicBezTo>
                  <a:cubicBezTo>
                    <a:pt x="4" y="5"/>
                    <a:pt x="2" y="15"/>
                    <a:pt x="1" y="20"/>
                  </a:cubicBezTo>
                  <a:cubicBezTo>
                    <a:pt x="0" y="21"/>
                    <a:pt x="1" y="22"/>
                    <a:pt x="2" y="22"/>
                  </a:cubicBezTo>
                  <a:cubicBezTo>
                    <a:pt x="3" y="23"/>
                    <a:pt x="4" y="22"/>
                    <a:pt x="4" y="21"/>
                  </a:cubicBezTo>
                  <a:cubicBezTo>
                    <a:pt x="6" y="15"/>
                    <a:pt x="9" y="13"/>
                    <a:pt x="11" y="13"/>
                  </a:cubicBezTo>
                  <a:cubicBezTo>
                    <a:pt x="13" y="13"/>
                    <a:pt x="14" y="13"/>
                    <a:pt x="14" y="14"/>
                  </a:cubicBezTo>
                  <a:cubicBezTo>
                    <a:pt x="14" y="15"/>
                    <a:pt x="14" y="16"/>
                    <a:pt x="12" y="19"/>
                  </a:cubicBezTo>
                  <a:cubicBezTo>
                    <a:pt x="12" y="20"/>
                    <a:pt x="12" y="21"/>
                    <a:pt x="12" y="21"/>
                  </a:cubicBezTo>
                  <a:cubicBezTo>
                    <a:pt x="13" y="22"/>
                    <a:pt x="14" y="22"/>
                    <a:pt x="15" y="21"/>
                  </a:cubicBezTo>
                  <a:cubicBezTo>
                    <a:pt x="19" y="17"/>
                    <a:pt x="18" y="13"/>
                    <a:pt x="17" y="12"/>
                  </a:cubicBezTo>
                  <a:cubicBezTo>
                    <a:pt x="16" y="10"/>
                    <a:pt x="14" y="9"/>
                    <a:pt x="11" y="9"/>
                  </a:cubicBezTo>
                  <a:cubicBezTo>
                    <a:pt x="9" y="10"/>
                    <a:pt x="8" y="10"/>
                    <a:pt x="6" y="12"/>
                  </a:cubicBezTo>
                  <a:cubicBezTo>
                    <a:pt x="6" y="9"/>
                    <a:pt x="7" y="7"/>
                    <a:pt x="7" y="5"/>
                  </a:cubicBezTo>
                  <a:cubicBezTo>
                    <a:pt x="7" y="3"/>
                    <a:pt x="6" y="1"/>
                    <a:pt x="5" y="1"/>
                  </a:cubicBezTo>
                  <a:cubicBezTo>
                    <a:pt x="4" y="0"/>
                    <a:pt x="3" y="1"/>
                    <a:pt x="3"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3" name="Freeform 128"/>
            <p:cNvSpPr>
              <a:spLocks/>
            </p:cNvSpPr>
            <p:nvPr/>
          </p:nvSpPr>
          <p:spPr bwMode="auto">
            <a:xfrm>
              <a:off x="4260850" y="4646613"/>
              <a:ext cx="55563" cy="39688"/>
            </a:xfrm>
            <a:custGeom>
              <a:avLst/>
              <a:gdLst>
                <a:gd name="T0" fmla="*/ 1 w 10"/>
                <a:gd name="T1" fmla="*/ 1 h 7"/>
                <a:gd name="T2" fmla="*/ 0 w 10"/>
                <a:gd name="T3" fmla="*/ 3 h 7"/>
                <a:gd name="T4" fmla="*/ 7 w 10"/>
                <a:gd name="T5" fmla="*/ 6 h 7"/>
                <a:gd name="T6" fmla="*/ 7 w 10"/>
                <a:gd name="T7" fmla="*/ 7 h 7"/>
                <a:gd name="T8" fmla="*/ 9 w 10"/>
                <a:gd name="T9" fmla="*/ 5 h 7"/>
                <a:gd name="T10" fmla="*/ 8 w 10"/>
                <a:gd name="T11" fmla="*/ 3 h 7"/>
                <a:gd name="T12" fmla="*/ 7 w 10"/>
                <a:gd name="T13" fmla="*/ 3 h 7"/>
                <a:gd name="T14" fmla="*/ 3 w 10"/>
                <a:gd name="T15" fmla="*/ 2 h 7"/>
                <a:gd name="T16" fmla="*/ 1 w 10"/>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1" y="1"/>
                  </a:moveTo>
                  <a:cubicBezTo>
                    <a:pt x="0" y="1"/>
                    <a:pt x="0" y="2"/>
                    <a:pt x="0" y="3"/>
                  </a:cubicBezTo>
                  <a:cubicBezTo>
                    <a:pt x="1" y="5"/>
                    <a:pt x="4" y="6"/>
                    <a:pt x="7" y="6"/>
                  </a:cubicBezTo>
                  <a:cubicBezTo>
                    <a:pt x="7" y="7"/>
                    <a:pt x="7" y="7"/>
                    <a:pt x="7" y="7"/>
                  </a:cubicBezTo>
                  <a:cubicBezTo>
                    <a:pt x="8" y="7"/>
                    <a:pt x="9" y="6"/>
                    <a:pt x="9" y="5"/>
                  </a:cubicBezTo>
                  <a:cubicBezTo>
                    <a:pt x="10" y="4"/>
                    <a:pt x="9" y="3"/>
                    <a:pt x="8" y="3"/>
                  </a:cubicBezTo>
                  <a:cubicBezTo>
                    <a:pt x="7" y="3"/>
                    <a:pt x="7" y="3"/>
                    <a:pt x="7" y="3"/>
                  </a:cubicBezTo>
                  <a:cubicBezTo>
                    <a:pt x="6" y="3"/>
                    <a:pt x="4" y="2"/>
                    <a:pt x="3" y="2"/>
                  </a:cubicBezTo>
                  <a:cubicBezTo>
                    <a:pt x="3" y="1"/>
                    <a:pt x="2"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4" name="Freeform 129"/>
            <p:cNvSpPr>
              <a:spLocks/>
            </p:cNvSpPr>
            <p:nvPr/>
          </p:nvSpPr>
          <p:spPr bwMode="auto">
            <a:xfrm>
              <a:off x="4333875" y="4679950"/>
              <a:ext cx="44450" cy="28575"/>
            </a:xfrm>
            <a:custGeom>
              <a:avLst/>
              <a:gdLst>
                <a:gd name="T0" fmla="*/ 1 w 8"/>
                <a:gd name="T1" fmla="*/ 0 h 5"/>
                <a:gd name="T2" fmla="*/ 0 w 8"/>
                <a:gd name="T3" fmla="*/ 1 h 5"/>
                <a:gd name="T4" fmla="*/ 6 w 8"/>
                <a:gd name="T5" fmla="*/ 5 h 5"/>
                <a:gd name="T6" fmla="*/ 8 w 8"/>
                <a:gd name="T7" fmla="*/ 4 h 5"/>
                <a:gd name="T8" fmla="*/ 6 w 8"/>
                <a:gd name="T9" fmla="*/ 2 h 5"/>
                <a:gd name="T10" fmla="*/ 3 w 8"/>
                <a:gd name="T11" fmla="*/ 1 h 5"/>
                <a:gd name="T12" fmla="*/ 3 w 8"/>
                <a:gd name="T13" fmla="*/ 1 h 5"/>
                <a:gd name="T14" fmla="*/ 1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1" y="0"/>
                  </a:moveTo>
                  <a:cubicBezTo>
                    <a:pt x="1" y="0"/>
                    <a:pt x="0" y="0"/>
                    <a:pt x="0" y="1"/>
                  </a:cubicBezTo>
                  <a:cubicBezTo>
                    <a:pt x="0" y="4"/>
                    <a:pt x="5" y="5"/>
                    <a:pt x="6" y="5"/>
                  </a:cubicBezTo>
                  <a:cubicBezTo>
                    <a:pt x="7" y="5"/>
                    <a:pt x="8" y="5"/>
                    <a:pt x="8" y="4"/>
                  </a:cubicBezTo>
                  <a:cubicBezTo>
                    <a:pt x="8" y="3"/>
                    <a:pt x="7" y="2"/>
                    <a:pt x="6" y="2"/>
                  </a:cubicBezTo>
                  <a:cubicBezTo>
                    <a:pt x="5" y="2"/>
                    <a:pt x="4" y="1"/>
                    <a:pt x="3" y="1"/>
                  </a:cubicBezTo>
                  <a:cubicBezTo>
                    <a:pt x="3" y="1"/>
                    <a:pt x="3" y="1"/>
                    <a:pt x="3" y="1"/>
                  </a:cubicBezTo>
                  <a:cubicBezTo>
                    <a:pt x="3" y="0"/>
                    <a:pt x="2" y="0"/>
                    <a:pt x="1" y="0"/>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5" name="Freeform 130"/>
            <p:cNvSpPr>
              <a:spLocks/>
            </p:cNvSpPr>
            <p:nvPr/>
          </p:nvSpPr>
          <p:spPr bwMode="auto">
            <a:xfrm>
              <a:off x="4384675" y="4691063"/>
              <a:ext cx="44450" cy="28575"/>
            </a:xfrm>
            <a:custGeom>
              <a:avLst/>
              <a:gdLst>
                <a:gd name="T0" fmla="*/ 1 w 8"/>
                <a:gd name="T1" fmla="*/ 1 h 5"/>
                <a:gd name="T2" fmla="*/ 0 w 8"/>
                <a:gd name="T3" fmla="*/ 2 h 5"/>
                <a:gd name="T4" fmla="*/ 1 w 8"/>
                <a:gd name="T5" fmla="*/ 4 h 5"/>
                <a:gd name="T6" fmla="*/ 6 w 8"/>
                <a:gd name="T7" fmla="*/ 5 h 5"/>
                <a:gd name="T8" fmla="*/ 7 w 8"/>
                <a:gd name="T9" fmla="*/ 3 h 5"/>
                <a:gd name="T10" fmla="*/ 6 w 8"/>
                <a:gd name="T11" fmla="*/ 2 h 5"/>
                <a:gd name="T12" fmla="*/ 4 w 8"/>
                <a:gd name="T13" fmla="*/ 1 h 5"/>
                <a:gd name="T14" fmla="*/ 3 w 8"/>
                <a:gd name="T15" fmla="*/ 0 h 5"/>
                <a:gd name="T16" fmla="*/ 1 w 8"/>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1" y="1"/>
                  </a:moveTo>
                  <a:cubicBezTo>
                    <a:pt x="0" y="2"/>
                    <a:pt x="0" y="2"/>
                    <a:pt x="0" y="2"/>
                  </a:cubicBezTo>
                  <a:cubicBezTo>
                    <a:pt x="0" y="3"/>
                    <a:pt x="0" y="4"/>
                    <a:pt x="1" y="4"/>
                  </a:cubicBezTo>
                  <a:cubicBezTo>
                    <a:pt x="3" y="5"/>
                    <a:pt x="4" y="5"/>
                    <a:pt x="6" y="5"/>
                  </a:cubicBezTo>
                  <a:cubicBezTo>
                    <a:pt x="7" y="5"/>
                    <a:pt x="8" y="4"/>
                    <a:pt x="7" y="3"/>
                  </a:cubicBezTo>
                  <a:cubicBezTo>
                    <a:pt x="7" y="2"/>
                    <a:pt x="6" y="1"/>
                    <a:pt x="6" y="2"/>
                  </a:cubicBezTo>
                  <a:cubicBezTo>
                    <a:pt x="5" y="2"/>
                    <a:pt x="4" y="1"/>
                    <a:pt x="4" y="1"/>
                  </a:cubicBezTo>
                  <a:cubicBezTo>
                    <a:pt x="4" y="1"/>
                    <a:pt x="3" y="0"/>
                    <a:pt x="3" y="0"/>
                  </a:cubicBezTo>
                  <a:cubicBezTo>
                    <a:pt x="2" y="0"/>
                    <a:pt x="1"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pic>
        <p:nvPicPr>
          <p:cNvPr id="176" name="图片 175"/>
          <p:cNvPicPr>
            <a:picLocks noChangeAspect="1"/>
          </p:cNvPicPr>
          <p:nvPr/>
        </p:nvPicPr>
        <p:blipFill>
          <a:blip r:embed="rId5"/>
          <a:stretch>
            <a:fillRect/>
          </a:stretch>
        </p:blipFill>
        <p:spPr>
          <a:xfrm flipH="1">
            <a:off x="156797" y="2760805"/>
            <a:ext cx="3748861" cy="4135394"/>
          </a:xfrm>
          <a:prstGeom prst="rect">
            <a:avLst/>
          </a:prstGeom>
        </p:spPr>
      </p:pic>
      <p:sp>
        <p:nvSpPr>
          <p:cNvPr id="177" name="文本框 176"/>
          <p:cNvSpPr txBox="1"/>
          <p:nvPr/>
        </p:nvSpPr>
        <p:spPr>
          <a:xfrm>
            <a:off x="4581525" y="230175"/>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800" b="1" dirty="0" err="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dung</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250207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1000"/>
                                        <p:tgtEl>
                                          <p:spTgt spid="176"/>
                                        </p:tgtEl>
                                      </p:cBhvr>
                                    </p:animEffect>
                                    <p:anim calcmode="lin" valueType="num">
                                      <p:cBhvr>
                                        <p:cTn id="12" dur="1000" fill="hold"/>
                                        <p:tgtEl>
                                          <p:spTgt spid="176"/>
                                        </p:tgtEl>
                                        <p:attrNameLst>
                                          <p:attrName>ppt_x</p:attrName>
                                        </p:attrNameLst>
                                      </p:cBhvr>
                                      <p:tavLst>
                                        <p:tav tm="0">
                                          <p:val>
                                            <p:strVal val="#ppt_x"/>
                                          </p:val>
                                        </p:tav>
                                        <p:tav tm="100000">
                                          <p:val>
                                            <p:strVal val="#ppt_x"/>
                                          </p:val>
                                        </p:tav>
                                      </p:tavLst>
                                    </p:anim>
                                    <p:anim calcmode="lin" valueType="num">
                                      <p:cBhvr>
                                        <p:cTn id="13" dur="10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75"/>
                                        </p:tgtEl>
                                        <p:attrNameLst>
                                          <p:attrName>style.visibility</p:attrName>
                                        </p:attrNameLst>
                                      </p:cBhvr>
                                      <p:to>
                                        <p:strVal val="visible"/>
                                      </p:to>
                                    </p:set>
                                    <p:anim calcmode="lin" valueType="num">
                                      <p:cBhvr additive="base">
                                        <p:cTn id="17" dur="500" fill="hold"/>
                                        <p:tgtEl>
                                          <p:spTgt spid="175"/>
                                        </p:tgtEl>
                                        <p:attrNameLst>
                                          <p:attrName>ppt_x</p:attrName>
                                        </p:attrNameLst>
                                      </p:cBhvr>
                                      <p:tavLst>
                                        <p:tav tm="0">
                                          <p:val>
                                            <p:strVal val="1+#ppt_w/2"/>
                                          </p:val>
                                        </p:tav>
                                        <p:tav tm="100000">
                                          <p:val>
                                            <p:strVal val="#ppt_x"/>
                                          </p:val>
                                        </p:tav>
                                      </p:tavLst>
                                    </p:anim>
                                    <p:anim calcmode="lin" valueType="num">
                                      <p:cBhvr additive="base">
                                        <p:cTn id="18" dur="500" fill="hold"/>
                                        <p:tgtEl>
                                          <p:spTgt spid="17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500"/>
                            </p:stCondLst>
                            <p:childTnLst>
                              <p:par>
                                <p:cTn id="24" presetID="47" presetClass="entr" presetSubtype="0" fill="hold" nodeType="afterEffect">
                                  <p:stCondLst>
                                    <p:cond delay="0"/>
                                  </p:stCondLst>
                                  <p:childTnLst>
                                    <p:set>
                                      <p:cBhvr>
                                        <p:cTn id="25" dur="1" fill="hold">
                                          <p:stCondLst>
                                            <p:cond delay="0"/>
                                          </p:stCondLst>
                                        </p:cTn>
                                        <p:tgtEl>
                                          <p:spTgt spid="177">
                                            <p:txEl>
                                              <p:pRg st="0" end="0"/>
                                            </p:txEl>
                                          </p:spTgt>
                                        </p:tgtEl>
                                        <p:attrNameLst>
                                          <p:attrName>style.visibility</p:attrName>
                                        </p:attrNameLst>
                                      </p:cBhvr>
                                      <p:to>
                                        <p:strVal val="visible"/>
                                      </p:to>
                                    </p:set>
                                    <p:animEffect transition="in" filter="fade">
                                      <p:cBhvr>
                                        <p:cTn id="26" dur="1000"/>
                                        <p:tgtEl>
                                          <p:spTgt spid="177">
                                            <p:txEl>
                                              <p:pRg st="0" end="0"/>
                                            </p:txEl>
                                          </p:spTgt>
                                        </p:tgtEl>
                                      </p:cBhvr>
                                    </p:animEffect>
                                    <p:anim calcmode="lin" valueType="num">
                                      <p:cBhvr>
                                        <p:cTn id="27" dur="1000" fill="hold"/>
                                        <p:tgtEl>
                                          <p:spTgt spid="177">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77">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2" presetClass="entr" presetSubtype="1" fill="hold" nodeType="afterEffect">
                                  <p:stCondLst>
                                    <p:cond delay="0"/>
                                  </p:stCondLst>
                                  <p:iterate type="wd">
                                    <p:tmPct val="10000"/>
                                  </p:iterate>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up)">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429120"/>
            <a:ext cx="4302341" cy="224676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Kể</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đỡ</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dành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ai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hoặc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được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huống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26331107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7" name="图片 6"/>
          <p:cNvPicPr>
            <a:picLocks noChangeAspect="1"/>
          </p:cNvPicPr>
          <p:nvPr/>
        </p:nvPicPr>
        <p:blipFill rotWithShape="1">
          <a:blip r:embed="rId5"/>
          <a:srcRect t="8861"/>
          <a:stretch/>
        </p:blipFill>
        <p:spPr>
          <a:xfrm>
            <a:off x="0" y="-1"/>
            <a:ext cx="12192000" cy="6858001"/>
          </a:xfrm>
          <a:prstGeom prst="rect">
            <a:avLst/>
          </a:prstGeom>
        </p:spPr>
      </p:pic>
      <p:pic>
        <p:nvPicPr>
          <p:cNvPr id="13" name="图片 12"/>
          <p:cNvPicPr>
            <a:picLocks noChangeAspect="1"/>
          </p:cNvPicPr>
          <p:nvPr/>
        </p:nvPicPr>
        <p:blipFill>
          <a:blip r:embed="rId6"/>
          <a:stretch>
            <a:fillRect/>
          </a:stretch>
        </p:blipFill>
        <p:spPr>
          <a:xfrm>
            <a:off x="3876168" y="2807177"/>
            <a:ext cx="7982963" cy="4153859"/>
          </a:xfrm>
          <a:prstGeom prst="rect">
            <a:avLst/>
          </a:prstGeom>
        </p:spPr>
      </p:pic>
      <p:pic>
        <p:nvPicPr>
          <p:cNvPr id="15" name="图片 14"/>
          <p:cNvPicPr>
            <a:picLocks noChangeAspect="1"/>
          </p:cNvPicPr>
          <p:nvPr/>
        </p:nvPicPr>
        <p:blipFill>
          <a:blip r:embed="rId7"/>
          <a:stretch>
            <a:fillRect/>
          </a:stretch>
        </p:blipFill>
        <p:spPr>
          <a:xfrm>
            <a:off x="2586513" y="709350"/>
            <a:ext cx="1358231" cy="825500"/>
          </a:xfrm>
          <a:prstGeom prst="rect">
            <a:avLst/>
          </a:prstGeom>
        </p:spPr>
      </p:pic>
      <p:pic>
        <p:nvPicPr>
          <p:cNvPr id="16" name="图片 15"/>
          <p:cNvPicPr>
            <a:picLocks noChangeAspect="1"/>
          </p:cNvPicPr>
          <p:nvPr/>
        </p:nvPicPr>
        <p:blipFill>
          <a:blip r:embed="rId8"/>
          <a:stretch>
            <a:fillRect/>
          </a:stretch>
        </p:blipFill>
        <p:spPr>
          <a:xfrm>
            <a:off x="9664809" y="1156703"/>
            <a:ext cx="774591" cy="1129246"/>
          </a:xfrm>
          <a:prstGeom prst="rect">
            <a:avLst/>
          </a:prstGeom>
        </p:spPr>
      </p:pic>
      <p:sp>
        <p:nvSpPr>
          <p:cNvPr id="10" name="文本框 32">
            <a:extLst>
              <a:ext uri="{FF2B5EF4-FFF2-40B4-BE49-F238E27FC236}">
                <a16:creationId xmlns:a16="http://schemas.microsoft.com/office/drawing/2014/main" id="{9E053D65-2DF6-E245-BBB4-06F6A7618AE2}"/>
              </a:ext>
            </a:extLst>
          </p:cNvPr>
          <p:cNvSpPr txBox="1"/>
          <p:nvPr/>
        </p:nvSpPr>
        <p:spPr>
          <a:xfrm>
            <a:off x="2491495" y="1841938"/>
            <a:ext cx="6257453" cy="132036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7200" b="0"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408573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0675D0C4-BC17-A740-9874-E0AF967A8CB2}"/>
              </a:ext>
            </a:extLst>
          </p:cNvPr>
          <p:cNvSpPr txBox="1">
            <a:spLocks noChangeArrowheads="1"/>
          </p:cNvSpPr>
          <p:nvPr/>
        </p:nvSpPr>
        <p:spPr bwMode="auto">
          <a:xfrm>
            <a:off x="7190073" y="936197"/>
            <a:ext cx="2548212" cy="7298793"/>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Trò</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chơi</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6600" dirty="0">
                <a:solidFill>
                  <a:schemeClr val="bg1"/>
                </a:solidFill>
                <a:latin typeface="Times New Roman" panose="02020603050405020304" pitchFamily="18" charset="0"/>
                <a:ea typeface="方正卡通简体" panose="03000509000000000000" pitchFamily="65" charset="-122"/>
                <a:cs typeface="Times New Roman" panose="02020603050405020304" pitchFamily="18" charset="0"/>
              </a:rPr>
              <a:t>V</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òng</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quay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văn</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học</a:t>
            </a:r>
            <a:endParaRPr kumimoji="0" lang="zh-CN" altLang="en-US"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4" name="图片 4">
            <a:extLst>
              <a:ext uri="{FF2B5EF4-FFF2-40B4-BE49-F238E27FC236}">
                <a16:creationId xmlns:a16="http://schemas.microsoft.com/office/drawing/2014/main" id="{F3ECD052-2BE5-2041-86FA-CB832F780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949" y="0"/>
            <a:ext cx="6090251" cy="6090251"/>
          </a:xfrm>
          <a:prstGeom prst="rect">
            <a:avLst/>
          </a:prstGeom>
        </p:spPr>
      </p:pic>
    </p:spTree>
    <p:extLst>
      <p:ext uri="{BB962C8B-B14F-4D97-AF65-F5344CB8AC3E}">
        <p14:creationId xmlns:p14="http://schemas.microsoft.com/office/powerpoint/2010/main" val="403838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Truyện “Gió lạnh đầu mùa” viết về mùa nào trong năm?</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Mùa xuân</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70" y="359981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Mùa hạ</a:t>
            </a:r>
          </a:p>
        </p:txBody>
      </p:sp>
      <p:sp>
        <p:nvSpPr>
          <p:cNvPr id="10" name="TextBox 9">
            <a:extLst>
              <a:ext uri="{FF2B5EF4-FFF2-40B4-BE49-F238E27FC236}">
                <a16:creationId xmlns:a16="http://schemas.microsoft.com/office/drawing/2014/main" id="{C9D697CC-39EB-044A-9A29-432096FC6658}"/>
              </a:ext>
            </a:extLst>
          </p:cNvPr>
          <p:cNvSpPr txBox="1"/>
          <p:nvPr/>
        </p:nvSpPr>
        <p:spPr>
          <a:xfrm>
            <a:off x="7646450" y="233754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Mùa thu</a:t>
            </a:r>
          </a:p>
        </p:txBody>
      </p:sp>
      <p:sp>
        <p:nvSpPr>
          <p:cNvPr id="11" name="TextBox 10">
            <a:extLst>
              <a:ext uri="{FF2B5EF4-FFF2-40B4-BE49-F238E27FC236}">
                <a16:creationId xmlns:a16="http://schemas.microsoft.com/office/drawing/2014/main" id="{0F488B54-415B-BD4F-89DD-0CD516F26C49}"/>
              </a:ext>
            </a:extLst>
          </p:cNvPr>
          <p:cNvSpPr txBox="1"/>
          <p:nvPr/>
        </p:nvSpPr>
        <p:spPr>
          <a:xfrm>
            <a:off x="7646450" y="359981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Mùa đông</a:t>
            </a:r>
          </a:p>
        </p:txBody>
      </p:sp>
      <p:pic>
        <p:nvPicPr>
          <p:cNvPr id="12" name="图片 7">
            <a:extLst>
              <a:ext uri="{FF2B5EF4-FFF2-40B4-BE49-F238E27FC236}">
                <a16:creationId xmlns:a16="http://schemas.microsoft.com/office/drawing/2014/main" id="{309FF672-BC68-A445-A643-B1242F530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985" y="3599814"/>
            <a:ext cx="884465" cy="825500"/>
          </a:xfrm>
          <a:prstGeom prst="rect">
            <a:avLst/>
          </a:prstGeom>
        </p:spPr>
      </p:pic>
      <p:pic>
        <p:nvPicPr>
          <p:cNvPr id="13" name="Picture 12">
            <a:extLst>
              <a:ext uri="{FF2B5EF4-FFF2-40B4-BE49-F238E27FC236}">
                <a16:creationId xmlns:a16="http://schemas.microsoft.com/office/drawing/2014/main" id="{F419836C-6D0A-8C46-9D18-76257274D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20" y="3799590"/>
            <a:ext cx="2448009" cy="2652010"/>
          </a:xfrm>
          <a:prstGeom prst="rect">
            <a:avLst/>
          </a:prstGeom>
        </p:spPr>
      </p:pic>
    </p:spTree>
    <p:extLst>
      <p:ext uri="{BB962C8B-B14F-4D97-AF65-F5344CB8AC3E}">
        <p14:creationId xmlns:p14="http://schemas.microsoft.com/office/powerpoint/2010/main" val="19267137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000" b="1" dirty="0">
                <a:solidFill>
                  <a:schemeClr val="bg1"/>
                </a:solidFill>
                <a:latin typeface="Times New Roman" panose="02020603050405020304" pitchFamily="18" charset="0"/>
                <a:cs typeface="Times New Roman" panose="02020603050405020304" pitchFamily="18" charset="0"/>
              </a:rPr>
              <a:t>Khi tỉnh dậy, nhân vật Sơn trong truyện “Gió lạnh đầu mùa” nhận thấy điều gì?</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Mọi người đã ăn sáng cả rồi</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70" y="311352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Mọi người đã đi làm cả rồi</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Mọi người đã mặc áo rét cả rồi</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Mọi người đang sưởi ấm bên bếp lửa</a:t>
            </a:r>
          </a:p>
        </p:txBody>
      </p:sp>
      <p:pic>
        <p:nvPicPr>
          <p:cNvPr id="14" name="图片 7">
            <a:extLst>
              <a:ext uri="{FF2B5EF4-FFF2-40B4-BE49-F238E27FC236}">
                <a16:creationId xmlns:a16="http://schemas.microsoft.com/office/drawing/2014/main" id="{556937E5-C8A4-1E4E-A6A7-05430E1A8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632" y="3792235"/>
            <a:ext cx="884465" cy="825500"/>
          </a:xfrm>
          <a:prstGeom prst="rect">
            <a:avLst/>
          </a:prstGeom>
        </p:spPr>
      </p:pic>
      <p:pic>
        <p:nvPicPr>
          <p:cNvPr id="16" name="Picture 15">
            <a:extLst>
              <a:ext uri="{FF2B5EF4-FFF2-40B4-BE49-F238E27FC236}">
                <a16:creationId xmlns:a16="http://schemas.microsoft.com/office/drawing/2014/main" id="{B24C3D53-123C-664A-8E67-589EF3CB9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1846" y="3889514"/>
            <a:ext cx="2110154" cy="2286000"/>
          </a:xfrm>
          <a:prstGeom prst="rect">
            <a:avLst/>
          </a:prstGeom>
        </p:spPr>
      </p:pic>
    </p:spTree>
    <p:extLst>
      <p:ext uri="{BB962C8B-B14F-4D97-AF65-F5344CB8AC3E}">
        <p14:creationId xmlns:p14="http://schemas.microsoft.com/office/powerpoint/2010/main" val="31736248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600" b="1" dirty="0">
                <a:solidFill>
                  <a:schemeClr val="bg1"/>
                </a:solidFill>
                <a:latin typeface="Times New Roman" panose="02020603050405020304" pitchFamily="18" charset="0"/>
                <a:cs typeface="Times New Roman" panose="02020603050405020304" pitchFamily="18" charset="0"/>
              </a:rPr>
              <a:t>Dáng vẻ bề ngoài của Hiên trong truyện “Gió lạnh đầu mùa” được miêu tả như thế nào?</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Mặc áo bông ấm, mới mua, rất đẹp.</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Mặc có manh áo rách tả tơi, hở cả lưng và tay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Mặc áo bông có vài mảnh vá</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Mặc áo len đã cũ</a:t>
            </a:r>
          </a:p>
        </p:txBody>
      </p:sp>
      <p:pic>
        <p:nvPicPr>
          <p:cNvPr id="10" name="图片 7">
            <a:extLst>
              <a:ext uri="{FF2B5EF4-FFF2-40B4-BE49-F238E27FC236}">
                <a16:creationId xmlns:a16="http://schemas.microsoft.com/office/drawing/2014/main" id="{CE5C527A-D7A4-3847-ADE4-8D2B7E37E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632" y="3064014"/>
            <a:ext cx="884465" cy="825500"/>
          </a:xfrm>
          <a:prstGeom prst="rect">
            <a:avLst/>
          </a:prstGeom>
        </p:spPr>
      </p:pic>
      <p:pic>
        <p:nvPicPr>
          <p:cNvPr id="11" name="Picture 10">
            <a:extLst>
              <a:ext uri="{FF2B5EF4-FFF2-40B4-BE49-F238E27FC236}">
                <a16:creationId xmlns:a16="http://schemas.microsoft.com/office/drawing/2014/main" id="{F154D780-D86B-EF4D-98A6-96363D466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18" y="3744471"/>
            <a:ext cx="2603500" cy="2820458"/>
          </a:xfrm>
          <a:prstGeom prst="rect">
            <a:avLst/>
          </a:prstGeom>
        </p:spPr>
      </p:pic>
    </p:spTree>
    <p:extLst>
      <p:ext uri="{BB962C8B-B14F-4D97-AF65-F5344CB8AC3E}">
        <p14:creationId xmlns:p14="http://schemas.microsoft.com/office/powerpoint/2010/main" val="38631798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801756" y="9207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400" b="1" dirty="0">
                <a:solidFill>
                  <a:schemeClr val="bg1"/>
                </a:solidFill>
                <a:latin typeface="Times New Roman" panose="02020603050405020304" pitchFamily="18" charset="0"/>
                <a:cs typeface="Times New Roman" panose="02020603050405020304" pitchFamily="18" charset="0"/>
              </a:rPr>
              <a:t>Khi nhìn thấy Hiên “mặc có manh áo rách”, Sơn trong truyện “Gió lạnh đầu mùa” đã thì thầm với chị Lan điều gì ?</a:t>
            </a:r>
          </a:p>
        </p:txBody>
      </p:sp>
      <p:sp>
        <p:nvSpPr>
          <p:cNvPr id="8" name="TextBox 7">
            <a:extLst>
              <a:ext uri="{FF2B5EF4-FFF2-40B4-BE49-F238E27FC236}">
                <a16:creationId xmlns:a16="http://schemas.microsoft.com/office/drawing/2014/main" id="{19343C12-ABAE-0249-845F-B35727EB6471}"/>
              </a:ext>
            </a:extLst>
          </p:cNvPr>
          <p:cNvSpPr txBox="1"/>
          <p:nvPr/>
        </p:nvSpPr>
        <p:spPr>
          <a:xfrm>
            <a:off x="2407036" y="29979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Hay cho nó cái áo bông cũ, chị ạ.</a:t>
            </a:r>
          </a:p>
        </p:txBody>
      </p:sp>
      <p:sp>
        <p:nvSpPr>
          <p:cNvPr id="9" name="TextBox 8">
            <a:extLst>
              <a:ext uri="{FF2B5EF4-FFF2-40B4-BE49-F238E27FC236}">
                <a16:creationId xmlns:a16="http://schemas.microsoft.com/office/drawing/2014/main" id="{68596C5A-DE9F-4D4A-9318-9CBF4C1C3620}"/>
              </a:ext>
            </a:extLst>
          </p:cNvPr>
          <p:cNvSpPr txBox="1"/>
          <p:nvPr/>
        </p:nvSpPr>
        <p:spPr>
          <a:xfrm>
            <a:off x="2407035" y="37739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Hay cho nó cái áo len cũ này, chị ạ</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407036" y="45499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Hay cho nó cái khăn len cũ này, chị ạ</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407036" y="53258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Hay cho nó đôi tất tay cũ này, chị ạ</a:t>
            </a:r>
          </a:p>
        </p:txBody>
      </p:sp>
      <p:pic>
        <p:nvPicPr>
          <p:cNvPr id="10" name="图片 7">
            <a:extLst>
              <a:ext uri="{FF2B5EF4-FFF2-40B4-BE49-F238E27FC236}">
                <a16:creationId xmlns:a16="http://schemas.microsoft.com/office/drawing/2014/main" id="{2A9EFB8E-7FD5-9441-9E32-CFFDEE78E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698" y="2875908"/>
            <a:ext cx="884465" cy="825500"/>
          </a:xfrm>
          <a:prstGeom prst="rect">
            <a:avLst/>
          </a:prstGeom>
        </p:spPr>
      </p:pic>
    </p:spTree>
    <p:extLst>
      <p:ext uri="{BB962C8B-B14F-4D97-AF65-F5344CB8AC3E}">
        <p14:creationId xmlns:p14="http://schemas.microsoft.com/office/powerpoint/2010/main" val="3812324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400" b="1" dirty="0">
                <a:solidFill>
                  <a:schemeClr val="bg1"/>
                </a:solidFill>
                <a:latin typeface="Times New Roman" panose="02020603050405020304" pitchFamily="18" charset="0"/>
                <a:cs typeface="Times New Roman" panose="02020603050405020304" pitchFamily="18" charset="0"/>
              </a:rPr>
              <a:t>Trong truyện “Gió lạnh đầu mùa” khi biết hai chị em Sơn cho Hiên chiếc áo bông cũ, mẹ của hai em đã thể hiện thái độ như thế nào ? </a:t>
            </a:r>
          </a:p>
        </p:txBody>
      </p:sp>
      <p:sp>
        <p:nvSpPr>
          <p:cNvPr id="8" name="TextBox 7">
            <a:extLst>
              <a:ext uri="{FF2B5EF4-FFF2-40B4-BE49-F238E27FC236}">
                <a16:creationId xmlns:a16="http://schemas.microsoft.com/office/drawing/2014/main" id="{19343C12-ABAE-0249-845F-B35727EB6471}"/>
              </a:ext>
            </a:extLst>
          </p:cNvPr>
          <p:cNvSpPr txBox="1"/>
          <p:nvPr/>
        </p:nvSpPr>
        <p:spPr>
          <a:xfrm>
            <a:off x="1103409" y="2259449"/>
            <a:ext cx="10641551"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Rất tức giận, vì các con đã tự ý cho Hiên áo mà chưa xin phép mẹ</a:t>
            </a:r>
          </a:p>
        </p:txBody>
      </p:sp>
      <p:sp>
        <p:nvSpPr>
          <p:cNvPr id="9" name="TextBox 8">
            <a:extLst>
              <a:ext uri="{FF2B5EF4-FFF2-40B4-BE49-F238E27FC236}">
                <a16:creationId xmlns:a16="http://schemas.microsoft.com/office/drawing/2014/main" id="{68596C5A-DE9F-4D4A-9318-9CBF4C1C3620}"/>
              </a:ext>
            </a:extLst>
          </p:cNvPr>
          <p:cNvSpPr txBox="1"/>
          <p:nvPr/>
        </p:nvSpPr>
        <p:spPr>
          <a:xfrm>
            <a:off x="1103410" y="3429000"/>
            <a:ext cx="10641552"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Rất buồn, vì các con đã làm trái lời mẹ dạy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1103410" y="4204985"/>
            <a:ext cx="10641550"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Âu yếm ôm hai chị em vào lòng và tự hào về các con biết yêu thương, chia sẻ.</a:t>
            </a:r>
          </a:p>
        </p:txBody>
      </p:sp>
      <p:sp>
        <p:nvSpPr>
          <p:cNvPr id="13" name="TextBox 12">
            <a:extLst>
              <a:ext uri="{FF2B5EF4-FFF2-40B4-BE49-F238E27FC236}">
                <a16:creationId xmlns:a16="http://schemas.microsoft.com/office/drawing/2014/main" id="{3C98F7DA-86AD-D849-A1FA-544E0456B949}"/>
              </a:ext>
            </a:extLst>
          </p:cNvPr>
          <p:cNvSpPr txBox="1"/>
          <p:nvPr/>
        </p:nvSpPr>
        <p:spPr>
          <a:xfrm>
            <a:off x="1103409" y="5374536"/>
            <a:ext cx="10641549"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Đánh mắng hai chị em vì dám cho một vật kỷ niệm thiêng liêng của gia đình</a:t>
            </a:r>
          </a:p>
        </p:txBody>
      </p:sp>
      <p:pic>
        <p:nvPicPr>
          <p:cNvPr id="10" name="图片 7">
            <a:extLst>
              <a:ext uri="{FF2B5EF4-FFF2-40B4-BE49-F238E27FC236}">
                <a16:creationId xmlns:a16="http://schemas.microsoft.com/office/drawing/2014/main" id="{A6D6247C-7E7D-5A48-B17C-681BA0DC1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83" y="4185801"/>
            <a:ext cx="884465" cy="825500"/>
          </a:xfrm>
          <a:prstGeom prst="rect">
            <a:avLst/>
          </a:prstGeom>
        </p:spPr>
      </p:pic>
    </p:spTree>
    <p:extLst>
      <p:ext uri="{BB962C8B-B14F-4D97-AF65-F5344CB8AC3E}">
        <p14:creationId xmlns:p14="http://schemas.microsoft.com/office/powerpoint/2010/main" val="7596507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Phương án nào nêu đúng về nghĩa của từ “hanh” ?</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Thời tiết khô và hơi lạnh</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Thời tiết khô và có gió to</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Thời tiết mát mẻ và có mưa phùn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Thời tiết mát mẻ, có lúc có mưa dông</a:t>
            </a:r>
          </a:p>
        </p:txBody>
      </p:sp>
      <p:pic>
        <p:nvPicPr>
          <p:cNvPr id="10" name="图片 7">
            <a:extLst>
              <a:ext uri="{FF2B5EF4-FFF2-40B4-BE49-F238E27FC236}">
                <a16:creationId xmlns:a16="http://schemas.microsoft.com/office/drawing/2014/main" id="{75332799-8B10-F544-B5C0-ABC92855F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504" y="2212984"/>
            <a:ext cx="884465" cy="825500"/>
          </a:xfrm>
          <a:prstGeom prst="rect">
            <a:avLst/>
          </a:prstGeom>
        </p:spPr>
      </p:pic>
    </p:spTree>
    <p:extLst>
      <p:ext uri="{BB962C8B-B14F-4D97-AF65-F5344CB8AC3E}">
        <p14:creationId xmlns:p14="http://schemas.microsoft.com/office/powerpoint/2010/main" val="33620862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Vì sao mẹ Sơn lại cho mẹ Hiên vay tiền mà không cho áo ?</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Vì mẹ Sơn không muốn giúp đỡ người khác</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Vì mẹ Sơn muốn lấy lại số tiền cho vay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Vì mẹ Sơn rất quý chiếc áo là kỷ vật của em Duyên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Vì mẹ Sơn muốn giữ chiếc áo là kỷ vật của em Duyên và vẫn muốn giúp đỡ mẹ Hiên</a:t>
            </a:r>
          </a:p>
        </p:txBody>
      </p:sp>
      <p:pic>
        <p:nvPicPr>
          <p:cNvPr id="11" name="图片 7">
            <a:extLst>
              <a:ext uri="{FF2B5EF4-FFF2-40B4-BE49-F238E27FC236}">
                <a16:creationId xmlns:a16="http://schemas.microsoft.com/office/drawing/2014/main" id="{1720965B-55BF-C543-9F16-5A81602C9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504" y="4602540"/>
            <a:ext cx="884465" cy="825500"/>
          </a:xfrm>
          <a:prstGeom prst="rect">
            <a:avLst/>
          </a:prstGeom>
        </p:spPr>
      </p:pic>
    </p:spTree>
    <p:extLst>
      <p:ext uri="{BB962C8B-B14F-4D97-AF65-F5344CB8AC3E}">
        <p14:creationId xmlns:p14="http://schemas.microsoft.com/office/powerpoint/2010/main" val="26752242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Vì sao mẹ Hiên lại trả lại chiếc áo?</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Vì mẹ Hiên chê áo xấu</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Vì Sơn đòi lại áo</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Vì mẹ Hiên biết đó là kỷ vật của bé Duyên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Vì mẹ Hiên nghèo nhưng có lòng tự trọng, biết mẹ Sơn chưa có sự đồng ý</a:t>
            </a:r>
          </a:p>
        </p:txBody>
      </p:sp>
      <p:pic>
        <p:nvPicPr>
          <p:cNvPr id="11" name="图片 7">
            <a:extLst>
              <a:ext uri="{FF2B5EF4-FFF2-40B4-BE49-F238E27FC236}">
                <a16:creationId xmlns:a16="http://schemas.microsoft.com/office/drawing/2014/main" id="{37D50EC7-0B2D-AE49-B5FF-81F863383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632" y="4626655"/>
            <a:ext cx="884465" cy="825500"/>
          </a:xfrm>
          <a:prstGeom prst="rect">
            <a:avLst/>
          </a:prstGeom>
        </p:spPr>
      </p:pic>
    </p:spTree>
    <p:extLst>
      <p:ext uri="{BB962C8B-B14F-4D97-AF65-F5344CB8AC3E}">
        <p14:creationId xmlns:p14="http://schemas.microsoft.com/office/powerpoint/2010/main" val="38494687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5"/>
          <a:stretch>
            <a:fillRect/>
          </a:stretch>
        </p:blipFill>
        <p:spPr>
          <a:xfrm>
            <a:off x="1185041" y="2752289"/>
            <a:ext cx="9821917" cy="1181100"/>
          </a:xfrm>
          <a:prstGeom prst="rect">
            <a:avLst/>
          </a:prstGeom>
        </p:spPr>
      </p:pic>
      <p:sp>
        <p:nvSpPr>
          <p:cNvPr id="33" name="文本框 32">
            <a:extLst>
              <a:ext uri="{FF2B5EF4-FFF2-40B4-BE49-F238E27FC236}">
                <a16:creationId xmlns:a16="http://schemas.microsoft.com/office/drawing/2014/main" id="{A9CC877D-0AB6-44BB-AD51-66C9F47EDAA3}"/>
              </a:ext>
            </a:extLst>
          </p:cNvPr>
          <p:cNvSpPr txBox="1"/>
          <p:nvPr/>
        </p:nvSpPr>
        <p:spPr>
          <a:xfrm>
            <a:off x="-244842" y="1048942"/>
            <a:ext cx="12262117" cy="1912768"/>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10800"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Gió lạnh đầu mùa</a:t>
            </a:r>
            <a:endParaRPr kumimoji="0" lang="zh-CN" altLang="en-US" sz="10800" b="0"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02755C91-9A48-4B45-A11B-C3504247A496}"/>
              </a:ext>
            </a:extLst>
          </p:cNvPr>
          <p:cNvSpPr txBox="1"/>
          <p:nvPr/>
        </p:nvSpPr>
        <p:spPr>
          <a:xfrm>
            <a:off x="4129515" y="3012408"/>
            <a:ext cx="3818373" cy="707886"/>
          </a:xfrm>
          <a:prstGeom prst="rect">
            <a:avLst/>
          </a:prstGeom>
          <a:noFill/>
        </p:spPr>
        <p:txBody>
          <a:bodyPr wrap="square" rtlCol="0">
            <a:spAutoFit/>
          </a:bodyPr>
          <a:lstStyle/>
          <a:p>
            <a:r>
              <a:rPr lang="en-VN" sz="4000" dirty="0">
                <a:latin typeface="Times New Roman" panose="02020603050405020304" pitchFamily="18" charset="0"/>
                <a:cs typeface="Times New Roman" panose="02020603050405020304" pitchFamily="18" charset="0"/>
              </a:rPr>
              <a:t>- Thạch Lam -</a:t>
            </a:r>
          </a:p>
        </p:txBody>
      </p:sp>
      <p:pic>
        <p:nvPicPr>
          <p:cNvPr id="10" name="Picture 9">
            <a:extLst>
              <a:ext uri="{FF2B5EF4-FFF2-40B4-BE49-F238E27FC236}">
                <a16:creationId xmlns:a16="http://schemas.microsoft.com/office/drawing/2014/main" id="{4977A65F-8F3D-E942-B69A-BBBD2A4A64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9295" y="3573984"/>
            <a:ext cx="2996641" cy="2996641"/>
          </a:xfrm>
          <a:prstGeom prst="rect">
            <a:avLst/>
          </a:prstGeom>
        </p:spPr>
      </p:pic>
      <p:pic>
        <p:nvPicPr>
          <p:cNvPr id="35" name="Picture 34"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6320" y="3471664"/>
            <a:ext cx="5098971" cy="3438451"/>
          </a:xfrm>
          <a:prstGeom prst="rect">
            <a:avLst/>
          </a:prstGeom>
        </p:spPr>
      </p:pic>
    </p:spTree>
    <p:extLst>
      <p:ext uri="{BB962C8B-B14F-4D97-AF65-F5344CB8AC3E}">
        <p14:creationId xmlns:p14="http://schemas.microsoft.com/office/powerpoint/2010/main" val="15660737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Vì sao những đứa trẻ nghèo không dám lại gần chơi với Sơn và Lan?</a:t>
            </a:r>
          </a:p>
        </p:txBody>
      </p:sp>
      <p:sp>
        <p:nvSpPr>
          <p:cNvPr id="8" name="TextBox 7">
            <a:extLst>
              <a:ext uri="{FF2B5EF4-FFF2-40B4-BE49-F238E27FC236}">
                <a16:creationId xmlns:a16="http://schemas.microsoft.com/office/drawing/2014/main" id="{19343C12-ABAE-0249-845F-B35727EB6471}"/>
              </a:ext>
            </a:extLst>
          </p:cNvPr>
          <p:cNvSpPr txBox="1"/>
          <p:nvPr/>
        </p:nvSpPr>
        <p:spPr>
          <a:xfrm>
            <a:off x="676689" y="2337544"/>
            <a:ext cx="11237843"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Vì chúng không thích chơi với những người có điều kiện khá giả.</a:t>
            </a:r>
          </a:p>
        </p:txBody>
      </p:sp>
      <p:sp>
        <p:nvSpPr>
          <p:cNvPr id="9" name="TextBox 8">
            <a:extLst>
              <a:ext uri="{FF2B5EF4-FFF2-40B4-BE49-F238E27FC236}">
                <a16:creationId xmlns:a16="http://schemas.microsoft.com/office/drawing/2014/main" id="{68596C5A-DE9F-4D4A-9318-9CBF4C1C3620}"/>
              </a:ext>
            </a:extLst>
          </p:cNvPr>
          <p:cNvSpPr txBox="1"/>
          <p:nvPr/>
        </p:nvSpPr>
        <p:spPr>
          <a:xfrm>
            <a:off x="676689" y="3507095"/>
            <a:ext cx="11237844"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Vì Sơn và Lan có thái độ khinh khỉnh</a:t>
            </a:r>
          </a:p>
        </p:txBody>
      </p:sp>
      <p:sp>
        <p:nvSpPr>
          <p:cNvPr id="12" name="TextBox 11">
            <a:extLst>
              <a:ext uri="{FF2B5EF4-FFF2-40B4-BE49-F238E27FC236}">
                <a16:creationId xmlns:a16="http://schemas.microsoft.com/office/drawing/2014/main" id="{BCAF1189-38ED-A44E-BE52-E4505B5A2EB0}"/>
              </a:ext>
            </a:extLst>
          </p:cNvPr>
          <p:cNvSpPr txBox="1"/>
          <p:nvPr/>
        </p:nvSpPr>
        <p:spPr>
          <a:xfrm>
            <a:off x="630449" y="4283080"/>
            <a:ext cx="11561551"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Vì chúng ngại cái nghèo của mình, biết thân biết phận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676689" y="5059065"/>
            <a:ext cx="1123784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Cả A và B đều đúng</a:t>
            </a:r>
          </a:p>
        </p:txBody>
      </p:sp>
      <p:pic>
        <p:nvPicPr>
          <p:cNvPr id="11" name="图片 7">
            <a:extLst>
              <a:ext uri="{FF2B5EF4-FFF2-40B4-BE49-F238E27FC236}">
                <a16:creationId xmlns:a16="http://schemas.microsoft.com/office/drawing/2014/main" id="{02B155EB-87FE-1C4F-B424-C53D11F90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81" y="4185801"/>
            <a:ext cx="884465" cy="825500"/>
          </a:xfrm>
          <a:prstGeom prst="rect">
            <a:avLst/>
          </a:prstGeom>
        </p:spPr>
      </p:pic>
    </p:spTree>
    <p:extLst>
      <p:ext uri="{BB962C8B-B14F-4D97-AF65-F5344CB8AC3E}">
        <p14:creationId xmlns:p14="http://schemas.microsoft.com/office/powerpoint/2010/main" val="3951202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4"/>
          <p:cNvSpPr>
            <a:spLocks/>
          </p:cNvSpPr>
          <p:nvPr/>
        </p:nvSpPr>
        <p:spPr bwMode="auto">
          <a:xfrm>
            <a:off x="0" y="5913438"/>
            <a:ext cx="12192000" cy="944562"/>
          </a:xfrm>
          <a:custGeom>
            <a:avLst/>
            <a:gdLst>
              <a:gd name="T0" fmla="*/ 5752 w 5752"/>
              <a:gd name="T1" fmla="*/ 970 h 970"/>
              <a:gd name="T2" fmla="*/ 0 w 5752"/>
              <a:gd name="T3" fmla="*/ 970 h 970"/>
              <a:gd name="T4" fmla="*/ 0 w 5752"/>
              <a:gd name="T5" fmla="*/ 293 h 970"/>
              <a:gd name="T6" fmla="*/ 0 w 5752"/>
              <a:gd name="T7" fmla="*/ 293 h 970"/>
              <a:gd name="T8" fmla="*/ 176 w 5752"/>
              <a:gd name="T9" fmla="*/ 247 h 970"/>
              <a:gd name="T10" fmla="*/ 365 w 5752"/>
              <a:gd name="T11" fmla="*/ 201 h 970"/>
              <a:gd name="T12" fmla="*/ 591 w 5752"/>
              <a:gd name="T13" fmla="*/ 147 h 970"/>
              <a:gd name="T14" fmla="*/ 713 w 5752"/>
              <a:gd name="T15" fmla="*/ 121 h 970"/>
              <a:gd name="T16" fmla="*/ 837 w 5752"/>
              <a:gd name="T17" fmla="*/ 93 h 970"/>
              <a:gd name="T18" fmla="*/ 961 w 5752"/>
              <a:gd name="T19" fmla="*/ 69 h 970"/>
              <a:gd name="T20" fmla="*/ 1078 w 5752"/>
              <a:gd name="T21" fmla="*/ 47 h 970"/>
              <a:gd name="T22" fmla="*/ 1192 w 5752"/>
              <a:gd name="T23" fmla="*/ 27 h 970"/>
              <a:gd name="T24" fmla="*/ 1296 w 5752"/>
              <a:gd name="T25" fmla="*/ 13 h 970"/>
              <a:gd name="T26" fmla="*/ 1390 w 5752"/>
              <a:gd name="T27" fmla="*/ 3 h 970"/>
              <a:gd name="T28" fmla="*/ 1430 w 5752"/>
              <a:gd name="T29" fmla="*/ 0 h 970"/>
              <a:gd name="T30" fmla="*/ 1468 w 5752"/>
              <a:gd name="T31" fmla="*/ 0 h 970"/>
              <a:gd name="T32" fmla="*/ 1468 w 5752"/>
              <a:gd name="T33" fmla="*/ 0 h 970"/>
              <a:gd name="T34" fmla="*/ 1538 w 5752"/>
              <a:gd name="T35" fmla="*/ 0 h 970"/>
              <a:gd name="T36" fmla="*/ 1612 w 5752"/>
              <a:gd name="T37" fmla="*/ 3 h 970"/>
              <a:gd name="T38" fmla="*/ 1686 w 5752"/>
              <a:gd name="T39" fmla="*/ 11 h 970"/>
              <a:gd name="T40" fmla="*/ 1764 w 5752"/>
              <a:gd name="T41" fmla="*/ 21 h 970"/>
              <a:gd name="T42" fmla="*/ 1845 w 5752"/>
              <a:gd name="T43" fmla="*/ 35 h 970"/>
              <a:gd name="T44" fmla="*/ 1927 w 5752"/>
              <a:gd name="T45" fmla="*/ 49 h 970"/>
              <a:gd name="T46" fmla="*/ 2011 w 5752"/>
              <a:gd name="T47" fmla="*/ 67 h 970"/>
              <a:gd name="T48" fmla="*/ 2097 w 5752"/>
              <a:gd name="T49" fmla="*/ 87 h 970"/>
              <a:gd name="T50" fmla="*/ 2185 w 5752"/>
              <a:gd name="T51" fmla="*/ 109 h 970"/>
              <a:gd name="T52" fmla="*/ 2275 w 5752"/>
              <a:gd name="T53" fmla="*/ 133 h 970"/>
              <a:gd name="T54" fmla="*/ 2457 w 5752"/>
              <a:gd name="T55" fmla="*/ 185 h 970"/>
              <a:gd name="T56" fmla="*/ 2640 w 5752"/>
              <a:gd name="T57" fmla="*/ 241 h 970"/>
              <a:gd name="T58" fmla="*/ 2826 w 5752"/>
              <a:gd name="T59" fmla="*/ 301 h 970"/>
              <a:gd name="T60" fmla="*/ 3196 w 5752"/>
              <a:gd name="T61" fmla="*/ 421 h 970"/>
              <a:gd name="T62" fmla="*/ 3377 w 5752"/>
              <a:gd name="T63" fmla="*/ 479 h 970"/>
              <a:gd name="T64" fmla="*/ 3553 w 5752"/>
              <a:gd name="T65" fmla="*/ 533 h 970"/>
              <a:gd name="T66" fmla="*/ 3723 w 5752"/>
              <a:gd name="T67" fmla="*/ 583 h 970"/>
              <a:gd name="T68" fmla="*/ 3805 w 5752"/>
              <a:gd name="T69" fmla="*/ 605 h 970"/>
              <a:gd name="T70" fmla="*/ 3885 w 5752"/>
              <a:gd name="T71" fmla="*/ 625 h 970"/>
              <a:gd name="T72" fmla="*/ 3960 w 5752"/>
              <a:gd name="T73" fmla="*/ 643 h 970"/>
              <a:gd name="T74" fmla="*/ 4036 w 5752"/>
              <a:gd name="T75" fmla="*/ 658 h 970"/>
              <a:gd name="T76" fmla="*/ 4108 w 5752"/>
              <a:gd name="T77" fmla="*/ 670 h 970"/>
              <a:gd name="T78" fmla="*/ 4176 w 5752"/>
              <a:gd name="T79" fmla="*/ 682 h 970"/>
              <a:gd name="T80" fmla="*/ 4176 w 5752"/>
              <a:gd name="T81" fmla="*/ 682 h 970"/>
              <a:gd name="T82" fmla="*/ 4252 w 5752"/>
              <a:gd name="T83" fmla="*/ 688 h 970"/>
              <a:gd name="T84" fmla="*/ 4346 w 5752"/>
              <a:gd name="T85" fmla="*/ 694 h 970"/>
              <a:gd name="T86" fmla="*/ 4454 w 5752"/>
              <a:gd name="T87" fmla="*/ 696 h 970"/>
              <a:gd name="T88" fmla="*/ 4572 w 5752"/>
              <a:gd name="T89" fmla="*/ 698 h 970"/>
              <a:gd name="T90" fmla="*/ 4699 w 5752"/>
              <a:gd name="T91" fmla="*/ 698 h 970"/>
              <a:gd name="T92" fmla="*/ 4831 w 5752"/>
              <a:gd name="T93" fmla="*/ 696 h 970"/>
              <a:gd name="T94" fmla="*/ 5097 w 5752"/>
              <a:gd name="T95" fmla="*/ 690 h 970"/>
              <a:gd name="T96" fmla="*/ 5347 w 5752"/>
              <a:gd name="T97" fmla="*/ 682 h 970"/>
              <a:gd name="T98" fmla="*/ 5556 w 5752"/>
              <a:gd name="T99" fmla="*/ 674 h 970"/>
              <a:gd name="T100" fmla="*/ 5752 w 5752"/>
              <a:gd name="T101" fmla="*/ 664 h 970"/>
              <a:gd name="T102" fmla="*/ 5752 w 5752"/>
              <a:gd name="T103" fmla="*/ 970 h 9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52" h="970">
                <a:moveTo>
                  <a:pt x="5752" y="970"/>
                </a:moveTo>
                <a:lnTo>
                  <a:pt x="0" y="970"/>
                </a:lnTo>
                <a:lnTo>
                  <a:pt x="0" y="293"/>
                </a:lnTo>
                <a:lnTo>
                  <a:pt x="176" y="247"/>
                </a:lnTo>
                <a:lnTo>
                  <a:pt x="365" y="201"/>
                </a:lnTo>
                <a:lnTo>
                  <a:pt x="591" y="147"/>
                </a:lnTo>
                <a:lnTo>
                  <a:pt x="713" y="121"/>
                </a:lnTo>
                <a:lnTo>
                  <a:pt x="837" y="93"/>
                </a:lnTo>
                <a:lnTo>
                  <a:pt x="961" y="69"/>
                </a:lnTo>
                <a:lnTo>
                  <a:pt x="1078" y="47"/>
                </a:lnTo>
                <a:lnTo>
                  <a:pt x="1192" y="27"/>
                </a:lnTo>
                <a:lnTo>
                  <a:pt x="1296" y="13"/>
                </a:lnTo>
                <a:lnTo>
                  <a:pt x="1390" y="3"/>
                </a:lnTo>
                <a:lnTo>
                  <a:pt x="1430" y="0"/>
                </a:lnTo>
                <a:lnTo>
                  <a:pt x="1468" y="0"/>
                </a:lnTo>
                <a:lnTo>
                  <a:pt x="1538" y="0"/>
                </a:lnTo>
                <a:lnTo>
                  <a:pt x="1612" y="3"/>
                </a:lnTo>
                <a:lnTo>
                  <a:pt x="1686" y="11"/>
                </a:lnTo>
                <a:lnTo>
                  <a:pt x="1764" y="21"/>
                </a:lnTo>
                <a:lnTo>
                  <a:pt x="1845" y="35"/>
                </a:lnTo>
                <a:lnTo>
                  <a:pt x="1927" y="49"/>
                </a:lnTo>
                <a:lnTo>
                  <a:pt x="2011" y="67"/>
                </a:lnTo>
                <a:lnTo>
                  <a:pt x="2097" y="87"/>
                </a:lnTo>
                <a:lnTo>
                  <a:pt x="2185" y="109"/>
                </a:lnTo>
                <a:lnTo>
                  <a:pt x="2275" y="133"/>
                </a:lnTo>
                <a:lnTo>
                  <a:pt x="2457" y="185"/>
                </a:lnTo>
                <a:lnTo>
                  <a:pt x="2640" y="241"/>
                </a:lnTo>
                <a:lnTo>
                  <a:pt x="2826" y="301"/>
                </a:lnTo>
                <a:lnTo>
                  <a:pt x="3196" y="421"/>
                </a:lnTo>
                <a:lnTo>
                  <a:pt x="3377" y="479"/>
                </a:lnTo>
                <a:lnTo>
                  <a:pt x="3553" y="533"/>
                </a:lnTo>
                <a:lnTo>
                  <a:pt x="3723" y="583"/>
                </a:lnTo>
                <a:lnTo>
                  <a:pt x="3805" y="605"/>
                </a:lnTo>
                <a:lnTo>
                  <a:pt x="3885" y="625"/>
                </a:lnTo>
                <a:lnTo>
                  <a:pt x="3960" y="643"/>
                </a:lnTo>
                <a:lnTo>
                  <a:pt x="4036" y="658"/>
                </a:lnTo>
                <a:lnTo>
                  <a:pt x="4108" y="670"/>
                </a:lnTo>
                <a:lnTo>
                  <a:pt x="4176" y="682"/>
                </a:lnTo>
                <a:lnTo>
                  <a:pt x="4252" y="688"/>
                </a:lnTo>
                <a:lnTo>
                  <a:pt x="4346" y="694"/>
                </a:lnTo>
                <a:lnTo>
                  <a:pt x="4454" y="696"/>
                </a:lnTo>
                <a:lnTo>
                  <a:pt x="4572" y="698"/>
                </a:lnTo>
                <a:lnTo>
                  <a:pt x="4699" y="698"/>
                </a:lnTo>
                <a:lnTo>
                  <a:pt x="4831" y="696"/>
                </a:lnTo>
                <a:lnTo>
                  <a:pt x="5097" y="690"/>
                </a:lnTo>
                <a:lnTo>
                  <a:pt x="5347" y="682"/>
                </a:lnTo>
                <a:lnTo>
                  <a:pt x="5556" y="674"/>
                </a:lnTo>
                <a:lnTo>
                  <a:pt x="5752" y="664"/>
                </a:lnTo>
                <a:lnTo>
                  <a:pt x="5752" y="970"/>
                </a:lnTo>
                <a:close/>
              </a:path>
            </a:pathLst>
          </a:custGeom>
          <a:gradFill rotWithShape="1">
            <a:gsLst>
              <a:gs pos="0">
                <a:srgbClr val="5C7802"/>
              </a:gs>
              <a:gs pos="50000">
                <a:srgbClr val="87AE08"/>
              </a:gs>
              <a:gs pos="100000">
                <a:srgbClr val="A2D00C"/>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9" name="图片 8"/>
          <p:cNvPicPr>
            <a:picLocks noChangeAspect="1"/>
          </p:cNvPicPr>
          <p:nvPr/>
        </p:nvPicPr>
        <p:blipFill>
          <a:blip r:embed="rId3"/>
          <a:stretch>
            <a:fillRect/>
          </a:stretch>
        </p:blipFill>
        <p:spPr>
          <a:xfrm>
            <a:off x="-144246" y="-61358"/>
            <a:ext cx="2012512" cy="1295400"/>
          </a:xfrm>
          <a:prstGeom prst="rect">
            <a:avLst/>
          </a:prstGeom>
        </p:spPr>
      </p:pic>
      <p:pic>
        <p:nvPicPr>
          <p:cNvPr id="12" name="图片 11"/>
          <p:cNvPicPr>
            <a:picLocks noChangeAspect="1"/>
          </p:cNvPicPr>
          <p:nvPr/>
        </p:nvPicPr>
        <p:blipFill rotWithShape="1">
          <a:blip r:embed="rId4"/>
          <a:srcRect l="66309" t="17606" r="1991"/>
          <a:stretch/>
        </p:blipFill>
        <p:spPr>
          <a:xfrm>
            <a:off x="8248650" y="0"/>
            <a:ext cx="3943350" cy="4270474"/>
          </a:xfrm>
          <a:prstGeom prst="rect">
            <a:avLst/>
          </a:prstGeom>
        </p:spPr>
      </p:pic>
      <p:pic>
        <p:nvPicPr>
          <p:cNvPr id="19" name="图片 18">
            <a:extLst>
              <a:ext uri="{FF2B5EF4-FFF2-40B4-BE49-F238E27FC236}">
                <a16:creationId xmlns:a16="http://schemas.microsoft.com/office/drawing/2014/main" id="{2A01E6D5-6A60-4BE5-B33A-CE53F77BC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4839" y="150449"/>
            <a:ext cx="5802322" cy="1776620"/>
          </a:xfrm>
          <a:prstGeom prst="rect">
            <a:avLst/>
          </a:prstGeom>
        </p:spPr>
      </p:pic>
      <p:grpSp>
        <p:nvGrpSpPr>
          <p:cNvPr id="20" name="组合 19">
            <a:extLst>
              <a:ext uri="{FF2B5EF4-FFF2-40B4-BE49-F238E27FC236}">
                <a16:creationId xmlns:a16="http://schemas.microsoft.com/office/drawing/2014/main" id="{78C2FEFB-A892-4D4A-B926-E11DCC079126}"/>
              </a:ext>
            </a:extLst>
          </p:cNvPr>
          <p:cNvGrpSpPr/>
          <p:nvPr/>
        </p:nvGrpSpPr>
        <p:grpSpPr>
          <a:xfrm>
            <a:off x="1936535" y="1860241"/>
            <a:ext cx="8318930" cy="2938159"/>
            <a:chOff x="1936535" y="3935752"/>
            <a:chExt cx="8318930" cy="2056864"/>
          </a:xfrm>
        </p:grpSpPr>
        <p:sp>
          <p:nvSpPr>
            <p:cNvPr id="21" name="任意多边形 3">
              <a:extLst>
                <a:ext uri="{FF2B5EF4-FFF2-40B4-BE49-F238E27FC236}">
                  <a16:creationId xmlns:a16="http://schemas.microsoft.com/office/drawing/2014/main" id="{4E7BB6B0-E794-424E-82AE-DCFA3DD1D34E}"/>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 name="任意多边形 4">
              <a:extLst>
                <a:ext uri="{FF2B5EF4-FFF2-40B4-BE49-F238E27FC236}">
                  <a16:creationId xmlns:a16="http://schemas.microsoft.com/office/drawing/2014/main" id="{A40FB6FA-22BF-45E4-A443-B052ECE9E8CB}"/>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25" name="图片 24">
            <a:extLst>
              <a:ext uri="{FF2B5EF4-FFF2-40B4-BE49-F238E27FC236}">
                <a16:creationId xmlns:a16="http://schemas.microsoft.com/office/drawing/2014/main" id="{C836BA51-9ECA-4AA8-A03A-F112A18C5F71}"/>
              </a:ext>
            </a:extLst>
          </p:cNvPr>
          <p:cNvPicPr>
            <a:picLocks noChangeAspect="1"/>
          </p:cNvPicPr>
          <p:nvPr/>
        </p:nvPicPr>
        <p:blipFill>
          <a:blip r:embed="rId6"/>
          <a:stretch>
            <a:fillRect/>
          </a:stretch>
        </p:blipFill>
        <p:spPr>
          <a:xfrm>
            <a:off x="1341927" y="4153063"/>
            <a:ext cx="8092359" cy="2697906"/>
          </a:xfrm>
          <a:prstGeom prst="rect">
            <a:avLst/>
          </a:prstGeom>
        </p:spPr>
      </p:pic>
      <p:pic>
        <p:nvPicPr>
          <p:cNvPr id="26" name="图片 25">
            <a:extLst>
              <a:ext uri="{FF2B5EF4-FFF2-40B4-BE49-F238E27FC236}">
                <a16:creationId xmlns:a16="http://schemas.microsoft.com/office/drawing/2014/main" id="{E283B23B-0707-48B7-8293-4B745115DFAD}"/>
              </a:ext>
            </a:extLst>
          </p:cNvPr>
          <p:cNvPicPr>
            <a:picLocks noChangeAspect="1"/>
          </p:cNvPicPr>
          <p:nvPr/>
        </p:nvPicPr>
        <p:blipFill>
          <a:blip r:embed="rId7"/>
          <a:stretch>
            <a:fillRect/>
          </a:stretch>
        </p:blipFill>
        <p:spPr>
          <a:xfrm>
            <a:off x="9158965" y="3905778"/>
            <a:ext cx="2201380" cy="2938159"/>
          </a:xfrm>
          <a:prstGeom prst="rect">
            <a:avLst/>
          </a:prstGeom>
        </p:spPr>
      </p:pic>
      <p:sp>
        <p:nvSpPr>
          <p:cNvPr id="13" name="文本框 4">
            <a:extLst>
              <a:ext uri="{FF2B5EF4-FFF2-40B4-BE49-F238E27FC236}">
                <a16:creationId xmlns:a16="http://schemas.microsoft.com/office/drawing/2014/main" id="{1AEB5E47-865B-7543-BB53-02178E91CF00}"/>
              </a:ext>
            </a:extLst>
          </p:cNvPr>
          <p:cNvSpPr txBox="1"/>
          <p:nvPr/>
        </p:nvSpPr>
        <p:spPr>
          <a:xfrm>
            <a:off x="2442890" y="2365256"/>
            <a:ext cx="7261032" cy="181588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vi-VN" altLang="zh-CN" sz="2800" i="1" dirty="0">
                <a:solidFill>
                  <a:srgbClr val="7A422B"/>
                </a:solidFill>
                <a:latin typeface="Times New Roman" panose="02020603050405020304" pitchFamily="18" charset="0"/>
                <a:ea typeface="微软雅黑" panose="020B0503020204020204" pitchFamily="34" charset="-122"/>
                <a:cs typeface="Times New Roman" panose="02020603050405020304" pitchFamily="18" charset="0"/>
              </a:rPr>
              <a:t>Có nhiều nhân vật trẻ em xuất hiện trong truyện “Gió lạnh đầu mùa”. Hãy viết một đoạn văn (khoảng 5-7 câu) trình bày cảm nhận về một nhân vật mà em thấy thú vị.</a:t>
            </a:r>
            <a:endParaRPr kumimoji="0" lang="zh-CN"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57065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900" decel="100000" fill="hold"/>
                                        <p:tgtEl>
                                          <p:spTgt spid="1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1" fill="hold" nodeType="afterEffect">
                                  <p:stCondLst>
                                    <p:cond delay="0"/>
                                  </p:stCondLst>
                                  <p:iterate type="wd">
                                    <p:tmPct val="10000"/>
                                  </p:iterate>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up)">
                                      <p:cBhvr>
                                        <p:cTn id="3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35ACA0B-E628-4B15-8A55-828593AAB3F9}"/>
              </a:ext>
            </a:extLst>
          </p:cNvPr>
          <p:cNvPicPr>
            <a:picLocks noChangeAspect="1"/>
          </p:cNvPicPr>
          <p:nvPr/>
        </p:nvPicPr>
        <p:blipFill>
          <a:blip r:embed="rId3"/>
          <a:stretch>
            <a:fillRect/>
          </a:stretch>
        </p:blipFill>
        <p:spPr>
          <a:xfrm>
            <a:off x="0" y="702"/>
            <a:ext cx="12192000" cy="6856595"/>
          </a:xfrm>
          <a:prstGeom prst="rect">
            <a:avLst/>
          </a:prstGeom>
        </p:spPr>
      </p:pic>
      <p:grpSp>
        <p:nvGrpSpPr>
          <p:cNvPr id="12" name="组合 11">
            <a:extLst>
              <a:ext uri="{FF2B5EF4-FFF2-40B4-BE49-F238E27FC236}">
                <a16:creationId xmlns:a16="http://schemas.microsoft.com/office/drawing/2014/main" id="{1E3DAE56-8A25-44F6-8FBE-C11592B1310F}"/>
              </a:ext>
            </a:extLst>
          </p:cNvPr>
          <p:cNvGrpSpPr/>
          <p:nvPr/>
        </p:nvGrpSpPr>
        <p:grpSpPr>
          <a:xfrm>
            <a:off x="276726" y="216568"/>
            <a:ext cx="11670632" cy="4475748"/>
            <a:chOff x="276726" y="216568"/>
            <a:chExt cx="11562348" cy="4475748"/>
          </a:xfrm>
        </p:grpSpPr>
        <p:cxnSp>
          <p:nvCxnSpPr>
            <p:cNvPr id="8" name="直接连接符 7">
              <a:extLst>
                <a:ext uri="{FF2B5EF4-FFF2-40B4-BE49-F238E27FC236}">
                  <a16:creationId xmlns:a16="http://schemas.microsoft.com/office/drawing/2014/main" id="{7E8F8A07-C03E-4202-9187-4DB3270F6E93}"/>
                </a:ext>
              </a:extLst>
            </p:cNvPr>
            <p:cNvCxnSpPr/>
            <p:nvPr/>
          </p:nvCxnSpPr>
          <p:spPr>
            <a:xfrm>
              <a:off x="276726" y="216568"/>
              <a:ext cx="11562348" cy="0"/>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F02EDB80-0E22-4655-9087-8E98877CCB86}"/>
                </a:ext>
              </a:extLst>
            </p:cNvPr>
            <p:cNvCxnSpPr/>
            <p:nvPr/>
          </p:nvCxnSpPr>
          <p:spPr>
            <a:xfrm>
              <a:off x="276726"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805B3CB2-C07D-4E0F-991E-125A603BF331}"/>
                </a:ext>
              </a:extLst>
            </p:cNvPr>
            <p:cNvCxnSpPr/>
            <p:nvPr/>
          </p:nvCxnSpPr>
          <p:spPr>
            <a:xfrm>
              <a:off x="11823032"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pic>
        <p:nvPicPr>
          <p:cNvPr id="13" name="图片 12">
            <a:extLst>
              <a:ext uri="{FF2B5EF4-FFF2-40B4-BE49-F238E27FC236}">
                <a16:creationId xmlns:a16="http://schemas.microsoft.com/office/drawing/2014/main" id="{A41ACFD3-8527-4B71-B7A4-F572CD412A85}"/>
              </a:ext>
            </a:extLst>
          </p:cNvPr>
          <p:cNvPicPr>
            <a:picLocks noChangeAspect="1"/>
          </p:cNvPicPr>
          <p:nvPr/>
        </p:nvPicPr>
        <p:blipFill rotWithShape="1">
          <a:blip r:embed="rId4"/>
          <a:srcRect r="62599" b="5842"/>
          <a:stretch/>
        </p:blipFill>
        <p:spPr>
          <a:xfrm>
            <a:off x="0" y="5116155"/>
            <a:ext cx="4559966" cy="1741845"/>
          </a:xfrm>
          <a:prstGeom prst="rect">
            <a:avLst/>
          </a:prstGeom>
        </p:spPr>
      </p:pic>
      <p:pic>
        <p:nvPicPr>
          <p:cNvPr id="14" name="图片 13">
            <a:extLst>
              <a:ext uri="{FF2B5EF4-FFF2-40B4-BE49-F238E27FC236}">
                <a16:creationId xmlns:a16="http://schemas.microsoft.com/office/drawing/2014/main" id="{1DC1219E-C086-4D28-8116-1A43592BC68D}"/>
              </a:ext>
            </a:extLst>
          </p:cNvPr>
          <p:cNvPicPr>
            <a:picLocks noChangeAspect="1"/>
          </p:cNvPicPr>
          <p:nvPr/>
        </p:nvPicPr>
        <p:blipFill rotWithShape="1">
          <a:blip r:embed="rId4"/>
          <a:srcRect l="62896" r="1250" b="5842"/>
          <a:stretch/>
        </p:blipFill>
        <p:spPr>
          <a:xfrm>
            <a:off x="7820526" y="5268555"/>
            <a:ext cx="4371473" cy="1741845"/>
          </a:xfrm>
          <a:prstGeom prst="rect">
            <a:avLst/>
          </a:prstGeom>
        </p:spPr>
      </p:pic>
      <p:sp>
        <p:nvSpPr>
          <p:cNvPr id="15" name="文本框 14">
            <a:extLst>
              <a:ext uri="{FF2B5EF4-FFF2-40B4-BE49-F238E27FC236}">
                <a16:creationId xmlns:a16="http://schemas.microsoft.com/office/drawing/2014/main" id="{A1A55B46-B5A8-49BE-8852-1FC835CDBFD8}"/>
              </a:ext>
            </a:extLst>
          </p:cNvPr>
          <p:cNvSpPr txBox="1"/>
          <p:nvPr/>
        </p:nvSpPr>
        <p:spPr>
          <a:xfrm>
            <a:off x="2279983" y="222444"/>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THANK</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63B0D36F-D310-49A9-8216-C055E846B135}"/>
              </a:ext>
            </a:extLst>
          </p:cNvPr>
          <p:cNvSpPr txBox="1"/>
          <p:nvPr/>
        </p:nvSpPr>
        <p:spPr>
          <a:xfrm>
            <a:off x="2312067" y="1580066"/>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YOU</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0">
            <a:extLst>
              <a:ext uri="{FF2B5EF4-FFF2-40B4-BE49-F238E27FC236}">
                <a16:creationId xmlns:a16="http://schemas.microsoft.com/office/drawing/2014/main" id="{525A0405-BB8C-D449-8869-0AE6C6582490}"/>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6739901" y="6613944"/>
            <a:ext cx="3176119" cy="2806619"/>
          </a:xfrm>
          <a:prstGeom prst="rect">
            <a:avLst/>
          </a:prstGeom>
          <a:ln>
            <a:solidFill>
              <a:schemeClr val="accent2"/>
            </a:solidFill>
          </a:ln>
        </p:spPr>
      </p:pic>
      <p:pic>
        <p:nvPicPr>
          <p:cNvPr id="18" name="图片 2">
            <a:extLst>
              <a:ext uri="{FF2B5EF4-FFF2-40B4-BE49-F238E27FC236}">
                <a16:creationId xmlns:a16="http://schemas.microsoft.com/office/drawing/2014/main" id="{9EF9BA5B-C658-CF43-BF85-6F6F3B460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0250" y="6857297"/>
            <a:ext cx="1240571" cy="2026068"/>
          </a:xfrm>
          <a:prstGeom prst="rect">
            <a:avLst/>
          </a:prstGeom>
        </p:spPr>
      </p:pic>
      <p:pic>
        <p:nvPicPr>
          <p:cNvPr id="20" name="图片 2">
            <a:extLst>
              <a:ext uri="{FF2B5EF4-FFF2-40B4-BE49-F238E27FC236}">
                <a16:creationId xmlns:a16="http://schemas.microsoft.com/office/drawing/2014/main" id="{10309043-EC30-3D47-BF37-165746E4CB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7828" y="5518973"/>
            <a:ext cx="2042379" cy="2742336"/>
          </a:xfrm>
          <a:prstGeom prst="rect">
            <a:avLst/>
          </a:prstGeom>
        </p:spPr>
      </p:pic>
      <p:pic>
        <p:nvPicPr>
          <p:cNvPr id="23" name="图片 5">
            <a:extLst>
              <a:ext uri="{FF2B5EF4-FFF2-40B4-BE49-F238E27FC236}">
                <a16:creationId xmlns:a16="http://schemas.microsoft.com/office/drawing/2014/main" id="{C546CB85-BB55-4942-A187-AEF69C53B1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7880" y="5607090"/>
            <a:ext cx="2090254" cy="2806619"/>
          </a:xfrm>
          <a:prstGeom prst="rect">
            <a:avLst/>
          </a:prstGeom>
        </p:spPr>
      </p:pic>
    </p:spTree>
    <p:extLst>
      <p:ext uri="{BB962C8B-B14F-4D97-AF65-F5344CB8AC3E}">
        <p14:creationId xmlns:p14="http://schemas.microsoft.com/office/powerpoint/2010/main" val="13775832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50" presetClass="entr" presetSubtype="0" decel="10000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3"/>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244842" y="972087"/>
            <a:ext cx="12262117" cy="246785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ĐỌC VĂN BẢN</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VÀ TÌM HIỂU CHUNG</a:t>
            </a:r>
            <a:endParaRPr kumimoji="0" lang="zh-CN" altLang="en-US"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661978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11" name="文本框 10"/>
          <p:cNvSpPr txBox="1"/>
          <p:nvPr/>
        </p:nvSpPr>
        <p:spPr>
          <a:xfrm>
            <a:off x="4432358" y="673667"/>
            <a:ext cx="2992254"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1.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3074" name="Picture 2" descr="Gió Lạnh Đầu Mùa: Thạch Lam: 8935236406642: Amazon.com: Books">
            <a:extLst>
              <a:ext uri="{FF2B5EF4-FFF2-40B4-BE49-F238E27FC236}">
                <a16:creationId xmlns:a16="http://schemas.microsoft.com/office/drawing/2014/main" id="{21359C6A-78AC-EE46-8D3C-F15669F7FC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9260" y="1689330"/>
            <a:ext cx="2895658" cy="41283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ió Đầu Mùa by Thạch Lam">
            <a:extLst>
              <a:ext uri="{FF2B5EF4-FFF2-40B4-BE49-F238E27FC236}">
                <a16:creationId xmlns:a16="http://schemas.microsoft.com/office/drawing/2014/main" id="{E90744BE-7EF9-E442-B64F-2218AD8FE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4204" y="1700871"/>
            <a:ext cx="2946400" cy="4165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ọc: Gió lạnh đầu mùa (Thạch Lam) - Hoc24">
            <a:extLst>
              <a:ext uri="{FF2B5EF4-FFF2-40B4-BE49-F238E27FC236}">
                <a16:creationId xmlns:a16="http://schemas.microsoft.com/office/drawing/2014/main" id="{C60EC077-42BC-3348-98E2-C402A2B518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9890" y="1689330"/>
            <a:ext cx="2717970" cy="425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2557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11" name="文本框 10"/>
          <p:cNvSpPr txBox="1"/>
          <p:nvPr/>
        </p:nvSpPr>
        <p:spPr>
          <a:xfrm>
            <a:off x="4020495" y="721574"/>
            <a:ext cx="4284922"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0"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kumimoji="0" lang="en-US" altLang="zh-CN" sz="4500" b="0"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Chú</a:t>
            </a:r>
            <a:r>
              <a:rPr kumimoji="0" lang="en-US" altLang="zh-CN" sz="4500" b="0"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500" b="0"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thích</a:t>
            </a:r>
            <a:endParaRPr kumimoji="0" lang="zh-CN" altLang="en-US" sz="4500" b="0"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35B6BE7B-DE47-474F-B613-0195A33C4F04}"/>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HOẢ LÒ</a:t>
            </a:r>
          </a:p>
        </p:txBody>
      </p:sp>
      <p:sp>
        <p:nvSpPr>
          <p:cNvPr id="13" name="Rounded Rectangle 12">
            <a:extLst>
              <a:ext uri="{FF2B5EF4-FFF2-40B4-BE49-F238E27FC236}">
                <a16:creationId xmlns:a16="http://schemas.microsoft.com/office/drawing/2014/main" id="{818E6886-FDA5-A445-9BEF-503AFA38BFA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VỈ BUỒM</a:t>
            </a:r>
          </a:p>
        </p:txBody>
      </p:sp>
      <p:sp>
        <p:nvSpPr>
          <p:cNvPr id="14" name="Rounded Rectangle 13">
            <a:extLst>
              <a:ext uri="{FF2B5EF4-FFF2-40B4-BE49-F238E27FC236}">
                <a16:creationId xmlns:a16="http://schemas.microsoft.com/office/drawing/2014/main" id="{ABD085D3-AD65-1449-AB6A-9BF8413A1363}"/>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VÚ GIÀ</a:t>
            </a:r>
          </a:p>
        </p:txBody>
      </p:sp>
      <p:sp>
        <p:nvSpPr>
          <p:cNvPr id="15" name="Rounded Rectangle 14">
            <a:extLst>
              <a:ext uri="{FF2B5EF4-FFF2-40B4-BE49-F238E27FC236}">
                <a16:creationId xmlns:a16="http://schemas.microsoft.com/office/drawing/2014/main" id="{03689ED7-C180-4D4C-ADEC-0725B91EF1F0}"/>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BỊU XỊU</a:t>
            </a:r>
          </a:p>
        </p:txBody>
      </p:sp>
      <p:sp>
        <p:nvSpPr>
          <p:cNvPr id="16" name="Rounded Rectangle 15">
            <a:extLst>
              <a:ext uri="{FF2B5EF4-FFF2-40B4-BE49-F238E27FC236}">
                <a16:creationId xmlns:a16="http://schemas.microsoft.com/office/drawing/2014/main" id="{20DF1CB9-2F3D-FC49-BAA7-4016822CE10A}"/>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CFC66241-C3A1-D446-A0A2-4E8BE8B3726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id="{F21AE66D-C35C-324C-9ED0-9542A5C21ED4}"/>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a:extLst>
              <a:ext uri="{FF2B5EF4-FFF2-40B4-BE49-F238E27FC236}">
                <a16:creationId xmlns:a16="http://schemas.microsoft.com/office/drawing/2014/main" id="{A35E733C-125C-4848-BA27-D78575942D17}"/>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3948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0" presetClass="exit" presetSubtype="0" fill="hold" grpId="0" nodeType="clickEffect">
                                  <p:stCondLst>
                                    <p:cond delay="0"/>
                                  </p:stCondLst>
                                  <p:childTnLst>
                                    <p:animEffect transition="out" filter="wedge">
                                      <p:cBhvr>
                                        <p:cTn id="27" dur="2000"/>
                                        <p:tgtEl>
                                          <p:spTgt spid="17"/>
                                        </p:tgtEl>
                                      </p:cBhvr>
                                    </p:animEffect>
                                    <p:set>
                                      <p:cBhvr>
                                        <p:cTn id="28" dur="1" fill="hold">
                                          <p:stCondLst>
                                            <p:cond delay="19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0" nodeType="clickEffect">
                                  <p:stCondLst>
                                    <p:cond delay="0"/>
                                  </p:stCondLst>
                                  <p:childTnLst>
                                    <p:animEffect transition="out" filter="wipe(down)">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6" presetClass="exit" presetSubtype="32" fill="hold" grpId="0" nodeType="clickEffect">
                                  <p:stCondLst>
                                    <p:cond delay="0"/>
                                  </p:stCondLst>
                                  <p:childTnLst>
                                    <p:animEffect transition="out" filter="circle(out)">
                                      <p:cBhvr>
                                        <p:cTn id="37" dur="2000"/>
                                        <p:tgtEl>
                                          <p:spTgt spid="19"/>
                                        </p:tgtEl>
                                      </p:cBhvr>
                                    </p:animEffect>
                                    <p:set>
                                      <p:cBhvr>
                                        <p:cTn id="38"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hi trẻ em mất dần đi tuổi thơ!">
            <a:extLst>
              <a:ext uri="{FF2B5EF4-FFF2-40B4-BE49-F238E27FC236}">
                <a16:creationId xmlns:a16="http://schemas.microsoft.com/office/drawing/2014/main" id="{84298C7C-25EB-7B45-BD8F-F83FBF6731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640259" y="1878540"/>
            <a:ext cx="2672599" cy="381673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ánh khăng | LUONGYVIET">
            <a:extLst>
              <a:ext uri="{FF2B5EF4-FFF2-40B4-BE49-F238E27FC236}">
                <a16:creationId xmlns:a16="http://schemas.microsoft.com/office/drawing/2014/main" id="{E2462827-A0F2-E648-ACC0-1D77C20BAE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481822" y="1875381"/>
            <a:ext cx="2574644" cy="3819896"/>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0">
            <a:extLst>
              <a:ext uri="{FF2B5EF4-FFF2-40B4-BE49-F238E27FC236}">
                <a16:creationId xmlns:a16="http://schemas.microsoft.com/office/drawing/2014/main" id="{27FD9632-C3BA-7B4E-A9EE-41527E4AE4EB}"/>
              </a:ext>
            </a:extLst>
          </p:cNvPr>
          <p:cNvSpPr txBox="1"/>
          <p:nvPr/>
        </p:nvSpPr>
        <p:spPr>
          <a:xfrm>
            <a:off x="4020495" y="721574"/>
            <a:ext cx="4284922"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Chú</a:t>
            </a: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thích</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1147728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additive="base">
                                        <p:cTn id="1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欢迎新同学视频"/>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1505</TotalTime>
  <Words>2122</Words>
  <Application>Microsoft Macintosh PowerPoint</Application>
  <PresentationFormat>Widescreen</PresentationFormat>
  <Paragraphs>270</Paragraphs>
  <Slides>52</Slides>
  <Notes>49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等线</vt:lpstr>
      <vt:lpstr>微软雅黑</vt:lpstr>
      <vt:lpstr>#9Slide05 Gullever Font</vt:lpstr>
      <vt:lpstr>Arial</vt:lpstr>
      <vt:lpstr>Calibri</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欢迎新同学视频</dc:title>
  <dc:creator>2</dc:creator>
  <cp:lastModifiedBy>office014</cp:lastModifiedBy>
  <cp:revision>53</cp:revision>
  <dcterms:created xsi:type="dcterms:W3CDTF">2018-08-31T07:10:43Z</dcterms:created>
  <dcterms:modified xsi:type="dcterms:W3CDTF">2021-07-30T17:33:39Z</dcterms:modified>
</cp:coreProperties>
</file>