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65" r:id="rId2"/>
    <p:sldId id="18782" r:id="rId3"/>
    <p:sldId id="794" r:id="rId4"/>
    <p:sldId id="802" r:id="rId5"/>
    <p:sldId id="803" r:id="rId6"/>
    <p:sldId id="804" r:id="rId7"/>
    <p:sldId id="805" r:id="rId8"/>
    <p:sldId id="806" r:id="rId9"/>
    <p:sldId id="18758" r:id="rId10"/>
    <p:sldId id="18763" r:id="rId11"/>
    <p:sldId id="18764" r:id="rId12"/>
    <p:sldId id="18765" r:id="rId13"/>
    <p:sldId id="18761" r:id="rId14"/>
    <p:sldId id="270" r:id="rId15"/>
    <p:sldId id="18691" r:id="rId16"/>
    <p:sldId id="18767" r:id="rId17"/>
    <p:sldId id="363" r:id="rId18"/>
    <p:sldId id="18729" r:id="rId19"/>
    <p:sldId id="18783" r:id="rId20"/>
    <p:sldId id="274" r:id="rId21"/>
    <p:sldId id="18766" r:id="rId22"/>
    <p:sldId id="18852" r:id="rId23"/>
    <p:sldId id="18698" r:id="rId24"/>
    <p:sldId id="18720" r:id="rId25"/>
    <p:sldId id="18700" r:id="rId26"/>
    <p:sldId id="18701" r:id="rId27"/>
    <p:sldId id="18702" r:id="rId28"/>
    <p:sldId id="18721" r:id="rId29"/>
    <p:sldId id="18853" r:id="rId30"/>
    <p:sldId id="18722" r:id="rId31"/>
    <p:sldId id="18707" r:id="rId32"/>
    <p:sldId id="18685" r:id="rId33"/>
    <p:sldId id="18851" r:id="rId34"/>
    <p:sldId id="18723" r:id="rId35"/>
    <p:sldId id="18837" r:id="rId36"/>
    <p:sldId id="18762" r:id="rId3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FDE"/>
    <a:srgbClr val="D9E3F3"/>
    <a:srgbClr val="B9CCEA"/>
    <a:srgbClr val="009900"/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0128" autoAdjust="0"/>
  </p:normalViewPr>
  <p:slideViewPr>
    <p:cSldViewPr>
      <p:cViewPr varScale="1">
        <p:scale>
          <a:sx n="98" d="100"/>
          <a:sy n="98" d="100"/>
        </p:scale>
        <p:origin x="-576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69154-61C1-4847-BC3D-64E43C53BE65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B9EE2-3F5D-4B6C-B33E-766BC1112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72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867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67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44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14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1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69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383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707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6918E-CCCD-410B-B3AF-6C2E41F44E02}" type="slidenum">
              <a:rPr lang="vi-VN" smtClean="0"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09321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695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,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nhau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556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978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434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261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092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163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648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392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463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424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48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099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774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Đoạn</a:t>
            </a:r>
            <a:r>
              <a:rPr lang="en-US" sz="1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sz="1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biểu</a:t>
            </a:r>
            <a:r>
              <a:rPr lang="en-US" sz="1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1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</a:t>
            </a:r>
            <a:r>
              <a:rPr lang="en-US" sz="1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Yêu</a:t>
            </a:r>
            <a:r>
              <a:rPr lang="en-US" sz="1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cầu</a:t>
            </a:r>
            <a:r>
              <a:rPr lang="en-US" sz="1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</a:t>
            </a:r>
            <a:r>
              <a:rPr lang="en-US" sz="1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Ghi</a:t>
            </a:r>
            <a:r>
              <a:rPr lang="en-US" sz="1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sz="1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1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xúc</a:t>
            </a:r>
            <a:r>
              <a:rPr lang="en-US" sz="1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1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em</a:t>
            </a:r>
            <a:r>
              <a:rPr lang="en-US" sz="1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sau</a:t>
            </a:r>
            <a:r>
              <a:rPr lang="en-US" sz="1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khi</a:t>
            </a:r>
            <a:r>
              <a:rPr lang="en-US" sz="1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đọc</a:t>
            </a:r>
            <a:r>
              <a:rPr lang="en-US" sz="1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1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1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“</a:t>
            </a:r>
            <a:r>
              <a:rPr lang="en-US" sz="1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Gặp</a:t>
            </a:r>
            <a:r>
              <a:rPr lang="en-US" sz="1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lá</a:t>
            </a:r>
            <a:r>
              <a:rPr lang="en-US" sz="1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cơm</a:t>
            </a:r>
            <a:r>
              <a:rPr lang="en-US" sz="1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nếp</a:t>
            </a:r>
            <a:r>
              <a:rPr lang="en-US" sz="1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” ; Dung </a:t>
            </a:r>
            <a:r>
              <a:rPr lang="en-US" sz="1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lượng</a:t>
            </a:r>
            <a:r>
              <a:rPr lang="en-US" sz="1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</a:t>
            </a:r>
            <a:r>
              <a:rPr lang="en-US" sz="1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khoảng</a:t>
            </a:r>
            <a:r>
              <a:rPr lang="en-US" sz="1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12 </a:t>
            </a:r>
            <a:r>
              <a:rPr lang="en-US" sz="1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endParaRPr lang="en-US" sz="1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640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: 5 </a:t>
            </a:r>
            <a:r>
              <a:rPr lang="en-US" dirty="0" err="1"/>
              <a:t>chữ</a:t>
            </a:r>
            <a:endParaRPr lang="en-US" dirty="0"/>
          </a:p>
          <a:p>
            <a:r>
              <a:rPr lang="en-US" dirty="0" err="1"/>
              <a:t>Nội</a:t>
            </a:r>
            <a:r>
              <a:rPr lang="en-US" dirty="0"/>
              <a:t> dung: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thương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nỗi</a:t>
            </a:r>
            <a:r>
              <a:rPr lang="en-US" dirty="0"/>
              <a:t> </a:t>
            </a:r>
            <a:r>
              <a:rPr lang="en-US" dirty="0" err="1"/>
              <a:t>nhớ</a:t>
            </a:r>
            <a:r>
              <a:rPr lang="en-US" dirty="0"/>
              <a:t> </a:t>
            </a:r>
            <a:r>
              <a:rPr lang="en-US" dirty="0" err="1"/>
              <a:t>tha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chiến</a:t>
            </a:r>
            <a:r>
              <a:rPr lang="en-US" dirty="0"/>
              <a:t> </a:t>
            </a:r>
            <a:r>
              <a:rPr lang="en-US" dirty="0" err="1"/>
              <a:t>sĩ</a:t>
            </a:r>
            <a:r>
              <a:rPr lang="en-US" dirty="0"/>
              <a:t> </a:t>
            </a:r>
            <a:r>
              <a:rPr lang="en-US" dirty="0" err="1"/>
              <a:t>dành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mẹ</a:t>
            </a:r>
            <a:r>
              <a:rPr lang="en-US" dirty="0"/>
              <a:t>,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quê</a:t>
            </a:r>
            <a:r>
              <a:rPr lang="en-US" dirty="0"/>
              <a:t>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gợi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mùi</a:t>
            </a:r>
            <a:r>
              <a:rPr lang="en-US" dirty="0"/>
              <a:t> </a:t>
            </a:r>
            <a:r>
              <a:rPr lang="en-US" dirty="0" err="1"/>
              <a:t>lá</a:t>
            </a:r>
            <a:r>
              <a:rPr lang="en-US" dirty="0"/>
              <a:t> </a:t>
            </a:r>
            <a:r>
              <a:rPr lang="en-US" dirty="0" err="1"/>
              <a:t>cơm</a:t>
            </a:r>
            <a:r>
              <a:rPr lang="en-US" dirty="0"/>
              <a:t> </a:t>
            </a:r>
            <a:r>
              <a:rPr lang="en-US" dirty="0" err="1"/>
              <a:t>nếp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cờ</a:t>
            </a:r>
            <a:r>
              <a:rPr lang="en-US" dirty="0"/>
              <a:t> </a:t>
            </a:r>
            <a:r>
              <a:rPr lang="en-US" dirty="0" err="1"/>
              <a:t>gặp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quân</a:t>
            </a:r>
            <a:r>
              <a:rPr lang="en-US" dirty="0"/>
              <a:t> +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hòa</a:t>
            </a:r>
            <a:r>
              <a:rPr lang="en-US" dirty="0"/>
              <a:t> </a:t>
            </a:r>
            <a:r>
              <a:rPr lang="en-US" dirty="0" err="1"/>
              <a:t>quyện</a:t>
            </a:r>
            <a:r>
              <a:rPr lang="en-US" dirty="0"/>
              <a:t>,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đình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quốc</a:t>
            </a:r>
            <a:r>
              <a:rPr lang="en-US" dirty="0"/>
              <a:t>.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đình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lính</a:t>
            </a:r>
            <a:r>
              <a:rPr lang="en-US" dirty="0"/>
              <a:t> </a:t>
            </a:r>
            <a:r>
              <a:rPr lang="en-US" dirty="0" err="1"/>
              <a:t>chiến</a:t>
            </a:r>
            <a:r>
              <a:rPr lang="en-US" dirty="0"/>
              <a:t> </a:t>
            </a:r>
            <a:r>
              <a:rPr lang="en-US" dirty="0" err="1"/>
              <a:t>đấu</a:t>
            </a:r>
            <a:r>
              <a:rPr lang="en-US" dirty="0"/>
              <a:t> </a:t>
            </a:r>
            <a:r>
              <a:rPr lang="en-US" dirty="0" err="1"/>
              <a:t>dành</a:t>
            </a:r>
            <a:r>
              <a:rPr lang="en-US" dirty="0"/>
              <a:t> </a:t>
            </a:r>
            <a:r>
              <a:rPr lang="en-US" dirty="0" err="1"/>
              <a:t>độc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do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quốc</a:t>
            </a:r>
            <a:endParaRPr lang="en-US" dirty="0"/>
          </a:p>
          <a:p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: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5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bộc</a:t>
            </a:r>
            <a:r>
              <a:rPr lang="en-US" dirty="0"/>
              <a:t> </a:t>
            </a:r>
            <a:r>
              <a:rPr lang="en-US" dirty="0" err="1"/>
              <a:t>lộ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xúc</a:t>
            </a:r>
            <a:r>
              <a:rPr lang="en-US" dirty="0"/>
              <a:t> +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đẹp</a:t>
            </a:r>
            <a:r>
              <a:rPr lang="en-US" dirty="0"/>
              <a:t>, dung </a:t>
            </a:r>
            <a:r>
              <a:rPr lang="en-US" dirty="0" err="1"/>
              <a:t>dị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gợi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, </a:t>
            </a:r>
            <a:r>
              <a:rPr lang="en-US" dirty="0" err="1"/>
              <a:t>giàu</a:t>
            </a:r>
            <a:r>
              <a:rPr lang="en-US" dirty="0"/>
              <a:t> ý </a:t>
            </a:r>
            <a:r>
              <a:rPr lang="en-US" dirty="0" err="1"/>
              <a:t>nghĩa</a:t>
            </a:r>
            <a:r>
              <a:rPr lang="en-US" dirty="0"/>
              <a:t>,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xúc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+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lọc</a:t>
            </a:r>
            <a:r>
              <a:rPr lang="en-US" dirty="0"/>
              <a:t>, </a:t>
            </a:r>
            <a:r>
              <a:rPr lang="en-US" dirty="0" err="1"/>
              <a:t>giàu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xúc</a:t>
            </a:r>
            <a:r>
              <a:rPr lang="en-US" dirty="0"/>
              <a:t>, </a:t>
            </a:r>
            <a:r>
              <a:rPr lang="en-US" dirty="0" err="1"/>
              <a:t>giàu</a:t>
            </a:r>
            <a:r>
              <a:rPr lang="en-US" dirty="0"/>
              <a:t> ý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trưng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2D47C-2BF7-40CA-81A5-119D45C3A99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217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224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488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19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80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19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40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86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72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72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83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127326" y="239110"/>
            <a:ext cx="8889349" cy="46652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7230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82979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9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35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6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7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1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82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15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0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image" Target="../media/image3.png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7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4">
            <a:extLst>
              <a:ext uri="{FF2B5EF4-FFF2-40B4-BE49-F238E27FC236}">
                <a16:creationId xmlns="" xmlns:a16="http://schemas.microsoft.com/office/drawing/2014/main" id="{6F137653-02CF-4EF3-9E91-B6F9022462FF}"/>
              </a:ext>
            </a:extLst>
          </p:cNvPr>
          <p:cNvSpPr txBox="1"/>
          <p:nvPr/>
        </p:nvSpPr>
        <p:spPr>
          <a:xfrm>
            <a:off x="432662" y="1512406"/>
            <a:ext cx="1997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zh-CN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zh-CN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en-US" sz="3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4">
            <a:extLst>
              <a:ext uri="{FF2B5EF4-FFF2-40B4-BE49-F238E27FC236}">
                <a16:creationId xmlns="" xmlns:a16="http://schemas.microsoft.com/office/drawing/2014/main" id="{6F137653-02CF-4EF3-9E91-B6F9022462FF}"/>
              </a:ext>
            </a:extLst>
          </p:cNvPr>
          <p:cNvSpPr txBox="1"/>
          <p:nvPr/>
        </p:nvSpPr>
        <p:spPr>
          <a:xfrm>
            <a:off x="1002772" y="2308923"/>
            <a:ext cx="700464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altLang="zh-CN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zh-CN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zh-CN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zh-CN" alt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4">
            <a:extLst>
              <a:ext uri="{FF2B5EF4-FFF2-40B4-BE49-F238E27FC236}">
                <a16:creationId xmlns="" xmlns:a16="http://schemas.microsoft.com/office/drawing/2014/main" id="{6F137653-02CF-4EF3-9E91-B6F9022462FF}"/>
              </a:ext>
            </a:extLst>
          </p:cNvPr>
          <p:cNvSpPr txBox="1"/>
          <p:nvPr/>
        </p:nvSpPr>
        <p:spPr>
          <a:xfrm>
            <a:off x="1002772" y="3052466"/>
            <a:ext cx="700464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altLang="zh-CN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zh-CN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zh-CN" alt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4">
            <a:extLst>
              <a:ext uri="{FF2B5EF4-FFF2-40B4-BE49-F238E27FC236}">
                <a16:creationId xmlns="" xmlns:a16="http://schemas.microsoft.com/office/drawing/2014/main" id="{6F137653-02CF-4EF3-9E91-B6F9022462FF}"/>
              </a:ext>
            </a:extLst>
          </p:cNvPr>
          <p:cNvSpPr txBox="1"/>
          <p:nvPr/>
        </p:nvSpPr>
        <p:spPr>
          <a:xfrm>
            <a:off x="1002772" y="3768178"/>
            <a:ext cx="7004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altLang="zh-CN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CN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cam)</a:t>
            </a:r>
            <a:endParaRPr lang="zh-CN" alt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B7A5242-43F6-487F-B33A-CC821554B3B2}"/>
              </a:ext>
            </a:extLst>
          </p:cNvPr>
          <p:cNvSpPr txBox="1"/>
          <p:nvPr/>
        </p:nvSpPr>
        <p:spPr>
          <a:xfrm>
            <a:off x="2288490" y="354768"/>
            <a:ext cx="443320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49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9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49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en-US" sz="495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589A5FE-27E5-406C-9F23-3296AD78DF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698" y="465591"/>
            <a:ext cx="2624545" cy="262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0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3B1DCA9-04AB-E3F8-CF9B-A98653E1B6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66" t="15742" r="43365"/>
          <a:stretch/>
        </p:blipFill>
        <p:spPr>
          <a:xfrm>
            <a:off x="265391" y="577922"/>
            <a:ext cx="4569125" cy="4333823"/>
          </a:xfrm>
          <a:prstGeom prst="rect">
            <a:avLst/>
          </a:prstGeom>
        </p:spPr>
      </p:pic>
      <p:grpSp>
        <p:nvGrpSpPr>
          <p:cNvPr id="13" name="组合 34">
            <a:extLst>
              <a:ext uri="{FF2B5EF4-FFF2-40B4-BE49-F238E27FC236}">
                <a16:creationId xmlns="" xmlns:a16="http://schemas.microsoft.com/office/drawing/2014/main" id="{4A8560F4-1A86-0277-A3A4-0B60F2154BB4}"/>
              </a:ext>
            </a:extLst>
          </p:cNvPr>
          <p:cNvGrpSpPr/>
          <p:nvPr/>
        </p:nvGrpSpPr>
        <p:grpSpPr>
          <a:xfrm>
            <a:off x="4495800" y="1657350"/>
            <a:ext cx="3733800" cy="3095062"/>
            <a:chOff x="3815992" y="1843785"/>
            <a:chExt cx="6290536" cy="5077159"/>
          </a:xfrm>
        </p:grpSpPr>
        <p:grpSp>
          <p:nvGrpSpPr>
            <p:cNvPr id="14" name="组 19">
              <a:extLst>
                <a:ext uri="{FF2B5EF4-FFF2-40B4-BE49-F238E27FC236}">
                  <a16:creationId xmlns="" xmlns:a16="http://schemas.microsoft.com/office/drawing/2014/main" id="{3599C881-9797-5310-1BF8-7C8C89178F3D}"/>
                </a:ext>
              </a:extLst>
            </p:cNvPr>
            <p:cNvGrpSpPr/>
            <p:nvPr/>
          </p:nvGrpSpPr>
          <p:grpSpPr>
            <a:xfrm>
              <a:off x="6096000" y="1843785"/>
              <a:ext cx="1730521" cy="1585215"/>
              <a:chOff x="2730658" y="995587"/>
              <a:chExt cx="1971191" cy="2170282"/>
            </a:xfrm>
            <a:solidFill>
              <a:srgbClr val="042C89"/>
            </a:solidFill>
          </p:grpSpPr>
          <p:sp>
            <p:nvSpPr>
              <p:cNvPr id="17" name="矩形 38">
                <a:extLst>
                  <a:ext uri="{FF2B5EF4-FFF2-40B4-BE49-F238E27FC236}">
                    <a16:creationId xmlns="" xmlns:a16="http://schemas.microsoft.com/office/drawing/2014/main" id="{0EDD9815-5DA2-7D9F-DF05-F31CD80FE747}"/>
                  </a:ext>
                </a:extLst>
              </p:cNvPr>
              <p:cNvSpPr/>
              <p:nvPr/>
            </p:nvSpPr>
            <p:spPr>
              <a:xfrm>
                <a:off x="2730658" y="995587"/>
                <a:ext cx="45719" cy="504245"/>
              </a:xfrm>
              <a:prstGeom prst="rect">
                <a:avLst/>
              </a:prstGeom>
              <a:solidFill>
                <a:srgbClr val="4242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2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1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74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03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259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48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3977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002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50">
                  <a:solidFill>
                    <a:srgbClr val="424242"/>
                  </a:solidFill>
                </a:endParaRPr>
              </a:p>
            </p:txBody>
          </p:sp>
          <p:sp>
            <p:nvSpPr>
              <p:cNvPr id="18" name="矩形 39">
                <a:extLst>
                  <a:ext uri="{FF2B5EF4-FFF2-40B4-BE49-F238E27FC236}">
                    <a16:creationId xmlns="" xmlns:a16="http://schemas.microsoft.com/office/drawing/2014/main" id="{F24B953B-0BBD-3E90-F436-5CA053CC7268}"/>
                  </a:ext>
                </a:extLst>
              </p:cNvPr>
              <p:cNvSpPr/>
              <p:nvPr/>
            </p:nvSpPr>
            <p:spPr>
              <a:xfrm>
                <a:off x="2730658" y="995587"/>
                <a:ext cx="1971191" cy="45719"/>
              </a:xfrm>
              <a:prstGeom prst="rect">
                <a:avLst/>
              </a:prstGeom>
              <a:solidFill>
                <a:srgbClr val="4242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2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1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74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03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259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48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3977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002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50">
                  <a:solidFill>
                    <a:srgbClr val="424242"/>
                  </a:solidFill>
                </a:endParaRPr>
              </a:p>
            </p:txBody>
          </p:sp>
          <p:sp>
            <p:nvSpPr>
              <p:cNvPr id="19" name="矩形 40">
                <a:extLst>
                  <a:ext uri="{FF2B5EF4-FFF2-40B4-BE49-F238E27FC236}">
                    <a16:creationId xmlns="" xmlns:a16="http://schemas.microsoft.com/office/drawing/2014/main" id="{3DD7D4C0-FFCB-EA7B-41C9-49A49CD494F9}"/>
                  </a:ext>
                </a:extLst>
              </p:cNvPr>
              <p:cNvSpPr/>
              <p:nvPr/>
            </p:nvSpPr>
            <p:spPr>
              <a:xfrm rot="5400000">
                <a:off x="3573856" y="2037876"/>
                <a:ext cx="2170282" cy="85704"/>
              </a:xfrm>
              <a:prstGeom prst="rect">
                <a:avLst/>
              </a:prstGeom>
              <a:solidFill>
                <a:srgbClr val="4242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2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1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74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03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259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48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3977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002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50">
                  <a:solidFill>
                    <a:srgbClr val="424242"/>
                  </a:solidFill>
                </a:endParaRPr>
              </a:p>
            </p:txBody>
          </p:sp>
          <p:sp>
            <p:nvSpPr>
              <p:cNvPr id="20" name="矩形 41">
                <a:extLst>
                  <a:ext uri="{FF2B5EF4-FFF2-40B4-BE49-F238E27FC236}">
                    <a16:creationId xmlns="" xmlns:a16="http://schemas.microsoft.com/office/drawing/2014/main" id="{CE09CB3C-4EEB-4C65-EBFB-A18B518E854A}"/>
                  </a:ext>
                </a:extLst>
              </p:cNvPr>
              <p:cNvSpPr/>
              <p:nvPr/>
            </p:nvSpPr>
            <p:spPr>
              <a:xfrm flipV="1">
                <a:off x="2730658" y="2725917"/>
                <a:ext cx="45719" cy="369542"/>
              </a:xfrm>
              <a:prstGeom prst="rect">
                <a:avLst/>
              </a:prstGeom>
              <a:solidFill>
                <a:srgbClr val="4242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2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1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74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03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259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48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3977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002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50">
                  <a:solidFill>
                    <a:srgbClr val="424242"/>
                  </a:solidFill>
                </a:endParaRPr>
              </a:p>
            </p:txBody>
          </p:sp>
          <p:sp>
            <p:nvSpPr>
              <p:cNvPr id="21" name="矩形 42">
                <a:extLst>
                  <a:ext uri="{FF2B5EF4-FFF2-40B4-BE49-F238E27FC236}">
                    <a16:creationId xmlns="" xmlns:a16="http://schemas.microsoft.com/office/drawing/2014/main" id="{65615102-2CC7-050E-B3B8-05B97226FE1B}"/>
                  </a:ext>
                </a:extLst>
              </p:cNvPr>
              <p:cNvSpPr/>
              <p:nvPr/>
            </p:nvSpPr>
            <p:spPr>
              <a:xfrm flipV="1">
                <a:off x="2730658" y="3095460"/>
                <a:ext cx="1971191" cy="70407"/>
              </a:xfrm>
              <a:prstGeom prst="rect">
                <a:avLst/>
              </a:prstGeom>
              <a:solidFill>
                <a:srgbClr val="4242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2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1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74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03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259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48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3977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002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50" dirty="0">
                  <a:solidFill>
                    <a:srgbClr val="424242"/>
                  </a:solidFill>
                </a:endParaRPr>
              </a:p>
            </p:txBody>
          </p:sp>
        </p:grpSp>
        <p:sp>
          <p:nvSpPr>
            <p:cNvPr id="15" name="TextBox 23">
              <a:extLst>
                <a:ext uri="{FF2B5EF4-FFF2-40B4-BE49-F238E27FC236}">
                  <a16:creationId xmlns="" xmlns:a16="http://schemas.microsoft.com/office/drawing/2014/main" id="{CA122B95-7C28-4C1C-B126-53DF651317CD}"/>
                </a:ext>
              </a:extLst>
            </p:cNvPr>
            <p:cNvSpPr txBox="1"/>
            <p:nvPr/>
          </p:nvSpPr>
          <p:spPr>
            <a:xfrm>
              <a:off x="6255179" y="2139529"/>
              <a:ext cx="699473" cy="136317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defPPr>
                <a:defRPr lang="zh-CN"/>
              </a:defPPr>
              <a:lvl1pPr marL="0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265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165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7430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0330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2595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4860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7760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0025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vi-VN" altLang="zh-CN" sz="54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I</a:t>
              </a:r>
              <a:endParaRPr lang="zh-CN" altLang="en-US" sz="54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16" name="文本框 37">
              <a:extLst>
                <a:ext uri="{FF2B5EF4-FFF2-40B4-BE49-F238E27FC236}">
                  <a16:creationId xmlns="" xmlns:a16="http://schemas.microsoft.com/office/drawing/2014/main" id="{FD9986DE-F213-550E-F31A-89E79B083E80}"/>
                </a:ext>
              </a:extLst>
            </p:cNvPr>
            <p:cNvSpPr txBox="1"/>
            <p:nvPr/>
          </p:nvSpPr>
          <p:spPr>
            <a:xfrm>
              <a:off x="3815992" y="3866429"/>
              <a:ext cx="6290536" cy="3054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15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371136" y="3028950"/>
            <a:ext cx="35830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448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6F67E7E-42A9-E9F7-BC72-503C65EFFCE3}"/>
              </a:ext>
            </a:extLst>
          </p:cNvPr>
          <p:cNvSpPr txBox="1"/>
          <p:nvPr/>
        </p:nvSpPr>
        <p:spPr>
          <a:xfrm>
            <a:off x="514350" y="194095"/>
            <a:ext cx="81153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2192;p45">
            <a:extLst>
              <a:ext uri="{FF2B5EF4-FFF2-40B4-BE49-F238E27FC236}">
                <a16:creationId xmlns="" xmlns:a16="http://schemas.microsoft.com/office/drawing/2014/main" id="{A626E61D-4625-280B-B015-69F361BFEE84}"/>
              </a:ext>
            </a:extLst>
          </p:cNvPr>
          <p:cNvSpPr/>
          <p:nvPr/>
        </p:nvSpPr>
        <p:spPr>
          <a:xfrm>
            <a:off x="761998" y="1447800"/>
            <a:ext cx="3124200" cy="838200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2192;p45">
            <a:extLst>
              <a:ext uri="{FF2B5EF4-FFF2-40B4-BE49-F238E27FC236}">
                <a16:creationId xmlns="" xmlns:a16="http://schemas.microsoft.com/office/drawing/2014/main" id="{60BACA8E-BE42-A800-FD2B-C86797847ED0}"/>
              </a:ext>
            </a:extLst>
          </p:cNvPr>
          <p:cNvSpPr/>
          <p:nvPr/>
        </p:nvSpPr>
        <p:spPr>
          <a:xfrm>
            <a:off x="5257800" y="1447800"/>
            <a:ext cx="3124200" cy="838200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2192;p45">
            <a:extLst>
              <a:ext uri="{FF2B5EF4-FFF2-40B4-BE49-F238E27FC236}">
                <a16:creationId xmlns="" xmlns:a16="http://schemas.microsoft.com/office/drawing/2014/main" id="{825506A5-873A-1A62-6595-3CE7D889CD79}"/>
              </a:ext>
            </a:extLst>
          </p:cNvPr>
          <p:cNvSpPr/>
          <p:nvPr/>
        </p:nvSpPr>
        <p:spPr>
          <a:xfrm>
            <a:off x="191216" y="2514600"/>
            <a:ext cx="4265764" cy="2419350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</a:t>
            </a:r>
          </a:p>
        </p:txBody>
      </p:sp>
      <p:sp>
        <p:nvSpPr>
          <p:cNvPr id="8" name="Google Shape;2192;p45">
            <a:extLst>
              <a:ext uri="{FF2B5EF4-FFF2-40B4-BE49-F238E27FC236}">
                <a16:creationId xmlns="" xmlns:a16="http://schemas.microsoft.com/office/drawing/2014/main" id="{50BE312F-9CA0-D168-1CF3-59BF04B12EA5}"/>
              </a:ext>
            </a:extLst>
          </p:cNvPr>
          <p:cNvSpPr/>
          <p:nvPr/>
        </p:nvSpPr>
        <p:spPr>
          <a:xfrm>
            <a:off x="4687018" y="2480095"/>
            <a:ext cx="4265764" cy="2419350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174022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6F67E7E-42A9-E9F7-BC72-503C65EFFCE3}"/>
              </a:ext>
            </a:extLst>
          </p:cNvPr>
          <p:cNvSpPr txBox="1"/>
          <p:nvPr/>
        </p:nvSpPr>
        <p:spPr>
          <a:xfrm>
            <a:off x="514350" y="194095"/>
            <a:ext cx="81153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2192;p45">
            <a:extLst>
              <a:ext uri="{FF2B5EF4-FFF2-40B4-BE49-F238E27FC236}">
                <a16:creationId xmlns="" xmlns:a16="http://schemas.microsoft.com/office/drawing/2014/main" id="{A626E61D-4625-280B-B015-69F361BFEE84}"/>
              </a:ext>
            </a:extLst>
          </p:cNvPr>
          <p:cNvSpPr/>
          <p:nvPr/>
        </p:nvSpPr>
        <p:spPr>
          <a:xfrm>
            <a:off x="505724" y="1013794"/>
            <a:ext cx="2819400" cy="584775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2192;p45">
            <a:extLst>
              <a:ext uri="{FF2B5EF4-FFF2-40B4-BE49-F238E27FC236}">
                <a16:creationId xmlns="" xmlns:a16="http://schemas.microsoft.com/office/drawing/2014/main" id="{60BACA8E-BE42-A800-FD2B-C86797847ED0}"/>
              </a:ext>
            </a:extLst>
          </p:cNvPr>
          <p:cNvSpPr/>
          <p:nvPr/>
        </p:nvSpPr>
        <p:spPr>
          <a:xfrm>
            <a:off x="4971691" y="1013244"/>
            <a:ext cx="2819400" cy="584775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2192;p45">
            <a:extLst>
              <a:ext uri="{FF2B5EF4-FFF2-40B4-BE49-F238E27FC236}">
                <a16:creationId xmlns="" xmlns:a16="http://schemas.microsoft.com/office/drawing/2014/main" id="{825506A5-873A-1A62-6595-3CE7D889CD79}"/>
              </a:ext>
            </a:extLst>
          </p:cNvPr>
          <p:cNvSpPr/>
          <p:nvPr/>
        </p:nvSpPr>
        <p:spPr>
          <a:xfrm>
            <a:off x="191216" y="1866898"/>
            <a:ext cx="3466384" cy="3067052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2192;p45">
            <a:extLst>
              <a:ext uri="{FF2B5EF4-FFF2-40B4-BE49-F238E27FC236}">
                <a16:creationId xmlns="" xmlns:a16="http://schemas.microsoft.com/office/drawing/2014/main" id="{50BE312F-9CA0-D168-1CF3-59BF04B12EA5}"/>
              </a:ext>
            </a:extLst>
          </p:cNvPr>
          <p:cNvSpPr/>
          <p:nvPr/>
        </p:nvSpPr>
        <p:spPr>
          <a:xfrm>
            <a:off x="3810000" y="1832393"/>
            <a:ext cx="5142782" cy="3067052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09FBCC7-02B6-DE0F-1250-0935DB6BB05F}"/>
              </a:ext>
            </a:extLst>
          </p:cNvPr>
          <p:cNvSpPr txBox="1"/>
          <p:nvPr/>
        </p:nvSpPr>
        <p:spPr>
          <a:xfrm>
            <a:off x="444926" y="2138540"/>
            <a:ext cx="2979850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endParaRPr lang="en-US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endParaRPr lang="en-US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10-15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endParaRPr lang="en-US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endParaRPr lang="en-US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96983AD-B830-905F-B5ED-68431153F018}"/>
              </a:ext>
            </a:extLst>
          </p:cNvPr>
          <p:cNvSpPr txBox="1"/>
          <p:nvPr/>
        </p:nvSpPr>
        <p:spPr>
          <a:xfrm>
            <a:off x="4027600" y="2061596"/>
            <a:ext cx="466725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endParaRPr lang="en-US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endParaRPr lang="en-US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92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3B1DCA9-04AB-E3F8-CF9B-A98653E1B6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66" t="15742" r="43365"/>
          <a:stretch/>
        </p:blipFill>
        <p:spPr>
          <a:xfrm>
            <a:off x="265391" y="577922"/>
            <a:ext cx="4569125" cy="4333823"/>
          </a:xfrm>
          <a:prstGeom prst="rect">
            <a:avLst/>
          </a:prstGeom>
        </p:spPr>
      </p:pic>
      <p:grpSp>
        <p:nvGrpSpPr>
          <p:cNvPr id="4" name="组合 34">
            <a:extLst>
              <a:ext uri="{FF2B5EF4-FFF2-40B4-BE49-F238E27FC236}">
                <a16:creationId xmlns="" xmlns:a16="http://schemas.microsoft.com/office/drawing/2014/main" id="{8DAB5985-7D6C-240C-824A-D19EAA895F93}"/>
              </a:ext>
            </a:extLst>
          </p:cNvPr>
          <p:cNvGrpSpPr/>
          <p:nvPr/>
        </p:nvGrpSpPr>
        <p:grpSpPr>
          <a:xfrm>
            <a:off x="3789131" y="1490808"/>
            <a:ext cx="5202469" cy="2747162"/>
            <a:chOff x="2660588" y="1843785"/>
            <a:chExt cx="8764883" cy="4506461"/>
          </a:xfrm>
        </p:grpSpPr>
        <p:grpSp>
          <p:nvGrpSpPr>
            <p:cNvPr id="5" name="组 19">
              <a:extLst>
                <a:ext uri="{FF2B5EF4-FFF2-40B4-BE49-F238E27FC236}">
                  <a16:creationId xmlns="" xmlns:a16="http://schemas.microsoft.com/office/drawing/2014/main" id="{99838E5C-6D40-6AF9-C6F6-9752ABD509B9}"/>
                </a:ext>
              </a:extLst>
            </p:cNvPr>
            <p:cNvGrpSpPr/>
            <p:nvPr/>
          </p:nvGrpSpPr>
          <p:grpSpPr>
            <a:xfrm>
              <a:off x="6096000" y="1843785"/>
              <a:ext cx="1730521" cy="1585215"/>
              <a:chOff x="2730658" y="995587"/>
              <a:chExt cx="1971191" cy="2170282"/>
            </a:xfrm>
            <a:solidFill>
              <a:srgbClr val="042C89"/>
            </a:solidFill>
          </p:grpSpPr>
          <p:sp>
            <p:nvSpPr>
              <p:cNvPr id="8" name="矩形 38">
                <a:extLst>
                  <a:ext uri="{FF2B5EF4-FFF2-40B4-BE49-F238E27FC236}">
                    <a16:creationId xmlns="" xmlns:a16="http://schemas.microsoft.com/office/drawing/2014/main" id="{0361D524-B3A6-89E8-10BC-A635BE390510}"/>
                  </a:ext>
                </a:extLst>
              </p:cNvPr>
              <p:cNvSpPr/>
              <p:nvPr/>
            </p:nvSpPr>
            <p:spPr>
              <a:xfrm>
                <a:off x="2730658" y="995587"/>
                <a:ext cx="45719" cy="504245"/>
              </a:xfrm>
              <a:prstGeom prst="rect">
                <a:avLst/>
              </a:prstGeom>
              <a:solidFill>
                <a:srgbClr val="4242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2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1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74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03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259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48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3977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002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00">
                  <a:solidFill>
                    <a:srgbClr val="424242"/>
                  </a:solidFill>
                </a:endParaRPr>
              </a:p>
            </p:txBody>
          </p:sp>
          <p:sp>
            <p:nvSpPr>
              <p:cNvPr id="9" name="矩形 39">
                <a:extLst>
                  <a:ext uri="{FF2B5EF4-FFF2-40B4-BE49-F238E27FC236}">
                    <a16:creationId xmlns="" xmlns:a16="http://schemas.microsoft.com/office/drawing/2014/main" id="{683DCD99-2251-6F7F-124E-E82BBEF08585}"/>
                  </a:ext>
                </a:extLst>
              </p:cNvPr>
              <p:cNvSpPr/>
              <p:nvPr/>
            </p:nvSpPr>
            <p:spPr>
              <a:xfrm>
                <a:off x="2730658" y="995587"/>
                <a:ext cx="1971191" cy="45719"/>
              </a:xfrm>
              <a:prstGeom prst="rect">
                <a:avLst/>
              </a:prstGeom>
              <a:solidFill>
                <a:srgbClr val="4242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2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1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74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03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259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48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3977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002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00">
                  <a:solidFill>
                    <a:srgbClr val="424242"/>
                  </a:solidFill>
                </a:endParaRPr>
              </a:p>
            </p:txBody>
          </p:sp>
          <p:sp>
            <p:nvSpPr>
              <p:cNvPr id="10" name="矩形 40">
                <a:extLst>
                  <a:ext uri="{FF2B5EF4-FFF2-40B4-BE49-F238E27FC236}">
                    <a16:creationId xmlns="" xmlns:a16="http://schemas.microsoft.com/office/drawing/2014/main" id="{033FCAC7-F2B4-81C2-0BD1-028FC57A0F53}"/>
                  </a:ext>
                </a:extLst>
              </p:cNvPr>
              <p:cNvSpPr/>
              <p:nvPr/>
            </p:nvSpPr>
            <p:spPr>
              <a:xfrm rot="5400000">
                <a:off x="3573856" y="2037876"/>
                <a:ext cx="2170282" cy="85704"/>
              </a:xfrm>
              <a:prstGeom prst="rect">
                <a:avLst/>
              </a:prstGeom>
              <a:solidFill>
                <a:srgbClr val="4242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2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1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74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03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259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48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3977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002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00">
                  <a:solidFill>
                    <a:srgbClr val="424242"/>
                  </a:solidFill>
                </a:endParaRPr>
              </a:p>
            </p:txBody>
          </p:sp>
          <p:sp>
            <p:nvSpPr>
              <p:cNvPr id="11" name="矩形 41">
                <a:extLst>
                  <a:ext uri="{FF2B5EF4-FFF2-40B4-BE49-F238E27FC236}">
                    <a16:creationId xmlns="" xmlns:a16="http://schemas.microsoft.com/office/drawing/2014/main" id="{DBEF4F6C-E6BD-50A6-7D54-55B12B8BD169}"/>
                  </a:ext>
                </a:extLst>
              </p:cNvPr>
              <p:cNvSpPr/>
              <p:nvPr/>
            </p:nvSpPr>
            <p:spPr>
              <a:xfrm flipV="1">
                <a:off x="2730658" y="2725917"/>
                <a:ext cx="45719" cy="369542"/>
              </a:xfrm>
              <a:prstGeom prst="rect">
                <a:avLst/>
              </a:prstGeom>
              <a:solidFill>
                <a:srgbClr val="4242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2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1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74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03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259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48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3977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002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00">
                  <a:solidFill>
                    <a:srgbClr val="424242"/>
                  </a:solidFill>
                </a:endParaRPr>
              </a:p>
            </p:txBody>
          </p:sp>
          <p:sp>
            <p:nvSpPr>
              <p:cNvPr id="12" name="矩形 42">
                <a:extLst>
                  <a:ext uri="{FF2B5EF4-FFF2-40B4-BE49-F238E27FC236}">
                    <a16:creationId xmlns="" xmlns:a16="http://schemas.microsoft.com/office/drawing/2014/main" id="{225CF584-292F-8275-C2F0-126D8C0F6443}"/>
                  </a:ext>
                </a:extLst>
              </p:cNvPr>
              <p:cNvSpPr/>
              <p:nvPr/>
            </p:nvSpPr>
            <p:spPr>
              <a:xfrm flipV="1">
                <a:off x="2730658" y="3095460"/>
                <a:ext cx="1971191" cy="70407"/>
              </a:xfrm>
              <a:prstGeom prst="rect">
                <a:avLst/>
              </a:prstGeom>
              <a:solidFill>
                <a:srgbClr val="4242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2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1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74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03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259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48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3977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002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00" dirty="0">
                  <a:solidFill>
                    <a:srgbClr val="424242"/>
                  </a:solidFill>
                </a:endParaRPr>
              </a:p>
            </p:txBody>
          </p:sp>
        </p:grpSp>
        <p:sp>
          <p:nvSpPr>
            <p:cNvPr id="6" name="TextBox 23">
              <a:extLst>
                <a:ext uri="{FF2B5EF4-FFF2-40B4-BE49-F238E27FC236}">
                  <a16:creationId xmlns="" xmlns:a16="http://schemas.microsoft.com/office/drawing/2014/main" id="{E2E0D468-EBDA-71A6-58B7-AB2DC7A30044}"/>
                </a:ext>
              </a:extLst>
            </p:cNvPr>
            <p:cNvSpPr txBox="1"/>
            <p:nvPr/>
          </p:nvSpPr>
          <p:spPr>
            <a:xfrm>
              <a:off x="6255178" y="2139529"/>
              <a:ext cx="1242306" cy="121170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defPPr>
                <a:defRPr lang="zh-CN"/>
              </a:defPPr>
              <a:lvl1pPr marL="0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265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165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7430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0330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2595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4860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7760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0025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vi-VN" altLang="zh-CN" sz="4800" b="1" dirty="0" smtClean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II</a:t>
              </a:r>
              <a:endParaRPr lang="zh-CN" altLang="en-US" sz="48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文本框 37">
              <a:extLst>
                <a:ext uri="{FF2B5EF4-FFF2-40B4-BE49-F238E27FC236}">
                  <a16:creationId xmlns="" xmlns:a16="http://schemas.microsoft.com/office/drawing/2014/main" id="{73F879ED-6922-2940-FF7B-18F840DC0AFD}"/>
                </a:ext>
              </a:extLst>
            </p:cNvPr>
            <p:cNvSpPr txBox="1"/>
            <p:nvPr/>
          </p:nvSpPr>
          <p:spPr>
            <a:xfrm>
              <a:off x="2660588" y="3977317"/>
              <a:ext cx="8764883" cy="2372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88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267200" y="2647950"/>
            <a:ext cx="46089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643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0f27f09977f3a249bb988b4986ed5f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5889" y="1648951"/>
            <a:ext cx="2299127" cy="338290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312365B9-EFB5-56DE-2683-6637258EF7E9}"/>
              </a:ext>
            </a:extLst>
          </p:cNvPr>
          <p:cNvGrpSpPr/>
          <p:nvPr/>
        </p:nvGrpSpPr>
        <p:grpSpPr>
          <a:xfrm>
            <a:off x="285642" y="57150"/>
            <a:ext cx="6191357" cy="5143500"/>
            <a:chOff x="285642" y="57150"/>
            <a:chExt cx="6191357" cy="5143500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F52B95BA-FE4A-DF56-0CF9-D43DAA8B8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642" y="57150"/>
              <a:ext cx="6191357" cy="51435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90DDD44B-983B-18C1-1CA8-61C57713DF78}"/>
                </a:ext>
              </a:extLst>
            </p:cNvPr>
            <p:cNvSpPr txBox="1"/>
            <p:nvPr/>
          </p:nvSpPr>
          <p:spPr>
            <a:xfrm>
              <a:off x="1095320" y="1743069"/>
              <a:ext cx="4572000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0070C0"/>
                  </a:solidFill>
                  <a:latin typeface="+mj-lt"/>
                  <a:cs typeface="#9Slide03 Arima Madurai" panose="00000500000000000000" pitchFamily="2" charset="0"/>
                </a:rPr>
                <a:t>Đọc </a:t>
              </a:r>
              <a:r>
                <a:rPr lang="en-US" sz="3200" b="1" dirty="0">
                  <a:solidFill>
                    <a:srgbClr val="0070C0"/>
                  </a:solidFill>
                  <a:latin typeface="+mj-lt"/>
                  <a:cs typeface="#9Slide03 Arima Madurai" panose="00000500000000000000" pitchFamily="2" charset="0"/>
                </a:rPr>
                <a:t>“</a:t>
              </a:r>
              <a:r>
                <a:rPr lang="vi-VN" sz="3200" b="1" dirty="0">
                  <a:solidFill>
                    <a:srgbClr val="0070C0"/>
                  </a:solidFill>
                  <a:latin typeface="+mj-lt"/>
                  <a:cs typeface="#9Slide03 Arima Madurai" panose="00000500000000000000" pitchFamily="2" charset="0"/>
                </a:rPr>
                <a:t>Đồng dao mùa xuân – một bài thơ xúc động về người lính</a:t>
              </a:r>
              <a:r>
                <a:rPr lang="en-US" sz="3200" b="1" dirty="0">
                  <a:solidFill>
                    <a:srgbClr val="0070C0"/>
                  </a:solidFill>
                  <a:latin typeface="+mj-lt"/>
                  <a:cs typeface="#9Slide03 Arima Madurai" panose="00000500000000000000" pitchFamily="2" charset="0"/>
                </a:rPr>
                <a:t>”</a:t>
              </a:r>
              <a:endParaRPr lang="vi-VN" sz="3200" b="1" dirty="0">
                <a:solidFill>
                  <a:srgbClr val="0070C0"/>
                </a:solidFill>
                <a:latin typeface="+mj-lt"/>
                <a:cs typeface="#9Slide03 Arima Madurai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490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E56687C-A390-4845-BD11-3D7917C53967}"/>
              </a:ext>
            </a:extLst>
          </p:cNvPr>
          <p:cNvSpPr txBox="1"/>
          <p:nvPr/>
        </p:nvSpPr>
        <p:spPr>
          <a:xfrm>
            <a:off x="0" y="57150"/>
            <a:ext cx="914400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nhà thơ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Điềm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Anh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8959C50-90AC-D5E8-C293-B6907AFF1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200" y="2509349"/>
            <a:ext cx="2855169" cy="25870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FE56D2B-A7D9-5269-49BC-0F1B4970C3A3}"/>
              </a:ext>
            </a:extLst>
          </p:cNvPr>
          <p:cNvSpPr txBox="1"/>
          <p:nvPr/>
        </p:nvSpPr>
        <p:spPr>
          <a:xfrm>
            <a:off x="2931369" y="2419350"/>
            <a:ext cx="621263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iều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hi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Anh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“Ba</a:t>
            </a:r>
          </a:p>
        </p:txBody>
      </p:sp>
    </p:spTree>
    <p:extLst>
      <p:ext uri="{BB962C8B-B14F-4D97-AF65-F5344CB8AC3E}">
        <p14:creationId xmlns:p14="http://schemas.microsoft.com/office/powerpoint/2010/main" val="2895144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E56687C-A390-4845-BD11-3D7917C53967}"/>
              </a:ext>
            </a:extLst>
          </p:cNvPr>
          <p:cNvSpPr txBox="1"/>
          <p:nvPr/>
        </p:nvSpPr>
        <p:spPr>
          <a:xfrm>
            <a:off x="80930" y="180209"/>
            <a:ext cx="897001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cóc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khiêm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Anh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Anh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...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non”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non, song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liêng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Anh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hông có mô tả ảnh.">
            <a:extLst>
              <a:ext uri="{FF2B5EF4-FFF2-40B4-BE49-F238E27FC236}">
                <a16:creationId xmlns="" xmlns:a16="http://schemas.microsoft.com/office/drawing/2014/main" id="{9CD260C0-274A-59A8-3A94-76E4B7BF6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5" b="98045" l="9925" r="89925">
                        <a14:foregroundMark x1="9925" y1="37293" x2="10827" y2="44361"/>
                        <a14:foregroundMark x1="42406" y1="84361" x2="70226" y2="98045"/>
                        <a14:foregroundMark x1="63910" y1="72030" x2="63910" y2="72030"/>
                        <a14:foregroundMark x1="62105" y1="73985" x2="62105" y2="73985"/>
                        <a14:foregroundMark x1="33985" y1="73534" x2="33985" y2="73534"/>
                        <a14:foregroundMark x1="33534" y1="36992" x2="33534" y2="36992"/>
                        <a14:foregroundMark x1="33534" y1="36992" x2="38647" y2="40902"/>
                        <a14:foregroundMark x1="45113" y1="42105" x2="56692" y2="39699"/>
                        <a14:foregroundMark x1="56241" y1="78045" x2="61203" y2="84060"/>
                        <a14:foregroundMark x1="63158" y1="72481" x2="58947" y2="77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45" y="2161966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027CB9F-CE08-C145-C64A-97BFAFA15D17}"/>
              </a:ext>
            </a:extLst>
          </p:cNvPr>
          <p:cNvSpPr txBox="1"/>
          <p:nvPr/>
        </p:nvSpPr>
        <p:spPr>
          <a:xfrm>
            <a:off x="93060" y="2209383"/>
            <a:ext cx="638398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6061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5" y="105177"/>
            <a:ext cx="882967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HẸN HÒ !</a:t>
            </a:r>
          </a:p>
          <a:p>
            <a:pPr algn="ctr"/>
            <a:endParaRPr lang="en-US" sz="1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257175" indent="-257175">
              <a:buAutoNum type="arabicPeriod"/>
            </a:pP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PHT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3925985"/>
            <a:ext cx="273296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TRÀ SỮA HIGHLAND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91921" y="3925985"/>
            <a:ext cx="273296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RẠP CHIẾU PHIM CGV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62632" y="3927670"/>
            <a:ext cx="172373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QUÁN PIZZA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000" y="4572490"/>
            <a:ext cx="2362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…….……………………...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49272" y="4580363"/>
            <a:ext cx="27756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…………………………..............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34200" y="4580363"/>
            <a:ext cx="15763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…………………</a:t>
            </a:r>
          </a:p>
        </p:txBody>
      </p:sp>
      <p:pic>
        <p:nvPicPr>
          <p:cNvPr id="9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823" y="39345"/>
            <a:ext cx="1044055" cy="157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8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="" xmlns:a16="http://schemas.microsoft.com/office/drawing/2014/main" id="{60FFB57D-221D-91AE-DFB6-58A6D9A29A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911413"/>
              </p:ext>
            </p:extLst>
          </p:nvPr>
        </p:nvGraphicFramePr>
        <p:xfrm>
          <a:off x="0" y="6391"/>
          <a:ext cx="9144000" cy="5651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="" xmlns:a16="http://schemas.microsoft.com/office/drawing/2014/main" val="1666226093"/>
                    </a:ext>
                  </a:extLst>
                </a:gridCol>
                <a:gridCol w="2971800">
                  <a:extLst>
                    <a:ext uri="{9D8B030D-6E8A-4147-A177-3AD203B41FA5}">
                      <a16:colId xmlns="" xmlns:a16="http://schemas.microsoft.com/office/drawing/2014/main" val="3197738302"/>
                    </a:ext>
                  </a:extLst>
                </a:gridCol>
                <a:gridCol w="4724400">
                  <a:extLst>
                    <a:ext uri="{9D8B030D-6E8A-4147-A177-3AD203B41FA5}">
                      <a16:colId xmlns="" xmlns:a16="http://schemas.microsoft.com/office/drawing/2014/main" val="1042931898"/>
                    </a:ext>
                  </a:extLst>
                </a:gridCol>
              </a:tblGrid>
              <a:tr h="378885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chi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9387764"/>
                  </a:ext>
                </a:extLst>
              </a:tr>
              <a:tr h="653967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algn="ctr"/>
                      <a:r>
                        <a:rPr lang="en-US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………….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67038373"/>
                  </a:ext>
                </a:extLst>
              </a:tr>
              <a:tr h="934238"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…………...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34766400"/>
                  </a:ext>
                </a:extLst>
              </a:tr>
              <a:tr h="934238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47491027"/>
                  </a:ext>
                </a:extLst>
              </a:tr>
              <a:tr h="813422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99609498"/>
                  </a:ext>
                </a:extLst>
              </a:tr>
              <a:tr h="76200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61997898"/>
                  </a:ext>
                </a:extLst>
              </a:tr>
              <a:tr h="653967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…………..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5225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590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="" xmlns:a16="http://schemas.microsoft.com/office/drawing/2014/main" id="{60FFB57D-221D-91AE-DFB6-58A6D9A29A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448933"/>
              </p:ext>
            </p:extLst>
          </p:nvPr>
        </p:nvGraphicFramePr>
        <p:xfrm>
          <a:off x="0" y="6391"/>
          <a:ext cx="9144000" cy="5131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="" xmlns:a16="http://schemas.microsoft.com/office/drawing/2014/main" val="1666226093"/>
                    </a:ext>
                  </a:extLst>
                </a:gridCol>
                <a:gridCol w="2667000">
                  <a:extLst>
                    <a:ext uri="{9D8B030D-6E8A-4147-A177-3AD203B41FA5}">
                      <a16:colId xmlns="" xmlns:a16="http://schemas.microsoft.com/office/drawing/2014/main" val="3197738302"/>
                    </a:ext>
                  </a:extLst>
                </a:gridCol>
                <a:gridCol w="5257800">
                  <a:extLst>
                    <a:ext uri="{9D8B030D-6E8A-4147-A177-3AD203B41FA5}">
                      <a16:colId xmlns="" xmlns:a16="http://schemas.microsoft.com/office/drawing/2014/main" val="1042931898"/>
                    </a:ext>
                  </a:extLst>
                </a:gridCol>
              </a:tblGrid>
              <a:tr h="374265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chi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9387764"/>
                  </a:ext>
                </a:extLst>
              </a:tr>
              <a:tr h="6459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algn="ctr"/>
                      <a:r>
                        <a:rPr lang="en-US" sz="1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67038373"/>
                  </a:ext>
                </a:extLst>
              </a:tr>
              <a:tr h="761111"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11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34766400"/>
                  </a:ext>
                </a:extLst>
              </a:tr>
              <a:tr h="1317391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47491027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99609498"/>
                  </a:ext>
                </a:extLst>
              </a:tr>
              <a:tr h="777184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61997898"/>
                  </a:ext>
                </a:extLst>
              </a:tr>
              <a:tr h="6459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522516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F806B35-F1D4-AD13-181C-C997C6A97EC6}"/>
              </a:ext>
            </a:extLst>
          </p:cNvPr>
          <p:cNvSpPr txBox="1"/>
          <p:nvPr/>
        </p:nvSpPr>
        <p:spPr>
          <a:xfrm>
            <a:off x="3886200" y="401419"/>
            <a:ext cx="5222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F70AB8D-0157-547A-127E-DC08C2EA20DD}"/>
              </a:ext>
            </a:extLst>
          </p:cNvPr>
          <p:cNvSpPr txBox="1"/>
          <p:nvPr/>
        </p:nvSpPr>
        <p:spPr>
          <a:xfrm>
            <a:off x="3921980" y="994378"/>
            <a:ext cx="51862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4DAF9B6-C7B9-2BB9-2AF8-CF2E9D168106}"/>
              </a:ext>
            </a:extLst>
          </p:cNvPr>
          <p:cNvSpPr txBox="1"/>
          <p:nvPr/>
        </p:nvSpPr>
        <p:spPr>
          <a:xfrm>
            <a:off x="3921980" y="1790657"/>
            <a:ext cx="51862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8FF2743-BBA3-A5FF-984A-21A833CEDF0E}"/>
              </a:ext>
            </a:extLst>
          </p:cNvPr>
          <p:cNvSpPr txBox="1"/>
          <p:nvPr/>
        </p:nvSpPr>
        <p:spPr>
          <a:xfrm>
            <a:off x="3868310" y="3105288"/>
            <a:ext cx="5186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; Qua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;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C9F27E8-0064-D184-520C-98EA9DA9F7E8}"/>
              </a:ext>
            </a:extLst>
          </p:cNvPr>
          <p:cNvSpPr txBox="1"/>
          <p:nvPr/>
        </p:nvSpPr>
        <p:spPr>
          <a:xfrm>
            <a:off x="3904090" y="3690063"/>
            <a:ext cx="51862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; “Ba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…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non” ; “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; “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non” ; “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; “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; ...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06F8AA8-C8EA-0A11-E2F7-375B42A23F9A}"/>
              </a:ext>
            </a:extLst>
          </p:cNvPr>
          <p:cNvSpPr txBox="1"/>
          <p:nvPr/>
        </p:nvSpPr>
        <p:spPr>
          <a:xfrm>
            <a:off x="3921980" y="4521060"/>
            <a:ext cx="5186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…”</a:t>
            </a:r>
          </a:p>
        </p:txBody>
      </p:sp>
    </p:spTree>
    <p:extLst>
      <p:ext uri="{BB962C8B-B14F-4D97-AF65-F5344CB8AC3E}">
        <p14:creationId xmlns:p14="http://schemas.microsoft.com/office/powerpoint/2010/main" val="279830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15">
            <a:extLst>
              <a:ext uri="{FF2B5EF4-FFF2-40B4-BE49-F238E27FC236}">
                <a16:creationId xmlns="" xmlns:a16="http://schemas.microsoft.com/office/drawing/2014/main" id="{DEF4424D-67A4-9046-6EC1-37F0CA33E0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503441"/>
              </p:ext>
            </p:extLst>
          </p:nvPr>
        </p:nvGraphicFramePr>
        <p:xfrm>
          <a:off x="1198723" y="499159"/>
          <a:ext cx="6757515" cy="4264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835">
                  <a:extLst>
                    <a:ext uri="{9D8B030D-6E8A-4147-A177-3AD203B41FA5}">
                      <a16:colId xmlns="" xmlns:a16="http://schemas.microsoft.com/office/drawing/2014/main" val="4144351574"/>
                    </a:ext>
                  </a:extLst>
                </a:gridCol>
                <a:gridCol w="750835">
                  <a:extLst>
                    <a:ext uri="{9D8B030D-6E8A-4147-A177-3AD203B41FA5}">
                      <a16:colId xmlns="" xmlns:a16="http://schemas.microsoft.com/office/drawing/2014/main" val="2441980733"/>
                    </a:ext>
                  </a:extLst>
                </a:gridCol>
                <a:gridCol w="750835">
                  <a:extLst>
                    <a:ext uri="{9D8B030D-6E8A-4147-A177-3AD203B41FA5}">
                      <a16:colId xmlns="" xmlns:a16="http://schemas.microsoft.com/office/drawing/2014/main" val="4249495379"/>
                    </a:ext>
                  </a:extLst>
                </a:gridCol>
                <a:gridCol w="750835">
                  <a:extLst>
                    <a:ext uri="{9D8B030D-6E8A-4147-A177-3AD203B41FA5}">
                      <a16:colId xmlns="" xmlns:a16="http://schemas.microsoft.com/office/drawing/2014/main" val="1296334630"/>
                    </a:ext>
                  </a:extLst>
                </a:gridCol>
                <a:gridCol w="750835">
                  <a:extLst>
                    <a:ext uri="{9D8B030D-6E8A-4147-A177-3AD203B41FA5}">
                      <a16:colId xmlns="" xmlns:a16="http://schemas.microsoft.com/office/drawing/2014/main" val="2408287537"/>
                    </a:ext>
                  </a:extLst>
                </a:gridCol>
                <a:gridCol w="750835">
                  <a:extLst>
                    <a:ext uri="{9D8B030D-6E8A-4147-A177-3AD203B41FA5}">
                      <a16:colId xmlns="" xmlns:a16="http://schemas.microsoft.com/office/drawing/2014/main" val="1489081317"/>
                    </a:ext>
                  </a:extLst>
                </a:gridCol>
                <a:gridCol w="750835">
                  <a:extLst>
                    <a:ext uri="{9D8B030D-6E8A-4147-A177-3AD203B41FA5}">
                      <a16:colId xmlns="" xmlns:a16="http://schemas.microsoft.com/office/drawing/2014/main" val="3597196853"/>
                    </a:ext>
                  </a:extLst>
                </a:gridCol>
                <a:gridCol w="750835">
                  <a:extLst>
                    <a:ext uri="{9D8B030D-6E8A-4147-A177-3AD203B41FA5}">
                      <a16:colId xmlns="" xmlns:a16="http://schemas.microsoft.com/office/drawing/2014/main" val="2565575030"/>
                    </a:ext>
                  </a:extLst>
                </a:gridCol>
                <a:gridCol w="750835">
                  <a:extLst>
                    <a:ext uri="{9D8B030D-6E8A-4147-A177-3AD203B41FA5}">
                      <a16:colId xmlns="" xmlns:a16="http://schemas.microsoft.com/office/drawing/2014/main" val="3769277466"/>
                    </a:ext>
                  </a:extLst>
                </a:gridCol>
              </a:tblGrid>
              <a:tr h="710795"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7576214"/>
                  </a:ext>
                </a:extLst>
              </a:tr>
              <a:tr h="7107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047450"/>
                  </a:ext>
                </a:extLst>
              </a:tr>
              <a:tr h="7107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1776137"/>
                  </a:ext>
                </a:extLst>
              </a:tr>
              <a:tr h="7107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53738036"/>
                  </a:ext>
                </a:extLst>
              </a:tr>
              <a:tr h="71079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23956161"/>
                  </a:ext>
                </a:extLst>
              </a:tr>
              <a:tr h="7107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93146389"/>
                  </a:ext>
                </a:extLst>
              </a:tr>
            </a:tbl>
          </a:graphicData>
        </a:graphic>
      </p:graphicFrame>
      <p:sp>
        <p:nvSpPr>
          <p:cNvPr id="2" name="Oval 1">
            <a:hlinkClick r:id="rId3" action="ppaction://hlinksldjump"/>
            <a:extLst>
              <a:ext uri="{FF2B5EF4-FFF2-40B4-BE49-F238E27FC236}">
                <a16:creationId xmlns="" xmlns:a16="http://schemas.microsoft.com/office/drawing/2014/main" id="{95234657-2F3C-49F2-9201-2F9A4DF0D8B9}"/>
              </a:ext>
            </a:extLst>
          </p:cNvPr>
          <p:cNvSpPr/>
          <p:nvPr/>
        </p:nvSpPr>
        <p:spPr>
          <a:xfrm>
            <a:off x="284746" y="587708"/>
            <a:ext cx="514350" cy="51435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Oval 2">
            <a:hlinkClick r:id="rId4" action="ppaction://hlinksldjump"/>
            <a:extLst>
              <a:ext uri="{FF2B5EF4-FFF2-40B4-BE49-F238E27FC236}">
                <a16:creationId xmlns="" xmlns:a16="http://schemas.microsoft.com/office/drawing/2014/main" id="{5E964D5A-DE01-4627-963A-D5EFEF9788BA}"/>
              </a:ext>
            </a:extLst>
          </p:cNvPr>
          <p:cNvSpPr/>
          <p:nvPr/>
        </p:nvSpPr>
        <p:spPr>
          <a:xfrm>
            <a:off x="284746" y="1311112"/>
            <a:ext cx="514350" cy="51435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Oval 3">
            <a:hlinkClick r:id="rId5" action="ppaction://hlinksldjump"/>
            <a:extLst>
              <a:ext uri="{FF2B5EF4-FFF2-40B4-BE49-F238E27FC236}">
                <a16:creationId xmlns="" xmlns:a16="http://schemas.microsoft.com/office/drawing/2014/main" id="{E13D34FA-6D6A-4085-BF51-E669D508B20F}"/>
              </a:ext>
            </a:extLst>
          </p:cNvPr>
          <p:cNvSpPr/>
          <p:nvPr/>
        </p:nvSpPr>
        <p:spPr>
          <a:xfrm>
            <a:off x="279315" y="2019969"/>
            <a:ext cx="514350" cy="51435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" name="Oval 4">
            <a:hlinkClick r:id="rId6" action="ppaction://hlinksldjump"/>
            <a:extLst>
              <a:ext uri="{FF2B5EF4-FFF2-40B4-BE49-F238E27FC236}">
                <a16:creationId xmlns="" xmlns:a16="http://schemas.microsoft.com/office/drawing/2014/main" id="{05B55FDA-D29E-40EE-9265-D19217DF6B0A}"/>
              </a:ext>
            </a:extLst>
          </p:cNvPr>
          <p:cNvSpPr/>
          <p:nvPr/>
        </p:nvSpPr>
        <p:spPr>
          <a:xfrm>
            <a:off x="279315" y="2719352"/>
            <a:ext cx="514350" cy="51435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" name="Oval 5">
            <a:hlinkClick r:id="rId7" action="ppaction://hlinksldjump"/>
            <a:extLst>
              <a:ext uri="{FF2B5EF4-FFF2-40B4-BE49-F238E27FC236}">
                <a16:creationId xmlns="" xmlns:a16="http://schemas.microsoft.com/office/drawing/2014/main" id="{89E9035D-6F90-423F-9576-E3BC55E2585D}"/>
              </a:ext>
            </a:extLst>
          </p:cNvPr>
          <p:cNvSpPr/>
          <p:nvPr/>
        </p:nvSpPr>
        <p:spPr>
          <a:xfrm>
            <a:off x="276129" y="3403200"/>
            <a:ext cx="514350" cy="51435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" name="Oval 6">
            <a:hlinkClick r:id="rId8" action="ppaction://hlinksldjump"/>
            <a:extLst>
              <a:ext uri="{FF2B5EF4-FFF2-40B4-BE49-F238E27FC236}">
                <a16:creationId xmlns="" xmlns:a16="http://schemas.microsoft.com/office/drawing/2014/main" id="{18EC3565-A5ED-4F4C-A841-945DEBEF95C7}"/>
              </a:ext>
            </a:extLst>
          </p:cNvPr>
          <p:cNvSpPr/>
          <p:nvPr/>
        </p:nvSpPr>
        <p:spPr>
          <a:xfrm>
            <a:off x="284746" y="4174594"/>
            <a:ext cx="514350" cy="51435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324F2E6-19AF-4DD1-AF8B-3B21843C61A4}"/>
              </a:ext>
            </a:extLst>
          </p:cNvPr>
          <p:cNvSpPr txBox="1"/>
          <p:nvPr/>
        </p:nvSpPr>
        <p:spPr>
          <a:xfrm flipH="1">
            <a:off x="2037551" y="609379"/>
            <a:ext cx="45642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    O     N      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H     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E430FF7-4A6E-46D4-BA88-5538FB67E04D}"/>
              </a:ext>
            </a:extLst>
          </p:cNvPr>
          <p:cNvSpPr txBox="1"/>
          <p:nvPr/>
        </p:nvSpPr>
        <p:spPr>
          <a:xfrm flipH="1">
            <a:off x="3619242" y="1311112"/>
            <a:ext cx="43369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    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M     C      H     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6911D77-6FFC-4772-B37D-875B4BF124E1}"/>
              </a:ext>
            </a:extLst>
          </p:cNvPr>
          <p:cNvSpPr txBox="1"/>
          <p:nvPr/>
        </p:nvSpPr>
        <p:spPr>
          <a:xfrm flipH="1">
            <a:off x="2895600" y="2031380"/>
            <a:ext cx="43369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    A     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    </a:t>
            </a:r>
            <a:r>
              <a:rPr lang="en-US" sz="3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    O     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52200E8-F241-4D2F-9C14-B203FB2F0AF1}"/>
              </a:ext>
            </a:extLst>
          </p:cNvPr>
          <p:cNvSpPr txBox="1"/>
          <p:nvPr/>
        </p:nvSpPr>
        <p:spPr>
          <a:xfrm flipH="1">
            <a:off x="4381126" y="2753940"/>
            <a:ext cx="20958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O      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B78F020-324D-4079-B7DD-EAF459CCCD7F}"/>
              </a:ext>
            </a:extLst>
          </p:cNvPr>
          <p:cNvSpPr txBox="1"/>
          <p:nvPr/>
        </p:nvSpPr>
        <p:spPr>
          <a:xfrm flipH="1">
            <a:off x="1371599" y="3453381"/>
            <a:ext cx="45642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    A      N     G     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3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CA52DA0-66E0-40C7-8880-E0A3DD04DC18}"/>
              </a:ext>
            </a:extLst>
          </p:cNvPr>
          <p:cNvSpPr txBox="1"/>
          <p:nvPr/>
        </p:nvSpPr>
        <p:spPr>
          <a:xfrm flipH="1">
            <a:off x="2007070" y="4181386"/>
            <a:ext cx="52255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     A     N     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H     A     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3943B76F-8D20-440D-8DCC-072740F111F9}"/>
              </a:ext>
            </a:extLst>
          </p:cNvPr>
          <p:cNvSpPr/>
          <p:nvPr/>
        </p:nvSpPr>
        <p:spPr>
          <a:xfrm>
            <a:off x="8312286" y="587708"/>
            <a:ext cx="514350" cy="51435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1AD40E5C-7775-4EF5-A110-2AC1BB5F9358}"/>
              </a:ext>
            </a:extLst>
          </p:cNvPr>
          <p:cNvSpPr/>
          <p:nvPr/>
        </p:nvSpPr>
        <p:spPr>
          <a:xfrm>
            <a:off x="8312286" y="1337322"/>
            <a:ext cx="514350" cy="51435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344AD61D-FA41-4F3D-83D3-7E4754D5BC7C}"/>
              </a:ext>
            </a:extLst>
          </p:cNvPr>
          <p:cNvSpPr/>
          <p:nvPr/>
        </p:nvSpPr>
        <p:spPr>
          <a:xfrm>
            <a:off x="8320935" y="2017654"/>
            <a:ext cx="514350" cy="51435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83BD8469-5B47-40AC-AB0D-C84E8B1DBEFD}"/>
              </a:ext>
            </a:extLst>
          </p:cNvPr>
          <p:cNvSpPr/>
          <p:nvPr/>
        </p:nvSpPr>
        <p:spPr>
          <a:xfrm>
            <a:off x="8324141" y="2719352"/>
            <a:ext cx="514350" cy="51435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F2B60AB6-56BD-476A-B61A-7E22CB1FE044}"/>
              </a:ext>
            </a:extLst>
          </p:cNvPr>
          <p:cNvSpPr/>
          <p:nvPr/>
        </p:nvSpPr>
        <p:spPr>
          <a:xfrm>
            <a:off x="8334665" y="3421050"/>
            <a:ext cx="514350" cy="51435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E294AC98-246E-4BC4-A97A-0BE29B7BEF94}"/>
              </a:ext>
            </a:extLst>
          </p:cNvPr>
          <p:cNvSpPr/>
          <p:nvPr/>
        </p:nvSpPr>
        <p:spPr>
          <a:xfrm>
            <a:off x="8318912" y="4174594"/>
            <a:ext cx="514350" cy="51435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4" name="Picture 23">
            <a:hlinkClick r:id="rId9" action="ppaction://hlinksldjump"/>
            <a:extLst>
              <a:ext uri="{FF2B5EF4-FFF2-40B4-BE49-F238E27FC236}">
                <a16:creationId xmlns="" xmlns:a16="http://schemas.microsoft.com/office/drawing/2014/main" id="{901C09D9-BDE8-4138-B19F-420BCEB7A58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423" y="50271"/>
            <a:ext cx="456577" cy="41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3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8" descr="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8476"/>
            <a:ext cx="9144000" cy="419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21122" y="133350"/>
            <a:ext cx="326243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1690628"/>
            <a:ext cx="60197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MX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s-MX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s-MX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s-MX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 </a:t>
            </a:r>
            <a:r>
              <a:rPr lang="es-MX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9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3B1DCA9-04AB-E3F8-CF9B-A98653E1B6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66" t="15742" r="43365"/>
          <a:stretch/>
        </p:blipFill>
        <p:spPr>
          <a:xfrm>
            <a:off x="265391" y="577922"/>
            <a:ext cx="4569125" cy="4333823"/>
          </a:xfrm>
          <a:prstGeom prst="rect">
            <a:avLst/>
          </a:prstGeom>
        </p:spPr>
      </p:pic>
      <p:grpSp>
        <p:nvGrpSpPr>
          <p:cNvPr id="4" name="组合 34">
            <a:extLst>
              <a:ext uri="{FF2B5EF4-FFF2-40B4-BE49-F238E27FC236}">
                <a16:creationId xmlns="" xmlns:a16="http://schemas.microsoft.com/office/drawing/2014/main" id="{8DAB5985-7D6C-240C-824A-D19EAA895F93}"/>
              </a:ext>
            </a:extLst>
          </p:cNvPr>
          <p:cNvGrpSpPr/>
          <p:nvPr/>
        </p:nvGrpSpPr>
        <p:grpSpPr>
          <a:xfrm>
            <a:off x="3789131" y="1490808"/>
            <a:ext cx="5202469" cy="2223942"/>
            <a:chOff x="2660588" y="1843785"/>
            <a:chExt cx="8764883" cy="3648168"/>
          </a:xfrm>
        </p:grpSpPr>
        <p:grpSp>
          <p:nvGrpSpPr>
            <p:cNvPr id="5" name="组 19">
              <a:extLst>
                <a:ext uri="{FF2B5EF4-FFF2-40B4-BE49-F238E27FC236}">
                  <a16:creationId xmlns="" xmlns:a16="http://schemas.microsoft.com/office/drawing/2014/main" id="{99838E5C-6D40-6AF9-C6F6-9752ABD509B9}"/>
                </a:ext>
              </a:extLst>
            </p:cNvPr>
            <p:cNvGrpSpPr/>
            <p:nvPr/>
          </p:nvGrpSpPr>
          <p:grpSpPr>
            <a:xfrm>
              <a:off x="6096000" y="1843785"/>
              <a:ext cx="2376771" cy="1585215"/>
              <a:chOff x="2730658" y="995587"/>
              <a:chExt cx="2707317" cy="2170282"/>
            </a:xfrm>
            <a:solidFill>
              <a:srgbClr val="042C89"/>
            </a:solidFill>
          </p:grpSpPr>
          <p:sp>
            <p:nvSpPr>
              <p:cNvPr id="8" name="矩形 38">
                <a:extLst>
                  <a:ext uri="{FF2B5EF4-FFF2-40B4-BE49-F238E27FC236}">
                    <a16:creationId xmlns="" xmlns:a16="http://schemas.microsoft.com/office/drawing/2014/main" id="{0361D524-B3A6-89E8-10BC-A635BE390510}"/>
                  </a:ext>
                </a:extLst>
              </p:cNvPr>
              <p:cNvSpPr/>
              <p:nvPr/>
            </p:nvSpPr>
            <p:spPr>
              <a:xfrm>
                <a:off x="2730658" y="995587"/>
                <a:ext cx="45719" cy="504245"/>
              </a:xfrm>
              <a:prstGeom prst="rect">
                <a:avLst/>
              </a:prstGeom>
              <a:solidFill>
                <a:srgbClr val="4242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2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1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74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03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259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48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3977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002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00">
                  <a:solidFill>
                    <a:srgbClr val="424242"/>
                  </a:solidFill>
                </a:endParaRPr>
              </a:p>
            </p:txBody>
          </p:sp>
          <p:sp>
            <p:nvSpPr>
              <p:cNvPr id="9" name="矩形 39">
                <a:extLst>
                  <a:ext uri="{FF2B5EF4-FFF2-40B4-BE49-F238E27FC236}">
                    <a16:creationId xmlns="" xmlns:a16="http://schemas.microsoft.com/office/drawing/2014/main" id="{683DCD99-2251-6F7F-124E-E82BBEF08585}"/>
                  </a:ext>
                </a:extLst>
              </p:cNvPr>
              <p:cNvSpPr/>
              <p:nvPr/>
            </p:nvSpPr>
            <p:spPr>
              <a:xfrm>
                <a:off x="2730658" y="995587"/>
                <a:ext cx="2707317" cy="102678"/>
              </a:xfrm>
              <a:prstGeom prst="rect">
                <a:avLst/>
              </a:prstGeom>
              <a:solidFill>
                <a:srgbClr val="4242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2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1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74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03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259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48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3977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002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00">
                  <a:solidFill>
                    <a:srgbClr val="424242"/>
                  </a:solidFill>
                </a:endParaRPr>
              </a:p>
            </p:txBody>
          </p:sp>
          <p:sp>
            <p:nvSpPr>
              <p:cNvPr id="10" name="矩形 40">
                <a:extLst>
                  <a:ext uri="{FF2B5EF4-FFF2-40B4-BE49-F238E27FC236}">
                    <a16:creationId xmlns="" xmlns:a16="http://schemas.microsoft.com/office/drawing/2014/main" id="{033FCAC7-F2B4-81C2-0BD1-028FC57A0F53}"/>
                  </a:ext>
                </a:extLst>
              </p:cNvPr>
              <p:cNvSpPr/>
              <p:nvPr/>
            </p:nvSpPr>
            <p:spPr>
              <a:xfrm rot="5400000">
                <a:off x="4309982" y="2037876"/>
                <a:ext cx="2170282" cy="85703"/>
              </a:xfrm>
              <a:prstGeom prst="rect">
                <a:avLst/>
              </a:prstGeom>
              <a:solidFill>
                <a:srgbClr val="4242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2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1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74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03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259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48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3977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002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00">
                  <a:solidFill>
                    <a:srgbClr val="424242"/>
                  </a:solidFill>
                </a:endParaRPr>
              </a:p>
            </p:txBody>
          </p:sp>
          <p:sp>
            <p:nvSpPr>
              <p:cNvPr id="11" name="矩形 41">
                <a:extLst>
                  <a:ext uri="{FF2B5EF4-FFF2-40B4-BE49-F238E27FC236}">
                    <a16:creationId xmlns="" xmlns:a16="http://schemas.microsoft.com/office/drawing/2014/main" id="{DBEF4F6C-E6BD-50A6-7D54-55B12B8BD169}"/>
                  </a:ext>
                </a:extLst>
              </p:cNvPr>
              <p:cNvSpPr/>
              <p:nvPr/>
            </p:nvSpPr>
            <p:spPr>
              <a:xfrm flipV="1">
                <a:off x="2730658" y="2725917"/>
                <a:ext cx="45719" cy="369542"/>
              </a:xfrm>
              <a:prstGeom prst="rect">
                <a:avLst/>
              </a:prstGeom>
              <a:solidFill>
                <a:srgbClr val="4242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2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1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74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03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259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48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3977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002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00">
                  <a:solidFill>
                    <a:srgbClr val="424242"/>
                  </a:solidFill>
                </a:endParaRPr>
              </a:p>
            </p:txBody>
          </p:sp>
          <p:sp>
            <p:nvSpPr>
              <p:cNvPr id="12" name="矩形 42">
                <a:extLst>
                  <a:ext uri="{FF2B5EF4-FFF2-40B4-BE49-F238E27FC236}">
                    <a16:creationId xmlns="" xmlns:a16="http://schemas.microsoft.com/office/drawing/2014/main" id="{225CF584-292F-8275-C2F0-126D8C0F6443}"/>
                  </a:ext>
                </a:extLst>
              </p:cNvPr>
              <p:cNvSpPr/>
              <p:nvPr/>
            </p:nvSpPr>
            <p:spPr>
              <a:xfrm flipV="1">
                <a:off x="2730658" y="3095460"/>
                <a:ext cx="1971191" cy="70407"/>
              </a:xfrm>
              <a:prstGeom prst="rect">
                <a:avLst/>
              </a:prstGeom>
              <a:solidFill>
                <a:srgbClr val="4242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2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1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74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03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259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48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3977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002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00" dirty="0">
                  <a:solidFill>
                    <a:srgbClr val="424242"/>
                  </a:solidFill>
                </a:endParaRPr>
              </a:p>
            </p:txBody>
          </p:sp>
        </p:grpSp>
        <p:sp>
          <p:nvSpPr>
            <p:cNvPr id="6" name="TextBox 23">
              <a:extLst>
                <a:ext uri="{FF2B5EF4-FFF2-40B4-BE49-F238E27FC236}">
                  <a16:creationId xmlns="" xmlns:a16="http://schemas.microsoft.com/office/drawing/2014/main" id="{E2E0D468-EBDA-71A6-58B7-AB2DC7A30044}"/>
                </a:ext>
              </a:extLst>
            </p:cNvPr>
            <p:cNvSpPr txBox="1"/>
            <p:nvPr/>
          </p:nvSpPr>
          <p:spPr>
            <a:xfrm>
              <a:off x="6255178" y="2139529"/>
              <a:ext cx="1863460" cy="121170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defPPr>
                <a:defRPr lang="zh-CN"/>
              </a:defPPr>
              <a:lvl1pPr marL="0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265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165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7430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0330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2595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4860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7760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0025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vi-VN" altLang="zh-CN" sz="4800" b="1" dirty="0" smtClean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III</a:t>
              </a:r>
              <a:endParaRPr lang="zh-CN" altLang="en-US" sz="48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文本框 37">
              <a:extLst>
                <a:ext uri="{FF2B5EF4-FFF2-40B4-BE49-F238E27FC236}">
                  <a16:creationId xmlns="" xmlns:a16="http://schemas.microsoft.com/office/drawing/2014/main" id="{73F879ED-6922-2940-FF7B-18F840DC0AFD}"/>
                </a:ext>
              </a:extLst>
            </p:cNvPr>
            <p:cNvSpPr txBox="1"/>
            <p:nvPr/>
          </p:nvSpPr>
          <p:spPr>
            <a:xfrm>
              <a:off x="2660588" y="3977317"/>
              <a:ext cx="8764883" cy="1514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Thực</a:t>
              </a:r>
              <a:r>
                <a:rPr lang="en-US" sz="5400" b="1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hành</a:t>
              </a:r>
              <a:endParaRPr lang="zh-CN" altLang="en-US" sz="8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3503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5867E5E-BDBF-4397-C04B-986BE0970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460679"/>
            <a:ext cx="4686300" cy="46863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C743FFD1-E7C9-4A57-BA17-907CF8B4EB8F}"/>
              </a:ext>
            </a:extLst>
          </p:cNvPr>
          <p:cNvGrpSpPr/>
          <p:nvPr/>
        </p:nvGrpSpPr>
        <p:grpSpPr>
          <a:xfrm>
            <a:off x="3200400" y="-247650"/>
            <a:ext cx="5486400" cy="5143500"/>
            <a:chOff x="3581400" y="-285750"/>
            <a:chExt cx="5486400" cy="5143500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107AE801-1950-5D70-55D0-3EA41336B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400" y="-285750"/>
              <a:ext cx="5486400" cy="51435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9B01C5D1-41EA-1986-1564-4B557DCF2D54}"/>
                </a:ext>
              </a:extLst>
            </p:cNvPr>
            <p:cNvSpPr txBox="1"/>
            <p:nvPr/>
          </p:nvSpPr>
          <p:spPr>
            <a:xfrm>
              <a:off x="4343400" y="1200150"/>
              <a:ext cx="3810000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nhanh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5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415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103">
            <a:extLst>
              <a:ext uri="{FF2B5EF4-FFF2-40B4-BE49-F238E27FC236}">
                <a16:creationId xmlns="" xmlns:a16="http://schemas.microsoft.com/office/drawing/2014/main" id="{D7136951-4916-4332-A722-C36D06E66B7D}"/>
              </a:ext>
            </a:extLst>
          </p:cNvPr>
          <p:cNvGrpSpPr/>
          <p:nvPr/>
        </p:nvGrpSpPr>
        <p:grpSpPr>
          <a:xfrm>
            <a:off x="7367761" y="1813702"/>
            <a:ext cx="1688947" cy="1571426"/>
            <a:chOff x="420914" y="4746518"/>
            <a:chExt cx="2235200" cy="1931639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5" name="直角三角形 35">
              <a:extLst>
                <a:ext uri="{FF2B5EF4-FFF2-40B4-BE49-F238E27FC236}">
                  <a16:creationId xmlns="" xmlns:a16="http://schemas.microsoft.com/office/drawing/2014/main" id="{46C78DA1-B9D4-4AC5-9C99-211F8A8DACBB}"/>
                </a:ext>
              </a:extLst>
            </p:cNvPr>
            <p:cNvSpPr/>
            <p:nvPr/>
          </p:nvSpPr>
          <p:spPr>
            <a:xfrm rot="5400000" flipV="1">
              <a:off x="1353399" y="5386386"/>
              <a:ext cx="1233714" cy="1349828"/>
            </a:xfrm>
            <a:custGeom>
              <a:avLst/>
              <a:gdLst>
                <a:gd name="connsiteX0" fmla="*/ 0 w 957942"/>
                <a:gd name="connsiteY0" fmla="*/ 624114 h 624114"/>
                <a:gd name="connsiteX1" fmla="*/ 0 w 957942"/>
                <a:gd name="connsiteY1" fmla="*/ 0 h 624114"/>
                <a:gd name="connsiteX2" fmla="*/ 957942 w 957942"/>
                <a:gd name="connsiteY2" fmla="*/ 624114 h 624114"/>
                <a:gd name="connsiteX3" fmla="*/ 0 w 957942"/>
                <a:gd name="connsiteY3" fmla="*/ 624114 h 624114"/>
                <a:gd name="connsiteX0" fmla="*/ 0 w 1233714"/>
                <a:gd name="connsiteY0" fmla="*/ 1349828 h 1349828"/>
                <a:gd name="connsiteX1" fmla="*/ 1233714 w 1233714"/>
                <a:gd name="connsiteY1" fmla="*/ 0 h 1349828"/>
                <a:gd name="connsiteX2" fmla="*/ 957942 w 1233714"/>
                <a:gd name="connsiteY2" fmla="*/ 1349828 h 1349828"/>
                <a:gd name="connsiteX3" fmla="*/ 0 w 1233714"/>
                <a:gd name="connsiteY3" fmla="*/ 1349828 h 134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3714" h="1349828">
                  <a:moveTo>
                    <a:pt x="0" y="1349828"/>
                  </a:moveTo>
                  <a:lnTo>
                    <a:pt x="1233714" y="0"/>
                  </a:lnTo>
                  <a:lnTo>
                    <a:pt x="957942" y="1349828"/>
                  </a:lnTo>
                  <a:lnTo>
                    <a:pt x="0" y="134982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矩形 105">
              <a:extLst>
                <a:ext uri="{FF2B5EF4-FFF2-40B4-BE49-F238E27FC236}">
                  <a16:creationId xmlns="" xmlns:a16="http://schemas.microsoft.com/office/drawing/2014/main" id="{065E6706-318A-49FF-B551-445EEF388C2B}"/>
                </a:ext>
              </a:extLst>
            </p:cNvPr>
            <p:cNvSpPr/>
            <p:nvPr/>
          </p:nvSpPr>
          <p:spPr>
            <a:xfrm>
              <a:off x="420914" y="4746518"/>
              <a:ext cx="2235200" cy="16542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组合 100">
            <a:extLst>
              <a:ext uri="{FF2B5EF4-FFF2-40B4-BE49-F238E27FC236}">
                <a16:creationId xmlns="" xmlns:a16="http://schemas.microsoft.com/office/drawing/2014/main" id="{4B43C6C6-9F45-4CBC-A6F0-42FBE61323BA}"/>
              </a:ext>
            </a:extLst>
          </p:cNvPr>
          <p:cNvGrpSpPr/>
          <p:nvPr/>
        </p:nvGrpSpPr>
        <p:grpSpPr>
          <a:xfrm>
            <a:off x="5621386" y="1813702"/>
            <a:ext cx="1681267" cy="1596250"/>
            <a:chOff x="420914" y="4746518"/>
            <a:chExt cx="2235200" cy="1931639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42" name="直角三角形 35">
              <a:extLst>
                <a:ext uri="{FF2B5EF4-FFF2-40B4-BE49-F238E27FC236}">
                  <a16:creationId xmlns="" xmlns:a16="http://schemas.microsoft.com/office/drawing/2014/main" id="{A25AF3A5-095D-4632-8B29-9B35A8B06D94}"/>
                </a:ext>
              </a:extLst>
            </p:cNvPr>
            <p:cNvSpPr/>
            <p:nvPr/>
          </p:nvSpPr>
          <p:spPr>
            <a:xfrm rot="5400000" flipV="1">
              <a:off x="1353399" y="5386386"/>
              <a:ext cx="1233714" cy="1349828"/>
            </a:xfrm>
            <a:custGeom>
              <a:avLst/>
              <a:gdLst>
                <a:gd name="connsiteX0" fmla="*/ 0 w 957942"/>
                <a:gd name="connsiteY0" fmla="*/ 624114 h 624114"/>
                <a:gd name="connsiteX1" fmla="*/ 0 w 957942"/>
                <a:gd name="connsiteY1" fmla="*/ 0 h 624114"/>
                <a:gd name="connsiteX2" fmla="*/ 957942 w 957942"/>
                <a:gd name="connsiteY2" fmla="*/ 624114 h 624114"/>
                <a:gd name="connsiteX3" fmla="*/ 0 w 957942"/>
                <a:gd name="connsiteY3" fmla="*/ 624114 h 624114"/>
                <a:gd name="connsiteX0" fmla="*/ 0 w 1233714"/>
                <a:gd name="connsiteY0" fmla="*/ 1349828 h 1349828"/>
                <a:gd name="connsiteX1" fmla="*/ 1233714 w 1233714"/>
                <a:gd name="connsiteY1" fmla="*/ 0 h 1349828"/>
                <a:gd name="connsiteX2" fmla="*/ 957942 w 1233714"/>
                <a:gd name="connsiteY2" fmla="*/ 1349828 h 1349828"/>
                <a:gd name="connsiteX3" fmla="*/ 0 w 1233714"/>
                <a:gd name="connsiteY3" fmla="*/ 1349828 h 134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3714" h="1349828">
                  <a:moveTo>
                    <a:pt x="0" y="1349828"/>
                  </a:moveTo>
                  <a:lnTo>
                    <a:pt x="1233714" y="0"/>
                  </a:lnTo>
                  <a:lnTo>
                    <a:pt x="957942" y="1349828"/>
                  </a:lnTo>
                  <a:lnTo>
                    <a:pt x="0" y="134982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矩形 102">
              <a:extLst>
                <a:ext uri="{FF2B5EF4-FFF2-40B4-BE49-F238E27FC236}">
                  <a16:creationId xmlns="" xmlns:a16="http://schemas.microsoft.com/office/drawing/2014/main" id="{0C513195-5C6F-46E8-8DFE-04AAD150DE0E}"/>
                </a:ext>
              </a:extLst>
            </p:cNvPr>
            <p:cNvSpPr/>
            <p:nvPr/>
          </p:nvSpPr>
          <p:spPr>
            <a:xfrm>
              <a:off x="420914" y="4746518"/>
              <a:ext cx="2235200" cy="16542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8F3D45B-D175-42F4-B687-B9285D6D0D41}"/>
              </a:ext>
            </a:extLst>
          </p:cNvPr>
          <p:cNvSpPr txBox="1"/>
          <p:nvPr/>
        </p:nvSpPr>
        <p:spPr>
          <a:xfrm>
            <a:off x="1371600" y="285750"/>
            <a:ext cx="6400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78">
            <a:extLst>
              <a:ext uri="{FF2B5EF4-FFF2-40B4-BE49-F238E27FC236}">
                <a16:creationId xmlns="" xmlns:a16="http://schemas.microsoft.com/office/drawing/2014/main" id="{B9F32370-F664-43C5-8D99-CA69A29DC0B9}"/>
              </a:ext>
            </a:extLst>
          </p:cNvPr>
          <p:cNvGrpSpPr/>
          <p:nvPr/>
        </p:nvGrpSpPr>
        <p:grpSpPr>
          <a:xfrm>
            <a:off x="1143000" y="3902429"/>
            <a:ext cx="523994" cy="920300"/>
            <a:chOff x="3412250" y="297361"/>
            <a:chExt cx="2987120" cy="5312252"/>
          </a:xfrm>
        </p:grpSpPr>
        <p:sp>
          <p:nvSpPr>
            <p:cNvPr id="30" name="矩形 8">
              <a:extLst>
                <a:ext uri="{FF2B5EF4-FFF2-40B4-BE49-F238E27FC236}">
                  <a16:creationId xmlns="" xmlns:a16="http://schemas.microsoft.com/office/drawing/2014/main" id="{062F2D80-453A-4FAE-A66C-27B67DE3A006}"/>
                </a:ext>
              </a:extLst>
            </p:cNvPr>
            <p:cNvSpPr/>
            <p:nvPr/>
          </p:nvSpPr>
          <p:spPr>
            <a:xfrm rot="17360517">
              <a:off x="3243772" y="3075381"/>
              <a:ext cx="3724431" cy="1344033"/>
            </a:xfrm>
            <a:custGeom>
              <a:avLst/>
              <a:gdLst>
                <a:gd name="connsiteX0" fmla="*/ 0 w 3311476"/>
                <a:gd name="connsiteY0" fmla="*/ 0 h 870857"/>
                <a:gd name="connsiteX1" fmla="*/ 3311476 w 3311476"/>
                <a:gd name="connsiteY1" fmla="*/ 0 h 870857"/>
                <a:gd name="connsiteX2" fmla="*/ 3311476 w 3311476"/>
                <a:gd name="connsiteY2" fmla="*/ 870857 h 870857"/>
                <a:gd name="connsiteX3" fmla="*/ 0 w 3311476"/>
                <a:gd name="connsiteY3" fmla="*/ 870857 h 870857"/>
                <a:gd name="connsiteX4" fmla="*/ 0 w 3311476"/>
                <a:gd name="connsiteY4" fmla="*/ 0 h 870857"/>
                <a:gd name="connsiteX0" fmla="*/ 0 w 3738517"/>
                <a:gd name="connsiteY0" fmla="*/ 0 h 1205507"/>
                <a:gd name="connsiteX1" fmla="*/ 3738517 w 3738517"/>
                <a:gd name="connsiteY1" fmla="*/ 334650 h 1205507"/>
                <a:gd name="connsiteX2" fmla="*/ 3738517 w 3738517"/>
                <a:gd name="connsiteY2" fmla="*/ 1205507 h 1205507"/>
                <a:gd name="connsiteX3" fmla="*/ 427041 w 3738517"/>
                <a:gd name="connsiteY3" fmla="*/ 1205507 h 1205507"/>
                <a:gd name="connsiteX4" fmla="*/ 0 w 3738517"/>
                <a:gd name="connsiteY4" fmla="*/ 0 h 1205507"/>
                <a:gd name="connsiteX0" fmla="*/ 0 w 3724431"/>
                <a:gd name="connsiteY0" fmla="*/ 0 h 1203721"/>
                <a:gd name="connsiteX1" fmla="*/ 3724431 w 3724431"/>
                <a:gd name="connsiteY1" fmla="*/ 332864 h 1203721"/>
                <a:gd name="connsiteX2" fmla="*/ 3724431 w 3724431"/>
                <a:gd name="connsiteY2" fmla="*/ 1203721 h 1203721"/>
                <a:gd name="connsiteX3" fmla="*/ 412955 w 3724431"/>
                <a:gd name="connsiteY3" fmla="*/ 1203721 h 1203721"/>
                <a:gd name="connsiteX4" fmla="*/ 0 w 3724431"/>
                <a:gd name="connsiteY4" fmla="*/ 0 h 1203721"/>
                <a:gd name="connsiteX0" fmla="*/ 0 w 3724431"/>
                <a:gd name="connsiteY0" fmla="*/ 0 h 1322170"/>
                <a:gd name="connsiteX1" fmla="*/ 3724431 w 3724431"/>
                <a:gd name="connsiteY1" fmla="*/ 332864 h 1322170"/>
                <a:gd name="connsiteX2" fmla="*/ 3724431 w 3724431"/>
                <a:gd name="connsiteY2" fmla="*/ 1203721 h 1322170"/>
                <a:gd name="connsiteX3" fmla="*/ 469914 w 3724431"/>
                <a:gd name="connsiteY3" fmla="*/ 1322170 h 1322170"/>
                <a:gd name="connsiteX4" fmla="*/ 0 w 3724431"/>
                <a:gd name="connsiteY4" fmla="*/ 0 h 1322170"/>
                <a:gd name="connsiteX0" fmla="*/ 0 w 3724431"/>
                <a:gd name="connsiteY0" fmla="*/ 0 h 1344033"/>
                <a:gd name="connsiteX1" fmla="*/ 3724431 w 3724431"/>
                <a:gd name="connsiteY1" fmla="*/ 332864 h 1344033"/>
                <a:gd name="connsiteX2" fmla="*/ 3724431 w 3724431"/>
                <a:gd name="connsiteY2" fmla="*/ 1203721 h 1344033"/>
                <a:gd name="connsiteX3" fmla="*/ 484318 w 3724431"/>
                <a:gd name="connsiteY3" fmla="*/ 1344033 h 1344033"/>
                <a:gd name="connsiteX4" fmla="*/ 0 w 3724431"/>
                <a:gd name="connsiteY4" fmla="*/ 0 h 1344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4431" h="1344033">
                  <a:moveTo>
                    <a:pt x="0" y="0"/>
                  </a:moveTo>
                  <a:lnTo>
                    <a:pt x="3724431" y="332864"/>
                  </a:lnTo>
                  <a:lnTo>
                    <a:pt x="3724431" y="1203721"/>
                  </a:lnTo>
                  <a:lnTo>
                    <a:pt x="484318" y="13440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矩形 5">
              <a:extLst>
                <a:ext uri="{FF2B5EF4-FFF2-40B4-BE49-F238E27FC236}">
                  <a16:creationId xmlns="" xmlns:a16="http://schemas.microsoft.com/office/drawing/2014/main" id="{B4F4C511-099C-4CC0-A19B-C480685D63F7}"/>
                </a:ext>
              </a:extLst>
            </p:cNvPr>
            <p:cNvSpPr/>
            <p:nvPr/>
          </p:nvSpPr>
          <p:spPr>
            <a:xfrm>
              <a:off x="3773709" y="723987"/>
              <a:ext cx="1514937" cy="4566977"/>
            </a:xfrm>
            <a:custGeom>
              <a:avLst/>
              <a:gdLst>
                <a:gd name="connsiteX0" fmla="*/ 0 w 890822"/>
                <a:gd name="connsiteY0" fmla="*/ 0 h 4378291"/>
                <a:gd name="connsiteX1" fmla="*/ 890822 w 890822"/>
                <a:gd name="connsiteY1" fmla="*/ 0 h 4378291"/>
                <a:gd name="connsiteX2" fmla="*/ 890822 w 890822"/>
                <a:gd name="connsiteY2" fmla="*/ 4378291 h 4378291"/>
                <a:gd name="connsiteX3" fmla="*/ 0 w 890822"/>
                <a:gd name="connsiteY3" fmla="*/ 4378291 h 4378291"/>
                <a:gd name="connsiteX4" fmla="*/ 0 w 890822"/>
                <a:gd name="connsiteY4" fmla="*/ 0 h 4378291"/>
                <a:gd name="connsiteX0" fmla="*/ 0 w 1064993"/>
                <a:gd name="connsiteY0" fmla="*/ 0 h 4378291"/>
                <a:gd name="connsiteX1" fmla="*/ 890822 w 1064993"/>
                <a:gd name="connsiteY1" fmla="*/ 0 h 4378291"/>
                <a:gd name="connsiteX2" fmla="*/ 1064993 w 1064993"/>
                <a:gd name="connsiteY2" fmla="*/ 4160577 h 4378291"/>
                <a:gd name="connsiteX3" fmla="*/ 0 w 1064993"/>
                <a:gd name="connsiteY3" fmla="*/ 4378291 h 4378291"/>
                <a:gd name="connsiteX4" fmla="*/ 0 w 1064993"/>
                <a:gd name="connsiteY4" fmla="*/ 0 h 4378291"/>
                <a:gd name="connsiteX0" fmla="*/ 101600 w 1166593"/>
                <a:gd name="connsiteY0" fmla="*/ 0 h 4160577"/>
                <a:gd name="connsiteX1" fmla="*/ 992422 w 1166593"/>
                <a:gd name="connsiteY1" fmla="*/ 0 h 4160577"/>
                <a:gd name="connsiteX2" fmla="*/ 1166593 w 1166593"/>
                <a:gd name="connsiteY2" fmla="*/ 4160577 h 4160577"/>
                <a:gd name="connsiteX3" fmla="*/ 0 w 1166593"/>
                <a:gd name="connsiteY3" fmla="*/ 4146062 h 4160577"/>
                <a:gd name="connsiteX4" fmla="*/ 101600 w 1166593"/>
                <a:gd name="connsiteY4" fmla="*/ 0 h 4160577"/>
                <a:gd name="connsiteX0" fmla="*/ 203200 w 1268193"/>
                <a:gd name="connsiteY0" fmla="*/ 0 h 4160577"/>
                <a:gd name="connsiteX1" fmla="*/ 1094022 w 1268193"/>
                <a:gd name="connsiteY1" fmla="*/ 0 h 4160577"/>
                <a:gd name="connsiteX2" fmla="*/ 1268193 w 1268193"/>
                <a:gd name="connsiteY2" fmla="*/ 4160577 h 4160577"/>
                <a:gd name="connsiteX3" fmla="*/ 0 w 1268193"/>
                <a:gd name="connsiteY3" fmla="*/ 4160577 h 4160577"/>
                <a:gd name="connsiteX4" fmla="*/ 203200 w 1268193"/>
                <a:gd name="connsiteY4" fmla="*/ 0 h 4160577"/>
                <a:gd name="connsiteX0" fmla="*/ 203200 w 1442365"/>
                <a:gd name="connsiteY0" fmla="*/ 0 h 4160577"/>
                <a:gd name="connsiteX1" fmla="*/ 1094022 w 1442365"/>
                <a:gd name="connsiteY1" fmla="*/ 0 h 4160577"/>
                <a:gd name="connsiteX2" fmla="*/ 1442365 w 1442365"/>
                <a:gd name="connsiteY2" fmla="*/ 4147355 h 4160577"/>
                <a:gd name="connsiteX3" fmla="*/ 0 w 1442365"/>
                <a:gd name="connsiteY3" fmla="*/ 4160577 h 4160577"/>
                <a:gd name="connsiteX4" fmla="*/ 203200 w 1442365"/>
                <a:gd name="connsiteY4" fmla="*/ 0 h 4160577"/>
                <a:gd name="connsiteX0" fmla="*/ 275772 w 1514937"/>
                <a:gd name="connsiteY0" fmla="*/ 0 h 4160577"/>
                <a:gd name="connsiteX1" fmla="*/ 1166594 w 1514937"/>
                <a:gd name="connsiteY1" fmla="*/ 0 h 4160577"/>
                <a:gd name="connsiteX2" fmla="*/ 1514937 w 1514937"/>
                <a:gd name="connsiteY2" fmla="*/ 4147355 h 4160577"/>
                <a:gd name="connsiteX3" fmla="*/ 0 w 1514937"/>
                <a:gd name="connsiteY3" fmla="*/ 4160577 h 4160577"/>
                <a:gd name="connsiteX4" fmla="*/ 275772 w 1514937"/>
                <a:gd name="connsiteY4" fmla="*/ 0 h 416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4937" h="4160577">
                  <a:moveTo>
                    <a:pt x="275772" y="0"/>
                  </a:moveTo>
                  <a:lnTo>
                    <a:pt x="1166594" y="0"/>
                  </a:lnTo>
                  <a:lnTo>
                    <a:pt x="1514937" y="4147355"/>
                  </a:lnTo>
                  <a:lnTo>
                    <a:pt x="0" y="4160577"/>
                  </a:lnTo>
                  <a:lnTo>
                    <a:pt x="275772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矩形 4">
              <a:extLst>
                <a:ext uri="{FF2B5EF4-FFF2-40B4-BE49-F238E27FC236}">
                  <a16:creationId xmlns="" xmlns:a16="http://schemas.microsoft.com/office/drawing/2014/main" id="{9C78039C-0594-46CC-9173-EADF8350CFF4}"/>
                </a:ext>
              </a:extLst>
            </p:cNvPr>
            <p:cNvSpPr/>
            <p:nvPr/>
          </p:nvSpPr>
          <p:spPr>
            <a:xfrm rot="18645836">
              <a:off x="2973944" y="735667"/>
              <a:ext cx="2134960" cy="1258348"/>
            </a:xfrm>
            <a:custGeom>
              <a:avLst/>
              <a:gdLst>
                <a:gd name="connsiteX0" fmla="*/ 0 w 1088819"/>
                <a:gd name="connsiteY0" fmla="*/ 0 h 505451"/>
                <a:gd name="connsiteX1" fmla="*/ 1088819 w 1088819"/>
                <a:gd name="connsiteY1" fmla="*/ 0 h 505451"/>
                <a:gd name="connsiteX2" fmla="*/ 1088819 w 1088819"/>
                <a:gd name="connsiteY2" fmla="*/ 505451 h 505451"/>
                <a:gd name="connsiteX3" fmla="*/ 0 w 1088819"/>
                <a:gd name="connsiteY3" fmla="*/ 505451 h 505451"/>
                <a:gd name="connsiteX4" fmla="*/ 0 w 1088819"/>
                <a:gd name="connsiteY4" fmla="*/ 0 h 505451"/>
                <a:gd name="connsiteX0" fmla="*/ 0 w 1531713"/>
                <a:gd name="connsiteY0" fmla="*/ 0 h 513493"/>
                <a:gd name="connsiteX1" fmla="*/ 1088819 w 1531713"/>
                <a:gd name="connsiteY1" fmla="*/ 0 h 513493"/>
                <a:gd name="connsiteX2" fmla="*/ 1531713 w 1531713"/>
                <a:gd name="connsiteY2" fmla="*/ 513493 h 513493"/>
                <a:gd name="connsiteX3" fmla="*/ 0 w 1531713"/>
                <a:gd name="connsiteY3" fmla="*/ 505451 h 513493"/>
                <a:gd name="connsiteX4" fmla="*/ 0 w 1531713"/>
                <a:gd name="connsiteY4" fmla="*/ 0 h 513493"/>
                <a:gd name="connsiteX0" fmla="*/ 0 w 1531713"/>
                <a:gd name="connsiteY0" fmla="*/ 0 h 629256"/>
                <a:gd name="connsiteX1" fmla="*/ 1088819 w 1531713"/>
                <a:gd name="connsiteY1" fmla="*/ 0 h 629256"/>
                <a:gd name="connsiteX2" fmla="*/ 1531713 w 1531713"/>
                <a:gd name="connsiteY2" fmla="*/ 513493 h 629256"/>
                <a:gd name="connsiteX3" fmla="*/ 60618 w 1531713"/>
                <a:gd name="connsiteY3" fmla="*/ 629256 h 629256"/>
                <a:gd name="connsiteX4" fmla="*/ 0 w 1531713"/>
                <a:gd name="connsiteY4" fmla="*/ 0 h 629256"/>
                <a:gd name="connsiteX0" fmla="*/ 0 w 1557398"/>
                <a:gd name="connsiteY0" fmla="*/ 0 h 669992"/>
                <a:gd name="connsiteX1" fmla="*/ 1114504 w 1557398"/>
                <a:gd name="connsiteY1" fmla="*/ 40736 h 669992"/>
                <a:gd name="connsiteX2" fmla="*/ 1557398 w 1557398"/>
                <a:gd name="connsiteY2" fmla="*/ 554229 h 669992"/>
                <a:gd name="connsiteX3" fmla="*/ 86303 w 1557398"/>
                <a:gd name="connsiteY3" fmla="*/ 669992 h 669992"/>
                <a:gd name="connsiteX4" fmla="*/ 0 w 1557398"/>
                <a:gd name="connsiteY4" fmla="*/ 0 h 669992"/>
                <a:gd name="connsiteX0" fmla="*/ 0 w 1557398"/>
                <a:gd name="connsiteY0" fmla="*/ 0 h 710481"/>
                <a:gd name="connsiteX1" fmla="*/ 1114504 w 1557398"/>
                <a:gd name="connsiteY1" fmla="*/ 40736 h 710481"/>
                <a:gd name="connsiteX2" fmla="*/ 1557398 w 1557398"/>
                <a:gd name="connsiteY2" fmla="*/ 554229 h 710481"/>
                <a:gd name="connsiteX3" fmla="*/ 17456 w 1557398"/>
                <a:gd name="connsiteY3" fmla="*/ 710481 h 710481"/>
                <a:gd name="connsiteX4" fmla="*/ 0 w 1557398"/>
                <a:gd name="connsiteY4" fmla="*/ 0 h 710481"/>
                <a:gd name="connsiteX0" fmla="*/ 89661 w 1647059"/>
                <a:gd name="connsiteY0" fmla="*/ 0 h 773475"/>
                <a:gd name="connsiteX1" fmla="*/ 1204165 w 1647059"/>
                <a:gd name="connsiteY1" fmla="*/ 40736 h 773475"/>
                <a:gd name="connsiteX2" fmla="*/ 1647059 w 1647059"/>
                <a:gd name="connsiteY2" fmla="*/ 554229 h 773475"/>
                <a:gd name="connsiteX3" fmla="*/ 0 w 1647059"/>
                <a:gd name="connsiteY3" fmla="*/ 773475 h 773475"/>
                <a:gd name="connsiteX4" fmla="*/ 89661 w 1647059"/>
                <a:gd name="connsiteY4" fmla="*/ 0 h 773475"/>
                <a:gd name="connsiteX0" fmla="*/ 61793 w 1647059"/>
                <a:gd name="connsiteY0" fmla="*/ 0 h 822825"/>
                <a:gd name="connsiteX1" fmla="*/ 1204165 w 1647059"/>
                <a:gd name="connsiteY1" fmla="*/ 90086 h 822825"/>
                <a:gd name="connsiteX2" fmla="*/ 1647059 w 1647059"/>
                <a:gd name="connsiteY2" fmla="*/ 603579 h 822825"/>
                <a:gd name="connsiteX3" fmla="*/ 0 w 1647059"/>
                <a:gd name="connsiteY3" fmla="*/ 822825 h 822825"/>
                <a:gd name="connsiteX4" fmla="*/ 61793 w 1647059"/>
                <a:gd name="connsiteY4" fmla="*/ 0 h 822825"/>
                <a:gd name="connsiteX0" fmla="*/ 0 w 1585266"/>
                <a:gd name="connsiteY0" fmla="*/ 0 h 884076"/>
                <a:gd name="connsiteX1" fmla="*/ 1142372 w 1585266"/>
                <a:gd name="connsiteY1" fmla="*/ 90086 h 884076"/>
                <a:gd name="connsiteX2" fmla="*/ 1585266 w 1585266"/>
                <a:gd name="connsiteY2" fmla="*/ 603579 h 884076"/>
                <a:gd name="connsiteX3" fmla="*/ 20360 w 1585266"/>
                <a:gd name="connsiteY3" fmla="*/ 884076 h 884076"/>
                <a:gd name="connsiteX4" fmla="*/ 0 w 1585266"/>
                <a:gd name="connsiteY4" fmla="*/ 0 h 884076"/>
                <a:gd name="connsiteX0" fmla="*/ 0 w 1634906"/>
                <a:gd name="connsiteY0" fmla="*/ 0 h 958681"/>
                <a:gd name="connsiteX1" fmla="*/ 1192012 w 1634906"/>
                <a:gd name="connsiteY1" fmla="*/ 164691 h 958681"/>
                <a:gd name="connsiteX2" fmla="*/ 1634906 w 1634906"/>
                <a:gd name="connsiteY2" fmla="*/ 678184 h 958681"/>
                <a:gd name="connsiteX3" fmla="*/ 70000 w 1634906"/>
                <a:gd name="connsiteY3" fmla="*/ 958681 h 958681"/>
                <a:gd name="connsiteX4" fmla="*/ 0 w 1634906"/>
                <a:gd name="connsiteY4" fmla="*/ 0 h 958681"/>
                <a:gd name="connsiteX0" fmla="*/ 0 w 1634906"/>
                <a:gd name="connsiteY0" fmla="*/ 0 h 963616"/>
                <a:gd name="connsiteX1" fmla="*/ 1192012 w 1634906"/>
                <a:gd name="connsiteY1" fmla="*/ 164691 h 963616"/>
                <a:gd name="connsiteX2" fmla="*/ 1634906 w 1634906"/>
                <a:gd name="connsiteY2" fmla="*/ 678184 h 963616"/>
                <a:gd name="connsiteX3" fmla="*/ 30230 w 1634906"/>
                <a:gd name="connsiteY3" fmla="*/ 963616 h 963616"/>
                <a:gd name="connsiteX4" fmla="*/ 0 w 1634906"/>
                <a:gd name="connsiteY4" fmla="*/ 0 h 96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4906" h="963616">
                  <a:moveTo>
                    <a:pt x="0" y="0"/>
                  </a:moveTo>
                  <a:lnTo>
                    <a:pt x="1192012" y="164691"/>
                  </a:lnTo>
                  <a:lnTo>
                    <a:pt x="1634906" y="678184"/>
                  </a:lnTo>
                  <a:lnTo>
                    <a:pt x="30230" y="963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等腰三角形 9">
              <a:extLst>
                <a:ext uri="{FF2B5EF4-FFF2-40B4-BE49-F238E27FC236}">
                  <a16:creationId xmlns="" xmlns:a16="http://schemas.microsoft.com/office/drawing/2014/main" id="{6673D634-093E-444B-A0E7-BB7CBD939C25}"/>
                </a:ext>
              </a:extLst>
            </p:cNvPr>
            <p:cNvSpPr/>
            <p:nvPr/>
          </p:nvSpPr>
          <p:spPr>
            <a:xfrm rot="18327752">
              <a:off x="5749700" y="1577368"/>
              <a:ext cx="275151" cy="1024189"/>
            </a:xfrm>
            <a:custGeom>
              <a:avLst/>
              <a:gdLst>
                <a:gd name="connsiteX0" fmla="*/ 0 w 835977"/>
                <a:gd name="connsiteY0" fmla="*/ 493485 h 493485"/>
                <a:gd name="connsiteX1" fmla="*/ 417989 w 835977"/>
                <a:gd name="connsiteY1" fmla="*/ 0 h 493485"/>
                <a:gd name="connsiteX2" fmla="*/ 835977 w 835977"/>
                <a:gd name="connsiteY2" fmla="*/ 493485 h 493485"/>
                <a:gd name="connsiteX3" fmla="*/ 0 w 835977"/>
                <a:gd name="connsiteY3" fmla="*/ 493485 h 493485"/>
                <a:gd name="connsiteX0" fmla="*/ 0 w 835977"/>
                <a:gd name="connsiteY0" fmla="*/ 918252 h 918252"/>
                <a:gd name="connsiteX1" fmla="*/ 739124 w 835977"/>
                <a:gd name="connsiteY1" fmla="*/ 0 h 918252"/>
                <a:gd name="connsiteX2" fmla="*/ 835977 w 835977"/>
                <a:gd name="connsiteY2" fmla="*/ 918252 h 918252"/>
                <a:gd name="connsiteX3" fmla="*/ 0 w 835977"/>
                <a:gd name="connsiteY3" fmla="*/ 918252 h 918252"/>
                <a:gd name="connsiteX0" fmla="*/ 0 w 969418"/>
                <a:gd name="connsiteY0" fmla="*/ 918252 h 918252"/>
                <a:gd name="connsiteX1" fmla="*/ 739124 w 969418"/>
                <a:gd name="connsiteY1" fmla="*/ 0 h 918252"/>
                <a:gd name="connsiteX2" fmla="*/ 969418 w 969418"/>
                <a:gd name="connsiteY2" fmla="*/ 805380 h 918252"/>
                <a:gd name="connsiteX3" fmla="*/ 0 w 969418"/>
                <a:gd name="connsiteY3" fmla="*/ 918252 h 918252"/>
                <a:gd name="connsiteX0" fmla="*/ 1430 w 230294"/>
                <a:gd name="connsiteY0" fmla="*/ 1032269 h 1032269"/>
                <a:gd name="connsiteX1" fmla="*/ 0 w 230294"/>
                <a:gd name="connsiteY1" fmla="*/ 0 h 1032269"/>
                <a:gd name="connsiteX2" fmla="*/ 230294 w 230294"/>
                <a:gd name="connsiteY2" fmla="*/ 805380 h 1032269"/>
                <a:gd name="connsiteX3" fmla="*/ 1430 w 230294"/>
                <a:gd name="connsiteY3" fmla="*/ 1032269 h 1032269"/>
                <a:gd name="connsiteX0" fmla="*/ 7 w 252515"/>
                <a:gd name="connsiteY0" fmla="*/ 1049111 h 1049111"/>
                <a:gd name="connsiteX1" fmla="*/ 22221 w 252515"/>
                <a:gd name="connsiteY1" fmla="*/ 0 h 1049111"/>
                <a:gd name="connsiteX2" fmla="*/ 252515 w 252515"/>
                <a:gd name="connsiteY2" fmla="*/ 805380 h 1049111"/>
                <a:gd name="connsiteX3" fmla="*/ 7 w 252515"/>
                <a:gd name="connsiteY3" fmla="*/ 1049111 h 1049111"/>
                <a:gd name="connsiteX0" fmla="*/ 7 w 269625"/>
                <a:gd name="connsiteY0" fmla="*/ 1049111 h 1049111"/>
                <a:gd name="connsiteX1" fmla="*/ 22221 w 269625"/>
                <a:gd name="connsiteY1" fmla="*/ 0 h 1049111"/>
                <a:gd name="connsiteX2" fmla="*/ 269625 w 269625"/>
                <a:gd name="connsiteY2" fmla="*/ 845818 h 1049111"/>
                <a:gd name="connsiteX3" fmla="*/ 7 w 269625"/>
                <a:gd name="connsiteY3" fmla="*/ 1049111 h 1049111"/>
                <a:gd name="connsiteX0" fmla="*/ 7 w 272388"/>
                <a:gd name="connsiteY0" fmla="*/ 1049111 h 1049111"/>
                <a:gd name="connsiteX1" fmla="*/ 22221 w 272388"/>
                <a:gd name="connsiteY1" fmla="*/ 0 h 1049111"/>
                <a:gd name="connsiteX2" fmla="*/ 272388 w 272388"/>
                <a:gd name="connsiteY2" fmla="*/ 849697 h 1049111"/>
                <a:gd name="connsiteX3" fmla="*/ 7 w 272388"/>
                <a:gd name="connsiteY3" fmla="*/ 1049111 h 1049111"/>
                <a:gd name="connsiteX0" fmla="*/ 8 w 272389"/>
                <a:gd name="connsiteY0" fmla="*/ 1022543 h 1022543"/>
                <a:gd name="connsiteX1" fmla="*/ 17760 w 272389"/>
                <a:gd name="connsiteY1" fmla="*/ 0 h 1022543"/>
                <a:gd name="connsiteX2" fmla="*/ 272389 w 272389"/>
                <a:gd name="connsiteY2" fmla="*/ 823129 h 1022543"/>
                <a:gd name="connsiteX3" fmla="*/ 8 w 272389"/>
                <a:gd name="connsiteY3" fmla="*/ 1022543 h 1022543"/>
                <a:gd name="connsiteX0" fmla="*/ 6 w 272387"/>
                <a:gd name="connsiteY0" fmla="*/ 1024189 h 1024189"/>
                <a:gd name="connsiteX1" fmla="*/ 28279 w 272387"/>
                <a:gd name="connsiteY1" fmla="*/ 0 h 1024189"/>
                <a:gd name="connsiteX2" fmla="*/ 272387 w 272387"/>
                <a:gd name="connsiteY2" fmla="*/ 824775 h 1024189"/>
                <a:gd name="connsiteX3" fmla="*/ 6 w 272387"/>
                <a:gd name="connsiteY3" fmla="*/ 1024189 h 1024189"/>
                <a:gd name="connsiteX0" fmla="*/ 6 w 268508"/>
                <a:gd name="connsiteY0" fmla="*/ 1024189 h 1024189"/>
                <a:gd name="connsiteX1" fmla="*/ 28279 w 268508"/>
                <a:gd name="connsiteY1" fmla="*/ 0 h 1024189"/>
                <a:gd name="connsiteX2" fmla="*/ 268508 w 268508"/>
                <a:gd name="connsiteY2" fmla="*/ 827538 h 1024189"/>
                <a:gd name="connsiteX3" fmla="*/ 6 w 268508"/>
                <a:gd name="connsiteY3" fmla="*/ 1024189 h 1024189"/>
                <a:gd name="connsiteX0" fmla="*/ 6 w 263513"/>
                <a:gd name="connsiteY0" fmla="*/ 1024189 h 1024189"/>
                <a:gd name="connsiteX1" fmla="*/ 28279 w 263513"/>
                <a:gd name="connsiteY1" fmla="*/ 0 h 1024189"/>
                <a:gd name="connsiteX2" fmla="*/ 263513 w 263513"/>
                <a:gd name="connsiteY2" fmla="*/ 836942 h 1024189"/>
                <a:gd name="connsiteX3" fmla="*/ 6 w 263513"/>
                <a:gd name="connsiteY3" fmla="*/ 1024189 h 1024189"/>
                <a:gd name="connsiteX0" fmla="*/ 6 w 275151"/>
                <a:gd name="connsiteY0" fmla="*/ 1024189 h 1024189"/>
                <a:gd name="connsiteX1" fmla="*/ 28279 w 275151"/>
                <a:gd name="connsiteY1" fmla="*/ 0 h 1024189"/>
                <a:gd name="connsiteX2" fmla="*/ 275151 w 275151"/>
                <a:gd name="connsiteY2" fmla="*/ 828652 h 1024189"/>
                <a:gd name="connsiteX3" fmla="*/ 6 w 275151"/>
                <a:gd name="connsiteY3" fmla="*/ 1024189 h 102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151" h="1024189">
                  <a:moveTo>
                    <a:pt x="6" y="1024189"/>
                  </a:moveTo>
                  <a:cubicBezTo>
                    <a:pt x="-471" y="680099"/>
                    <a:pt x="28756" y="344090"/>
                    <a:pt x="28279" y="0"/>
                  </a:cubicBezTo>
                  <a:lnTo>
                    <a:pt x="275151" y="828652"/>
                  </a:lnTo>
                  <a:lnTo>
                    <a:pt x="6" y="1024189"/>
                  </a:lnTo>
                  <a:close/>
                </a:path>
              </a:pathLst>
            </a:custGeom>
            <a:solidFill>
              <a:srgbClr val="5597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组合 83">
            <a:extLst>
              <a:ext uri="{FF2B5EF4-FFF2-40B4-BE49-F238E27FC236}">
                <a16:creationId xmlns="" xmlns:a16="http://schemas.microsoft.com/office/drawing/2014/main" id="{4F8AD334-7621-410B-BACD-168D1C93BA7F}"/>
              </a:ext>
            </a:extLst>
          </p:cNvPr>
          <p:cNvGrpSpPr/>
          <p:nvPr/>
        </p:nvGrpSpPr>
        <p:grpSpPr>
          <a:xfrm>
            <a:off x="4170737" y="3893076"/>
            <a:ext cx="587322" cy="863339"/>
            <a:chOff x="4005053" y="1971128"/>
            <a:chExt cx="3142548" cy="4677456"/>
          </a:xfrm>
        </p:grpSpPr>
        <p:sp>
          <p:nvSpPr>
            <p:cNvPr id="26" name="等腰三角形 7">
              <a:extLst>
                <a:ext uri="{FF2B5EF4-FFF2-40B4-BE49-F238E27FC236}">
                  <a16:creationId xmlns="" xmlns:a16="http://schemas.microsoft.com/office/drawing/2014/main" id="{BEB0ADDB-DE0C-4DF9-A92E-4F933078D533}"/>
                </a:ext>
              </a:extLst>
            </p:cNvPr>
            <p:cNvSpPr/>
            <p:nvPr/>
          </p:nvSpPr>
          <p:spPr>
            <a:xfrm rot="6256294">
              <a:off x="4727599" y="4718158"/>
              <a:ext cx="1921332" cy="1939520"/>
            </a:xfrm>
            <a:custGeom>
              <a:avLst/>
              <a:gdLst>
                <a:gd name="connsiteX0" fmla="*/ 0 w 1155700"/>
                <a:gd name="connsiteY0" fmla="*/ 1727200 h 1727200"/>
                <a:gd name="connsiteX1" fmla="*/ 577850 w 1155700"/>
                <a:gd name="connsiteY1" fmla="*/ 0 h 1727200"/>
                <a:gd name="connsiteX2" fmla="*/ 1155700 w 1155700"/>
                <a:gd name="connsiteY2" fmla="*/ 1727200 h 1727200"/>
                <a:gd name="connsiteX3" fmla="*/ 0 w 1155700"/>
                <a:gd name="connsiteY3" fmla="*/ 1727200 h 1727200"/>
                <a:gd name="connsiteX0" fmla="*/ 0 w 1557814"/>
                <a:gd name="connsiteY0" fmla="*/ 1691888 h 1727200"/>
                <a:gd name="connsiteX1" fmla="*/ 979964 w 1557814"/>
                <a:gd name="connsiteY1" fmla="*/ 0 h 1727200"/>
                <a:gd name="connsiteX2" fmla="*/ 1557814 w 1557814"/>
                <a:gd name="connsiteY2" fmla="*/ 1727200 h 1727200"/>
                <a:gd name="connsiteX3" fmla="*/ 0 w 1557814"/>
                <a:gd name="connsiteY3" fmla="*/ 1691888 h 1727200"/>
                <a:gd name="connsiteX0" fmla="*/ 0 w 1557814"/>
                <a:gd name="connsiteY0" fmla="*/ 1830515 h 1865827"/>
                <a:gd name="connsiteX1" fmla="*/ 984015 w 1557814"/>
                <a:gd name="connsiteY1" fmla="*/ 0 h 1865827"/>
                <a:gd name="connsiteX2" fmla="*/ 1557814 w 1557814"/>
                <a:gd name="connsiteY2" fmla="*/ 1865827 h 1865827"/>
                <a:gd name="connsiteX3" fmla="*/ 0 w 1557814"/>
                <a:gd name="connsiteY3" fmla="*/ 1830515 h 1865827"/>
                <a:gd name="connsiteX0" fmla="*/ 0 w 1964625"/>
                <a:gd name="connsiteY0" fmla="*/ 1830515 h 1919600"/>
                <a:gd name="connsiteX1" fmla="*/ 984015 w 1964625"/>
                <a:gd name="connsiteY1" fmla="*/ 0 h 1919600"/>
                <a:gd name="connsiteX2" fmla="*/ 1964625 w 1964625"/>
                <a:gd name="connsiteY2" fmla="*/ 1919600 h 1919600"/>
                <a:gd name="connsiteX3" fmla="*/ 0 w 1964625"/>
                <a:gd name="connsiteY3" fmla="*/ 1830515 h 1919600"/>
                <a:gd name="connsiteX0" fmla="*/ 0 w 1896608"/>
                <a:gd name="connsiteY0" fmla="*/ 1891840 h 1919600"/>
                <a:gd name="connsiteX1" fmla="*/ 915998 w 1896608"/>
                <a:gd name="connsiteY1" fmla="*/ 0 h 1919600"/>
                <a:gd name="connsiteX2" fmla="*/ 1896608 w 1896608"/>
                <a:gd name="connsiteY2" fmla="*/ 1919600 h 1919600"/>
                <a:gd name="connsiteX3" fmla="*/ 0 w 1896608"/>
                <a:gd name="connsiteY3" fmla="*/ 1891840 h 1919600"/>
                <a:gd name="connsiteX0" fmla="*/ 0 w 1921332"/>
                <a:gd name="connsiteY0" fmla="*/ 1891840 h 1939520"/>
                <a:gd name="connsiteX1" fmla="*/ 915998 w 1921332"/>
                <a:gd name="connsiteY1" fmla="*/ 0 h 1939520"/>
                <a:gd name="connsiteX2" fmla="*/ 1921332 w 1921332"/>
                <a:gd name="connsiteY2" fmla="*/ 1939520 h 1939520"/>
                <a:gd name="connsiteX3" fmla="*/ 0 w 1921332"/>
                <a:gd name="connsiteY3" fmla="*/ 1891840 h 193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1332" h="1939520">
                  <a:moveTo>
                    <a:pt x="0" y="1891840"/>
                  </a:moveTo>
                  <a:lnTo>
                    <a:pt x="915998" y="0"/>
                  </a:lnTo>
                  <a:lnTo>
                    <a:pt x="1921332" y="1939520"/>
                  </a:lnTo>
                  <a:lnTo>
                    <a:pt x="0" y="189184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等腰三角形 1">
              <a:extLst>
                <a:ext uri="{FF2B5EF4-FFF2-40B4-BE49-F238E27FC236}">
                  <a16:creationId xmlns="" xmlns:a16="http://schemas.microsoft.com/office/drawing/2014/main" id="{F05D2B3B-3498-450E-BE29-8C4C4ABD5CB7}"/>
                </a:ext>
              </a:extLst>
            </p:cNvPr>
            <p:cNvSpPr/>
            <p:nvPr/>
          </p:nvSpPr>
          <p:spPr>
            <a:xfrm rot="12182262">
              <a:off x="4809663" y="1971128"/>
              <a:ext cx="1474994" cy="4654133"/>
            </a:xfrm>
            <a:custGeom>
              <a:avLst/>
              <a:gdLst>
                <a:gd name="connsiteX0" fmla="*/ 0 w 1669143"/>
                <a:gd name="connsiteY0" fmla="*/ 3672115 h 3672115"/>
                <a:gd name="connsiteX1" fmla="*/ 834572 w 1669143"/>
                <a:gd name="connsiteY1" fmla="*/ 0 h 3672115"/>
                <a:gd name="connsiteX2" fmla="*/ 1669143 w 1669143"/>
                <a:gd name="connsiteY2" fmla="*/ 3672115 h 3672115"/>
                <a:gd name="connsiteX3" fmla="*/ 0 w 1669143"/>
                <a:gd name="connsiteY3" fmla="*/ 3672115 h 3672115"/>
                <a:gd name="connsiteX0" fmla="*/ 0 w 1433026"/>
                <a:gd name="connsiteY0" fmla="*/ 3672115 h 3672115"/>
                <a:gd name="connsiteX1" fmla="*/ 834572 w 1433026"/>
                <a:gd name="connsiteY1" fmla="*/ 0 h 3672115"/>
                <a:gd name="connsiteX2" fmla="*/ 1433026 w 1433026"/>
                <a:gd name="connsiteY2" fmla="*/ 3599030 h 3672115"/>
                <a:gd name="connsiteX3" fmla="*/ 0 w 1433026"/>
                <a:gd name="connsiteY3" fmla="*/ 3672115 h 3672115"/>
                <a:gd name="connsiteX0" fmla="*/ 0 w 1451619"/>
                <a:gd name="connsiteY0" fmla="*/ 4184732 h 4184732"/>
                <a:gd name="connsiteX1" fmla="*/ 853165 w 1451619"/>
                <a:gd name="connsiteY1" fmla="*/ 0 h 4184732"/>
                <a:gd name="connsiteX2" fmla="*/ 1451619 w 1451619"/>
                <a:gd name="connsiteY2" fmla="*/ 3599030 h 4184732"/>
                <a:gd name="connsiteX3" fmla="*/ 0 w 1451619"/>
                <a:gd name="connsiteY3" fmla="*/ 4184732 h 4184732"/>
                <a:gd name="connsiteX0" fmla="*/ 0 w 1472509"/>
                <a:gd name="connsiteY0" fmla="*/ 4200515 h 4200515"/>
                <a:gd name="connsiteX1" fmla="*/ 874055 w 1472509"/>
                <a:gd name="connsiteY1" fmla="*/ 0 h 4200515"/>
                <a:gd name="connsiteX2" fmla="*/ 1472509 w 1472509"/>
                <a:gd name="connsiteY2" fmla="*/ 3599030 h 4200515"/>
                <a:gd name="connsiteX3" fmla="*/ 0 w 1472509"/>
                <a:gd name="connsiteY3" fmla="*/ 4200515 h 4200515"/>
                <a:gd name="connsiteX0" fmla="*/ 0 w 1474994"/>
                <a:gd name="connsiteY0" fmla="*/ 4194672 h 4194672"/>
                <a:gd name="connsiteX1" fmla="*/ 876540 w 1474994"/>
                <a:gd name="connsiteY1" fmla="*/ 0 h 4194672"/>
                <a:gd name="connsiteX2" fmla="*/ 1474994 w 1474994"/>
                <a:gd name="connsiteY2" fmla="*/ 3599030 h 4194672"/>
                <a:gd name="connsiteX3" fmla="*/ 0 w 1474994"/>
                <a:gd name="connsiteY3" fmla="*/ 4194672 h 419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4994" h="4194672">
                  <a:moveTo>
                    <a:pt x="0" y="4194672"/>
                  </a:moveTo>
                  <a:lnTo>
                    <a:pt x="876540" y="0"/>
                  </a:lnTo>
                  <a:lnTo>
                    <a:pt x="1474994" y="3599030"/>
                  </a:lnTo>
                  <a:lnTo>
                    <a:pt x="0" y="4194672"/>
                  </a:lnTo>
                  <a:close/>
                </a:path>
              </a:pathLst>
            </a:custGeom>
            <a:solidFill>
              <a:srgbClr val="D06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等腰三角形 6">
              <a:extLst>
                <a:ext uri="{FF2B5EF4-FFF2-40B4-BE49-F238E27FC236}">
                  <a16:creationId xmlns="" xmlns:a16="http://schemas.microsoft.com/office/drawing/2014/main" id="{6898720F-F6A7-41F9-B07E-D4654CB6A12D}"/>
                </a:ext>
              </a:extLst>
            </p:cNvPr>
            <p:cNvSpPr/>
            <p:nvPr/>
          </p:nvSpPr>
          <p:spPr>
            <a:xfrm rot="4693759">
              <a:off x="4936793" y="1066005"/>
              <a:ext cx="1279067" cy="3142548"/>
            </a:xfrm>
            <a:custGeom>
              <a:avLst/>
              <a:gdLst>
                <a:gd name="connsiteX0" fmla="*/ 0 w 1281041"/>
                <a:gd name="connsiteY0" fmla="*/ 2622325 h 2622325"/>
                <a:gd name="connsiteX1" fmla="*/ 640521 w 1281041"/>
                <a:gd name="connsiteY1" fmla="*/ 0 h 2622325"/>
                <a:gd name="connsiteX2" fmla="*/ 1281041 w 1281041"/>
                <a:gd name="connsiteY2" fmla="*/ 2622325 h 2622325"/>
                <a:gd name="connsiteX3" fmla="*/ 0 w 1281041"/>
                <a:gd name="connsiteY3" fmla="*/ 2622325 h 2622325"/>
                <a:gd name="connsiteX0" fmla="*/ 0 w 1067328"/>
                <a:gd name="connsiteY0" fmla="*/ 2622325 h 2622325"/>
                <a:gd name="connsiteX1" fmla="*/ 640521 w 1067328"/>
                <a:gd name="connsiteY1" fmla="*/ 0 h 2622325"/>
                <a:gd name="connsiteX2" fmla="*/ 1067328 w 1067328"/>
                <a:gd name="connsiteY2" fmla="*/ 2550934 h 2622325"/>
                <a:gd name="connsiteX3" fmla="*/ 0 w 1067328"/>
                <a:gd name="connsiteY3" fmla="*/ 2622325 h 262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7328" h="2622325">
                  <a:moveTo>
                    <a:pt x="0" y="2622325"/>
                  </a:moveTo>
                  <a:lnTo>
                    <a:pt x="640521" y="0"/>
                  </a:lnTo>
                  <a:lnTo>
                    <a:pt x="1067328" y="2550934"/>
                  </a:lnTo>
                  <a:lnTo>
                    <a:pt x="0" y="2622325"/>
                  </a:lnTo>
                  <a:close/>
                </a:path>
              </a:pathLst>
            </a:custGeom>
            <a:solidFill>
              <a:srgbClr val="DC94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等腰三角形 10">
              <a:extLst>
                <a:ext uri="{FF2B5EF4-FFF2-40B4-BE49-F238E27FC236}">
                  <a16:creationId xmlns="" xmlns:a16="http://schemas.microsoft.com/office/drawing/2014/main" id="{83EB6D72-5DD3-485C-AAC1-06762D9749A4}"/>
                </a:ext>
              </a:extLst>
            </p:cNvPr>
            <p:cNvSpPr/>
            <p:nvPr/>
          </p:nvSpPr>
          <p:spPr>
            <a:xfrm rot="16979967">
              <a:off x="6491150" y="5682161"/>
              <a:ext cx="171429" cy="201893"/>
            </a:xfrm>
            <a:custGeom>
              <a:avLst/>
              <a:gdLst>
                <a:gd name="connsiteX0" fmla="*/ 0 w 232229"/>
                <a:gd name="connsiteY0" fmla="*/ 232229 h 232229"/>
                <a:gd name="connsiteX1" fmla="*/ 116115 w 232229"/>
                <a:gd name="connsiteY1" fmla="*/ 0 h 232229"/>
                <a:gd name="connsiteX2" fmla="*/ 232229 w 232229"/>
                <a:gd name="connsiteY2" fmla="*/ 232229 h 232229"/>
                <a:gd name="connsiteX3" fmla="*/ 0 w 232229"/>
                <a:gd name="connsiteY3" fmla="*/ 232229 h 232229"/>
                <a:gd name="connsiteX0" fmla="*/ 0 w 227583"/>
                <a:gd name="connsiteY0" fmla="*/ 232229 h 232229"/>
                <a:gd name="connsiteX1" fmla="*/ 116115 w 227583"/>
                <a:gd name="connsiteY1" fmla="*/ 0 h 232229"/>
                <a:gd name="connsiteX2" fmla="*/ 227583 w 227583"/>
                <a:gd name="connsiteY2" fmla="*/ 169761 h 232229"/>
                <a:gd name="connsiteX3" fmla="*/ 0 w 227583"/>
                <a:gd name="connsiteY3" fmla="*/ 232229 h 232229"/>
                <a:gd name="connsiteX0" fmla="*/ 0 w 223787"/>
                <a:gd name="connsiteY0" fmla="*/ 232229 h 294461"/>
                <a:gd name="connsiteX1" fmla="*/ 116115 w 223787"/>
                <a:gd name="connsiteY1" fmla="*/ 0 h 294461"/>
                <a:gd name="connsiteX2" fmla="*/ 223787 w 223787"/>
                <a:gd name="connsiteY2" fmla="*/ 294461 h 294461"/>
                <a:gd name="connsiteX3" fmla="*/ 0 w 223787"/>
                <a:gd name="connsiteY3" fmla="*/ 232229 h 294461"/>
                <a:gd name="connsiteX0" fmla="*/ 0 w 359397"/>
                <a:gd name="connsiteY0" fmla="*/ 366612 h 366612"/>
                <a:gd name="connsiteX1" fmla="*/ 116115 w 359397"/>
                <a:gd name="connsiteY1" fmla="*/ 134383 h 366612"/>
                <a:gd name="connsiteX2" fmla="*/ 359397 w 359397"/>
                <a:gd name="connsiteY2" fmla="*/ 0 h 366612"/>
                <a:gd name="connsiteX3" fmla="*/ 0 w 359397"/>
                <a:gd name="connsiteY3" fmla="*/ 366612 h 366612"/>
                <a:gd name="connsiteX0" fmla="*/ 0 w 120018"/>
                <a:gd name="connsiteY0" fmla="*/ 232229 h 232229"/>
                <a:gd name="connsiteX1" fmla="*/ 116115 w 120018"/>
                <a:gd name="connsiteY1" fmla="*/ 0 h 232229"/>
                <a:gd name="connsiteX2" fmla="*/ 120018 w 120018"/>
                <a:gd name="connsiteY2" fmla="*/ 155492 h 232229"/>
                <a:gd name="connsiteX3" fmla="*/ 0 w 120018"/>
                <a:gd name="connsiteY3" fmla="*/ 232229 h 232229"/>
                <a:gd name="connsiteX0" fmla="*/ 0 w 171429"/>
                <a:gd name="connsiteY0" fmla="*/ 232229 h 251155"/>
                <a:gd name="connsiteX1" fmla="*/ 116115 w 171429"/>
                <a:gd name="connsiteY1" fmla="*/ 0 h 251155"/>
                <a:gd name="connsiteX2" fmla="*/ 171429 w 171429"/>
                <a:gd name="connsiteY2" fmla="*/ 251155 h 251155"/>
                <a:gd name="connsiteX3" fmla="*/ 0 w 171429"/>
                <a:gd name="connsiteY3" fmla="*/ 232229 h 251155"/>
                <a:gd name="connsiteX0" fmla="*/ 0 w 171429"/>
                <a:gd name="connsiteY0" fmla="*/ 182967 h 201893"/>
                <a:gd name="connsiteX1" fmla="*/ 93274 w 171429"/>
                <a:gd name="connsiteY1" fmla="*/ 0 h 201893"/>
                <a:gd name="connsiteX2" fmla="*/ 171429 w 171429"/>
                <a:gd name="connsiteY2" fmla="*/ 201893 h 201893"/>
                <a:gd name="connsiteX3" fmla="*/ 0 w 171429"/>
                <a:gd name="connsiteY3" fmla="*/ 182967 h 201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29" h="201893">
                  <a:moveTo>
                    <a:pt x="0" y="182967"/>
                  </a:moveTo>
                  <a:lnTo>
                    <a:pt x="93274" y="0"/>
                  </a:lnTo>
                  <a:lnTo>
                    <a:pt x="171429" y="201893"/>
                  </a:lnTo>
                  <a:lnTo>
                    <a:pt x="0" y="182967"/>
                  </a:lnTo>
                  <a:close/>
                </a:path>
              </a:pathLst>
            </a:custGeom>
            <a:solidFill>
              <a:srgbClr val="9A32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组合 88">
            <a:extLst>
              <a:ext uri="{FF2B5EF4-FFF2-40B4-BE49-F238E27FC236}">
                <a16:creationId xmlns="" xmlns:a16="http://schemas.microsoft.com/office/drawing/2014/main" id="{64EBA0B6-11A2-42C1-9F7C-D3C9F058D0FC}"/>
              </a:ext>
            </a:extLst>
          </p:cNvPr>
          <p:cNvGrpSpPr/>
          <p:nvPr/>
        </p:nvGrpSpPr>
        <p:grpSpPr>
          <a:xfrm>
            <a:off x="7312444" y="4028742"/>
            <a:ext cx="419555" cy="748607"/>
            <a:chOff x="3106919" y="1122825"/>
            <a:chExt cx="2100262" cy="3794561"/>
          </a:xfrm>
        </p:grpSpPr>
        <p:sp>
          <p:nvSpPr>
            <p:cNvPr id="21" name="任意多边形 89">
              <a:extLst>
                <a:ext uri="{FF2B5EF4-FFF2-40B4-BE49-F238E27FC236}">
                  <a16:creationId xmlns="" xmlns:a16="http://schemas.microsoft.com/office/drawing/2014/main" id="{17DF13F3-2546-4120-BEF2-CFCEC3C92F11}"/>
                </a:ext>
              </a:extLst>
            </p:cNvPr>
            <p:cNvSpPr/>
            <p:nvPr/>
          </p:nvSpPr>
          <p:spPr>
            <a:xfrm>
              <a:off x="3115516" y="2701640"/>
              <a:ext cx="1890046" cy="939194"/>
            </a:xfrm>
            <a:custGeom>
              <a:avLst/>
              <a:gdLst>
                <a:gd name="connsiteX0" fmla="*/ 0 w 1618584"/>
                <a:gd name="connsiteY0" fmla="*/ 0 h 1239232"/>
                <a:gd name="connsiteX1" fmla="*/ 1618584 w 1618584"/>
                <a:gd name="connsiteY1" fmla="*/ 267170 h 1239232"/>
                <a:gd name="connsiteX2" fmla="*/ 1590041 w 1618584"/>
                <a:gd name="connsiteY2" fmla="*/ 827641 h 1239232"/>
                <a:gd name="connsiteX3" fmla="*/ 187506 w 1618584"/>
                <a:gd name="connsiteY3" fmla="*/ 1239232 h 1239232"/>
                <a:gd name="connsiteX4" fmla="*/ 0 w 1618584"/>
                <a:gd name="connsiteY4" fmla="*/ 0 h 1239232"/>
                <a:gd name="connsiteX0" fmla="*/ 0 w 1885284"/>
                <a:gd name="connsiteY0" fmla="*/ 0 h 1239232"/>
                <a:gd name="connsiteX1" fmla="*/ 1885284 w 1885284"/>
                <a:gd name="connsiteY1" fmla="*/ 314795 h 1239232"/>
                <a:gd name="connsiteX2" fmla="*/ 1590041 w 1885284"/>
                <a:gd name="connsiteY2" fmla="*/ 827641 h 1239232"/>
                <a:gd name="connsiteX3" fmla="*/ 187506 w 1885284"/>
                <a:gd name="connsiteY3" fmla="*/ 1239232 h 1239232"/>
                <a:gd name="connsiteX4" fmla="*/ 0 w 1885284"/>
                <a:gd name="connsiteY4" fmla="*/ 0 h 1239232"/>
                <a:gd name="connsiteX0" fmla="*/ 0 w 1894809"/>
                <a:gd name="connsiteY0" fmla="*/ 0 h 1239232"/>
                <a:gd name="connsiteX1" fmla="*/ 1894809 w 1894809"/>
                <a:gd name="connsiteY1" fmla="*/ 314795 h 1239232"/>
                <a:gd name="connsiteX2" fmla="*/ 1590041 w 1894809"/>
                <a:gd name="connsiteY2" fmla="*/ 827641 h 1239232"/>
                <a:gd name="connsiteX3" fmla="*/ 187506 w 1894809"/>
                <a:gd name="connsiteY3" fmla="*/ 1239232 h 1239232"/>
                <a:gd name="connsiteX4" fmla="*/ 0 w 1894809"/>
                <a:gd name="connsiteY4" fmla="*/ 0 h 1239232"/>
                <a:gd name="connsiteX0" fmla="*/ 0 w 1894809"/>
                <a:gd name="connsiteY0" fmla="*/ 0 h 1239232"/>
                <a:gd name="connsiteX1" fmla="*/ 1894809 w 1894809"/>
                <a:gd name="connsiteY1" fmla="*/ 314795 h 1239232"/>
                <a:gd name="connsiteX2" fmla="*/ 1599566 w 1894809"/>
                <a:gd name="connsiteY2" fmla="*/ 827641 h 1239232"/>
                <a:gd name="connsiteX3" fmla="*/ 187506 w 1894809"/>
                <a:gd name="connsiteY3" fmla="*/ 1239232 h 1239232"/>
                <a:gd name="connsiteX4" fmla="*/ 0 w 1894809"/>
                <a:gd name="connsiteY4" fmla="*/ 0 h 1239232"/>
                <a:gd name="connsiteX0" fmla="*/ 0 w 1894809"/>
                <a:gd name="connsiteY0" fmla="*/ 0 h 1158269"/>
                <a:gd name="connsiteX1" fmla="*/ 1894809 w 1894809"/>
                <a:gd name="connsiteY1" fmla="*/ 233832 h 1158269"/>
                <a:gd name="connsiteX2" fmla="*/ 1599566 w 1894809"/>
                <a:gd name="connsiteY2" fmla="*/ 746678 h 1158269"/>
                <a:gd name="connsiteX3" fmla="*/ 187506 w 1894809"/>
                <a:gd name="connsiteY3" fmla="*/ 1158269 h 1158269"/>
                <a:gd name="connsiteX4" fmla="*/ 0 w 1894809"/>
                <a:gd name="connsiteY4" fmla="*/ 0 h 1158269"/>
                <a:gd name="connsiteX0" fmla="*/ 0 w 1894809"/>
                <a:gd name="connsiteY0" fmla="*/ 0 h 1063019"/>
                <a:gd name="connsiteX1" fmla="*/ 1894809 w 1894809"/>
                <a:gd name="connsiteY1" fmla="*/ 233832 h 1063019"/>
                <a:gd name="connsiteX2" fmla="*/ 1599566 w 1894809"/>
                <a:gd name="connsiteY2" fmla="*/ 746678 h 1063019"/>
                <a:gd name="connsiteX3" fmla="*/ 139881 w 1894809"/>
                <a:gd name="connsiteY3" fmla="*/ 1063019 h 1063019"/>
                <a:gd name="connsiteX4" fmla="*/ 0 w 1894809"/>
                <a:gd name="connsiteY4" fmla="*/ 0 h 1063019"/>
                <a:gd name="connsiteX0" fmla="*/ 0 w 1894809"/>
                <a:gd name="connsiteY0" fmla="*/ 0 h 939194"/>
                <a:gd name="connsiteX1" fmla="*/ 1894809 w 1894809"/>
                <a:gd name="connsiteY1" fmla="*/ 110007 h 939194"/>
                <a:gd name="connsiteX2" fmla="*/ 1599566 w 1894809"/>
                <a:gd name="connsiteY2" fmla="*/ 622853 h 939194"/>
                <a:gd name="connsiteX3" fmla="*/ 139881 w 1894809"/>
                <a:gd name="connsiteY3" fmla="*/ 939194 h 939194"/>
                <a:gd name="connsiteX4" fmla="*/ 0 w 1894809"/>
                <a:gd name="connsiteY4" fmla="*/ 0 h 939194"/>
                <a:gd name="connsiteX0" fmla="*/ 0 w 1894809"/>
                <a:gd name="connsiteY0" fmla="*/ 0 h 939194"/>
                <a:gd name="connsiteX1" fmla="*/ 1894809 w 1894809"/>
                <a:gd name="connsiteY1" fmla="*/ 110007 h 939194"/>
                <a:gd name="connsiteX2" fmla="*/ 1599566 w 1894809"/>
                <a:gd name="connsiteY2" fmla="*/ 622853 h 939194"/>
                <a:gd name="connsiteX3" fmla="*/ 139881 w 1894809"/>
                <a:gd name="connsiteY3" fmla="*/ 939194 h 939194"/>
                <a:gd name="connsiteX4" fmla="*/ 0 w 1894809"/>
                <a:gd name="connsiteY4" fmla="*/ 0 h 939194"/>
                <a:gd name="connsiteX0" fmla="*/ 0 w 1894809"/>
                <a:gd name="connsiteY0" fmla="*/ 0 h 939194"/>
                <a:gd name="connsiteX1" fmla="*/ 1894809 w 1894809"/>
                <a:gd name="connsiteY1" fmla="*/ 110007 h 939194"/>
                <a:gd name="connsiteX2" fmla="*/ 1594803 w 1894809"/>
                <a:gd name="connsiteY2" fmla="*/ 615709 h 939194"/>
                <a:gd name="connsiteX3" fmla="*/ 139881 w 1894809"/>
                <a:gd name="connsiteY3" fmla="*/ 939194 h 939194"/>
                <a:gd name="connsiteX4" fmla="*/ 0 w 1894809"/>
                <a:gd name="connsiteY4" fmla="*/ 0 h 939194"/>
                <a:gd name="connsiteX0" fmla="*/ 0 w 1885284"/>
                <a:gd name="connsiteY0" fmla="*/ 0 h 939194"/>
                <a:gd name="connsiteX1" fmla="*/ 1885284 w 1885284"/>
                <a:gd name="connsiteY1" fmla="*/ 112388 h 939194"/>
                <a:gd name="connsiteX2" fmla="*/ 1594803 w 1885284"/>
                <a:gd name="connsiteY2" fmla="*/ 615709 h 939194"/>
                <a:gd name="connsiteX3" fmla="*/ 139881 w 1885284"/>
                <a:gd name="connsiteY3" fmla="*/ 939194 h 939194"/>
                <a:gd name="connsiteX4" fmla="*/ 0 w 1885284"/>
                <a:gd name="connsiteY4" fmla="*/ 0 h 939194"/>
                <a:gd name="connsiteX0" fmla="*/ 0 w 1885284"/>
                <a:gd name="connsiteY0" fmla="*/ 0 h 939194"/>
                <a:gd name="connsiteX1" fmla="*/ 1885284 w 1885284"/>
                <a:gd name="connsiteY1" fmla="*/ 112388 h 939194"/>
                <a:gd name="connsiteX2" fmla="*/ 1594803 w 1885284"/>
                <a:gd name="connsiteY2" fmla="*/ 627615 h 939194"/>
                <a:gd name="connsiteX3" fmla="*/ 139881 w 1885284"/>
                <a:gd name="connsiteY3" fmla="*/ 939194 h 939194"/>
                <a:gd name="connsiteX4" fmla="*/ 0 w 1885284"/>
                <a:gd name="connsiteY4" fmla="*/ 0 h 939194"/>
                <a:gd name="connsiteX0" fmla="*/ 0 w 1890046"/>
                <a:gd name="connsiteY0" fmla="*/ 0 h 939194"/>
                <a:gd name="connsiteX1" fmla="*/ 1890046 w 1890046"/>
                <a:gd name="connsiteY1" fmla="*/ 107626 h 939194"/>
                <a:gd name="connsiteX2" fmla="*/ 1594803 w 1890046"/>
                <a:gd name="connsiteY2" fmla="*/ 627615 h 939194"/>
                <a:gd name="connsiteX3" fmla="*/ 139881 w 1890046"/>
                <a:gd name="connsiteY3" fmla="*/ 939194 h 939194"/>
                <a:gd name="connsiteX4" fmla="*/ 0 w 1890046"/>
                <a:gd name="connsiteY4" fmla="*/ 0 h 93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046" h="939194">
                  <a:moveTo>
                    <a:pt x="0" y="0"/>
                  </a:moveTo>
                  <a:lnTo>
                    <a:pt x="1890046" y="107626"/>
                  </a:lnTo>
                  <a:lnTo>
                    <a:pt x="1594803" y="627615"/>
                  </a:lnTo>
                  <a:lnTo>
                    <a:pt x="139881" y="939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矩形 3">
              <a:extLst>
                <a:ext uri="{FF2B5EF4-FFF2-40B4-BE49-F238E27FC236}">
                  <a16:creationId xmlns="" xmlns:a16="http://schemas.microsoft.com/office/drawing/2014/main" id="{CE590016-AB4B-46CB-81E5-25172049DC87}"/>
                </a:ext>
              </a:extLst>
            </p:cNvPr>
            <p:cNvSpPr/>
            <p:nvPr/>
          </p:nvSpPr>
          <p:spPr>
            <a:xfrm>
              <a:off x="3106919" y="1122825"/>
              <a:ext cx="2100262" cy="1001919"/>
            </a:xfrm>
            <a:custGeom>
              <a:avLst/>
              <a:gdLst>
                <a:gd name="connsiteX0" fmla="*/ 0 w 2032000"/>
                <a:gd name="connsiteY0" fmla="*/ 0 h 1001486"/>
                <a:gd name="connsiteX1" fmla="*/ 2032000 w 2032000"/>
                <a:gd name="connsiteY1" fmla="*/ 0 h 1001486"/>
                <a:gd name="connsiteX2" fmla="*/ 2032000 w 2032000"/>
                <a:gd name="connsiteY2" fmla="*/ 1001486 h 1001486"/>
                <a:gd name="connsiteX3" fmla="*/ 0 w 2032000"/>
                <a:gd name="connsiteY3" fmla="*/ 1001486 h 1001486"/>
                <a:gd name="connsiteX4" fmla="*/ 0 w 2032000"/>
                <a:gd name="connsiteY4" fmla="*/ 0 h 1001486"/>
                <a:gd name="connsiteX0" fmla="*/ 0 w 2114550"/>
                <a:gd name="connsiteY0" fmla="*/ 0 h 1026886"/>
                <a:gd name="connsiteX1" fmla="*/ 2032000 w 2114550"/>
                <a:gd name="connsiteY1" fmla="*/ 0 h 1026886"/>
                <a:gd name="connsiteX2" fmla="*/ 2114550 w 2114550"/>
                <a:gd name="connsiteY2" fmla="*/ 1026886 h 1026886"/>
                <a:gd name="connsiteX3" fmla="*/ 0 w 2114550"/>
                <a:gd name="connsiteY3" fmla="*/ 1001486 h 1026886"/>
                <a:gd name="connsiteX4" fmla="*/ 0 w 2114550"/>
                <a:gd name="connsiteY4" fmla="*/ 0 h 1026886"/>
                <a:gd name="connsiteX0" fmla="*/ 0 w 2114550"/>
                <a:gd name="connsiteY0" fmla="*/ 0 h 1026886"/>
                <a:gd name="connsiteX1" fmla="*/ 2025650 w 2114550"/>
                <a:gd name="connsiteY1" fmla="*/ 0 h 1026886"/>
                <a:gd name="connsiteX2" fmla="*/ 2114550 w 2114550"/>
                <a:gd name="connsiteY2" fmla="*/ 1026886 h 1026886"/>
                <a:gd name="connsiteX3" fmla="*/ 0 w 2114550"/>
                <a:gd name="connsiteY3" fmla="*/ 1001486 h 1026886"/>
                <a:gd name="connsiteX4" fmla="*/ 0 w 2114550"/>
                <a:gd name="connsiteY4" fmla="*/ 0 h 1026886"/>
                <a:gd name="connsiteX0" fmla="*/ 0 w 2120900"/>
                <a:gd name="connsiteY0" fmla="*/ 0 h 1026886"/>
                <a:gd name="connsiteX1" fmla="*/ 2025650 w 2120900"/>
                <a:gd name="connsiteY1" fmla="*/ 0 h 1026886"/>
                <a:gd name="connsiteX2" fmla="*/ 2120900 w 2120900"/>
                <a:gd name="connsiteY2" fmla="*/ 1026886 h 1026886"/>
                <a:gd name="connsiteX3" fmla="*/ 0 w 2120900"/>
                <a:gd name="connsiteY3" fmla="*/ 1001486 h 1026886"/>
                <a:gd name="connsiteX4" fmla="*/ 0 w 2120900"/>
                <a:gd name="connsiteY4" fmla="*/ 0 h 1026886"/>
                <a:gd name="connsiteX0" fmla="*/ 127000 w 2247900"/>
                <a:gd name="connsiteY0" fmla="*/ 0 h 1172936"/>
                <a:gd name="connsiteX1" fmla="*/ 2152650 w 2247900"/>
                <a:gd name="connsiteY1" fmla="*/ 0 h 1172936"/>
                <a:gd name="connsiteX2" fmla="*/ 2247900 w 2247900"/>
                <a:gd name="connsiteY2" fmla="*/ 1026886 h 1172936"/>
                <a:gd name="connsiteX3" fmla="*/ 0 w 2247900"/>
                <a:gd name="connsiteY3" fmla="*/ 1172936 h 1172936"/>
                <a:gd name="connsiteX4" fmla="*/ 127000 w 2247900"/>
                <a:gd name="connsiteY4" fmla="*/ 0 h 1172936"/>
                <a:gd name="connsiteX0" fmla="*/ 247650 w 2247900"/>
                <a:gd name="connsiteY0" fmla="*/ 0 h 1261836"/>
                <a:gd name="connsiteX1" fmla="*/ 2152650 w 2247900"/>
                <a:gd name="connsiteY1" fmla="*/ 88900 h 1261836"/>
                <a:gd name="connsiteX2" fmla="*/ 2247900 w 2247900"/>
                <a:gd name="connsiteY2" fmla="*/ 1115786 h 1261836"/>
                <a:gd name="connsiteX3" fmla="*/ 0 w 2247900"/>
                <a:gd name="connsiteY3" fmla="*/ 1261836 h 1261836"/>
                <a:gd name="connsiteX4" fmla="*/ 247650 w 2247900"/>
                <a:gd name="connsiteY4" fmla="*/ 0 h 1261836"/>
                <a:gd name="connsiteX0" fmla="*/ 247650 w 2224087"/>
                <a:gd name="connsiteY0" fmla="*/ 0 h 1261836"/>
                <a:gd name="connsiteX1" fmla="*/ 2152650 w 2224087"/>
                <a:gd name="connsiteY1" fmla="*/ 88900 h 1261836"/>
                <a:gd name="connsiteX2" fmla="*/ 2224087 w 2224087"/>
                <a:gd name="connsiteY2" fmla="*/ 1109789 h 1261836"/>
                <a:gd name="connsiteX3" fmla="*/ 0 w 2224087"/>
                <a:gd name="connsiteY3" fmla="*/ 1261836 h 1261836"/>
                <a:gd name="connsiteX4" fmla="*/ 247650 w 2224087"/>
                <a:gd name="connsiteY4" fmla="*/ 0 h 1261836"/>
                <a:gd name="connsiteX0" fmla="*/ 247650 w 2224087"/>
                <a:gd name="connsiteY0" fmla="*/ 0 h 1261836"/>
                <a:gd name="connsiteX1" fmla="*/ 2152650 w 2224087"/>
                <a:gd name="connsiteY1" fmla="*/ 130886 h 1261836"/>
                <a:gd name="connsiteX2" fmla="*/ 2224087 w 2224087"/>
                <a:gd name="connsiteY2" fmla="*/ 1109789 h 1261836"/>
                <a:gd name="connsiteX3" fmla="*/ 0 w 2224087"/>
                <a:gd name="connsiteY3" fmla="*/ 1261836 h 1261836"/>
                <a:gd name="connsiteX4" fmla="*/ 247650 w 2224087"/>
                <a:gd name="connsiteY4" fmla="*/ 0 h 1261836"/>
                <a:gd name="connsiteX0" fmla="*/ 247650 w 2152650"/>
                <a:gd name="connsiteY0" fmla="*/ 0 h 1261836"/>
                <a:gd name="connsiteX1" fmla="*/ 2152650 w 2152650"/>
                <a:gd name="connsiteY1" fmla="*/ 130886 h 1261836"/>
                <a:gd name="connsiteX2" fmla="*/ 1966912 w 2152650"/>
                <a:gd name="connsiteY2" fmla="*/ 1127783 h 1261836"/>
                <a:gd name="connsiteX3" fmla="*/ 0 w 2152650"/>
                <a:gd name="connsiteY3" fmla="*/ 1261836 h 1261836"/>
                <a:gd name="connsiteX4" fmla="*/ 247650 w 2152650"/>
                <a:gd name="connsiteY4" fmla="*/ 0 h 1261836"/>
                <a:gd name="connsiteX0" fmla="*/ 247650 w 2152650"/>
                <a:gd name="connsiteY0" fmla="*/ 0 h 1261836"/>
                <a:gd name="connsiteX1" fmla="*/ 2152650 w 2152650"/>
                <a:gd name="connsiteY1" fmla="*/ 130886 h 1261836"/>
                <a:gd name="connsiteX2" fmla="*/ 1952625 w 2152650"/>
                <a:gd name="connsiteY2" fmla="*/ 1127783 h 1261836"/>
                <a:gd name="connsiteX3" fmla="*/ 0 w 2152650"/>
                <a:gd name="connsiteY3" fmla="*/ 1261836 h 1261836"/>
                <a:gd name="connsiteX4" fmla="*/ 247650 w 2152650"/>
                <a:gd name="connsiteY4" fmla="*/ 0 h 1261836"/>
                <a:gd name="connsiteX0" fmla="*/ 247650 w 2100262"/>
                <a:gd name="connsiteY0" fmla="*/ 0 h 1261836"/>
                <a:gd name="connsiteX1" fmla="*/ 2100262 w 2100262"/>
                <a:gd name="connsiteY1" fmla="*/ 358810 h 1261836"/>
                <a:gd name="connsiteX2" fmla="*/ 1952625 w 2100262"/>
                <a:gd name="connsiteY2" fmla="*/ 1127783 h 1261836"/>
                <a:gd name="connsiteX3" fmla="*/ 0 w 2100262"/>
                <a:gd name="connsiteY3" fmla="*/ 1261836 h 1261836"/>
                <a:gd name="connsiteX4" fmla="*/ 247650 w 2100262"/>
                <a:gd name="connsiteY4" fmla="*/ 0 h 1261836"/>
                <a:gd name="connsiteX0" fmla="*/ 247650 w 2100262"/>
                <a:gd name="connsiteY0" fmla="*/ 0 h 1261836"/>
                <a:gd name="connsiteX1" fmla="*/ 2100262 w 2100262"/>
                <a:gd name="connsiteY1" fmla="*/ 346814 h 1261836"/>
                <a:gd name="connsiteX2" fmla="*/ 1952625 w 2100262"/>
                <a:gd name="connsiteY2" fmla="*/ 1127783 h 1261836"/>
                <a:gd name="connsiteX3" fmla="*/ 0 w 2100262"/>
                <a:gd name="connsiteY3" fmla="*/ 1261836 h 1261836"/>
                <a:gd name="connsiteX4" fmla="*/ 247650 w 2100262"/>
                <a:gd name="connsiteY4" fmla="*/ 0 h 126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0262" h="1261836">
                  <a:moveTo>
                    <a:pt x="247650" y="0"/>
                  </a:moveTo>
                  <a:lnTo>
                    <a:pt x="2100262" y="346814"/>
                  </a:lnTo>
                  <a:lnTo>
                    <a:pt x="1952625" y="1127783"/>
                  </a:lnTo>
                  <a:lnTo>
                    <a:pt x="0" y="1261836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FF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任意多边形 91">
              <a:extLst>
                <a:ext uri="{FF2B5EF4-FFF2-40B4-BE49-F238E27FC236}">
                  <a16:creationId xmlns="" xmlns:a16="http://schemas.microsoft.com/office/drawing/2014/main" id="{2F67A088-2336-4A68-8040-DBD42D4E8CD7}"/>
                </a:ext>
              </a:extLst>
            </p:cNvPr>
            <p:cNvSpPr/>
            <p:nvPr/>
          </p:nvSpPr>
          <p:spPr>
            <a:xfrm>
              <a:off x="4667250" y="1400176"/>
              <a:ext cx="535940" cy="3119438"/>
            </a:xfrm>
            <a:custGeom>
              <a:avLst/>
              <a:gdLst>
                <a:gd name="connsiteX0" fmla="*/ 535940 w 535940"/>
                <a:gd name="connsiteY0" fmla="*/ 0 h 3119438"/>
                <a:gd name="connsiteX1" fmla="*/ 488315 w 535940"/>
                <a:gd name="connsiteY1" fmla="*/ 3119438 h 3119438"/>
                <a:gd name="connsiteX2" fmla="*/ 0 w 535940"/>
                <a:gd name="connsiteY2" fmla="*/ 2676525 h 3119438"/>
                <a:gd name="connsiteX3" fmla="*/ 38307 w 535940"/>
                <a:gd name="connsiteY3" fmla="*/ 1924316 h 3119438"/>
                <a:gd name="connsiteX4" fmla="*/ 39804 w 535940"/>
                <a:gd name="connsiteY4" fmla="*/ 1923877 h 3119438"/>
                <a:gd name="connsiteX5" fmla="*/ 330603 w 535940"/>
                <a:gd name="connsiteY5" fmla="*/ 1407381 h 3119438"/>
                <a:gd name="connsiteX6" fmla="*/ 66850 w 535940"/>
                <a:gd name="connsiteY6" fmla="*/ 1363845 h 3119438"/>
                <a:gd name="connsiteX7" fmla="*/ 104775 w 535940"/>
                <a:gd name="connsiteY7" fmla="*/ 619125 h 3119438"/>
                <a:gd name="connsiteX8" fmla="*/ 535940 w 535940"/>
                <a:gd name="connsiteY8" fmla="*/ 0 h 31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5940" h="3119438">
                  <a:moveTo>
                    <a:pt x="535940" y="0"/>
                  </a:moveTo>
                  <a:lnTo>
                    <a:pt x="488315" y="3119438"/>
                  </a:lnTo>
                  <a:lnTo>
                    <a:pt x="0" y="2676525"/>
                  </a:lnTo>
                  <a:lnTo>
                    <a:pt x="38307" y="1924316"/>
                  </a:lnTo>
                  <a:lnTo>
                    <a:pt x="39804" y="1923877"/>
                  </a:lnTo>
                  <a:lnTo>
                    <a:pt x="330603" y="1407381"/>
                  </a:lnTo>
                  <a:lnTo>
                    <a:pt x="66850" y="1363845"/>
                  </a:lnTo>
                  <a:lnTo>
                    <a:pt x="104775" y="619125"/>
                  </a:lnTo>
                  <a:lnTo>
                    <a:pt x="535940" y="0"/>
                  </a:lnTo>
                  <a:close/>
                </a:path>
              </a:pathLst>
            </a:custGeom>
            <a:solidFill>
              <a:srgbClr val="E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矩形 3">
              <a:extLst>
                <a:ext uri="{FF2B5EF4-FFF2-40B4-BE49-F238E27FC236}">
                  <a16:creationId xmlns="" xmlns:a16="http://schemas.microsoft.com/office/drawing/2014/main" id="{C612213D-568B-4362-B876-1480535C4012}"/>
                </a:ext>
              </a:extLst>
            </p:cNvPr>
            <p:cNvSpPr/>
            <p:nvPr/>
          </p:nvSpPr>
          <p:spPr>
            <a:xfrm>
              <a:off x="3259523" y="4075481"/>
              <a:ext cx="1895475" cy="840843"/>
            </a:xfrm>
            <a:custGeom>
              <a:avLst/>
              <a:gdLst>
                <a:gd name="connsiteX0" fmla="*/ 0 w 2032000"/>
                <a:gd name="connsiteY0" fmla="*/ 0 h 1001486"/>
                <a:gd name="connsiteX1" fmla="*/ 2032000 w 2032000"/>
                <a:gd name="connsiteY1" fmla="*/ 0 h 1001486"/>
                <a:gd name="connsiteX2" fmla="*/ 2032000 w 2032000"/>
                <a:gd name="connsiteY2" fmla="*/ 1001486 h 1001486"/>
                <a:gd name="connsiteX3" fmla="*/ 0 w 2032000"/>
                <a:gd name="connsiteY3" fmla="*/ 1001486 h 1001486"/>
                <a:gd name="connsiteX4" fmla="*/ 0 w 2032000"/>
                <a:gd name="connsiteY4" fmla="*/ 0 h 1001486"/>
                <a:gd name="connsiteX0" fmla="*/ 0 w 2114550"/>
                <a:gd name="connsiteY0" fmla="*/ 0 h 1026886"/>
                <a:gd name="connsiteX1" fmla="*/ 2032000 w 2114550"/>
                <a:gd name="connsiteY1" fmla="*/ 0 h 1026886"/>
                <a:gd name="connsiteX2" fmla="*/ 2114550 w 2114550"/>
                <a:gd name="connsiteY2" fmla="*/ 1026886 h 1026886"/>
                <a:gd name="connsiteX3" fmla="*/ 0 w 2114550"/>
                <a:gd name="connsiteY3" fmla="*/ 1001486 h 1026886"/>
                <a:gd name="connsiteX4" fmla="*/ 0 w 2114550"/>
                <a:gd name="connsiteY4" fmla="*/ 0 h 1026886"/>
                <a:gd name="connsiteX0" fmla="*/ 0 w 2114550"/>
                <a:gd name="connsiteY0" fmla="*/ 0 h 1026886"/>
                <a:gd name="connsiteX1" fmla="*/ 2025650 w 2114550"/>
                <a:gd name="connsiteY1" fmla="*/ 0 h 1026886"/>
                <a:gd name="connsiteX2" fmla="*/ 2114550 w 2114550"/>
                <a:gd name="connsiteY2" fmla="*/ 1026886 h 1026886"/>
                <a:gd name="connsiteX3" fmla="*/ 0 w 2114550"/>
                <a:gd name="connsiteY3" fmla="*/ 1001486 h 1026886"/>
                <a:gd name="connsiteX4" fmla="*/ 0 w 2114550"/>
                <a:gd name="connsiteY4" fmla="*/ 0 h 1026886"/>
                <a:gd name="connsiteX0" fmla="*/ 0 w 2120900"/>
                <a:gd name="connsiteY0" fmla="*/ 0 h 1026886"/>
                <a:gd name="connsiteX1" fmla="*/ 2025650 w 2120900"/>
                <a:gd name="connsiteY1" fmla="*/ 0 h 1026886"/>
                <a:gd name="connsiteX2" fmla="*/ 2120900 w 2120900"/>
                <a:gd name="connsiteY2" fmla="*/ 1026886 h 1026886"/>
                <a:gd name="connsiteX3" fmla="*/ 0 w 2120900"/>
                <a:gd name="connsiteY3" fmla="*/ 1001486 h 1026886"/>
                <a:gd name="connsiteX4" fmla="*/ 0 w 2120900"/>
                <a:gd name="connsiteY4" fmla="*/ 0 h 1026886"/>
                <a:gd name="connsiteX0" fmla="*/ 127000 w 2247900"/>
                <a:gd name="connsiteY0" fmla="*/ 0 h 1172936"/>
                <a:gd name="connsiteX1" fmla="*/ 2152650 w 2247900"/>
                <a:gd name="connsiteY1" fmla="*/ 0 h 1172936"/>
                <a:gd name="connsiteX2" fmla="*/ 2247900 w 2247900"/>
                <a:gd name="connsiteY2" fmla="*/ 1026886 h 1172936"/>
                <a:gd name="connsiteX3" fmla="*/ 0 w 2247900"/>
                <a:gd name="connsiteY3" fmla="*/ 1172936 h 1172936"/>
                <a:gd name="connsiteX4" fmla="*/ 127000 w 2247900"/>
                <a:gd name="connsiteY4" fmla="*/ 0 h 1172936"/>
                <a:gd name="connsiteX0" fmla="*/ 247650 w 2247900"/>
                <a:gd name="connsiteY0" fmla="*/ 0 h 1261836"/>
                <a:gd name="connsiteX1" fmla="*/ 2152650 w 2247900"/>
                <a:gd name="connsiteY1" fmla="*/ 88900 h 1261836"/>
                <a:gd name="connsiteX2" fmla="*/ 2247900 w 2247900"/>
                <a:gd name="connsiteY2" fmla="*/ 1115786 h 1261836"/>
                <a:gd name="connsiteX3" fmla="*/ 0 w 2247900"/>
                <a:gd name="connsiteY3" fmla="*/ 1261836 h 1261836"/>
                <a:gd name="connsiteX4" fmla="*/ 247650 w 2247900"/>
                <a:gd name="connsiteY4" fmla="*/ 0 h 1261836"/>
                <a:gd name="connsiteX0" fmla="*/ 247650 w 2224087"/>
                <a:gd name="connsiteY0" fmla="*/ 0 h 1261836"/>
                <a:gd name="connsiteX1" fmla="*/ 2152650 w 2224087"/>
                <a:gd name="connsiteY1" fmla="*/ 88900 h 1261836"/>
                <a:gd name="connsiteX2" fmla="*/ 2224087 w 2224087"/>
                <a:gd name="connsiteY2" fmla="*/ 1109789 h 1261836"/>
                <a:gd name="connsiteX3" fmla="*/ 0 w 2224087"/>
                <a:gd name="connsiteY3" fmla="*/ 1261836 h 1261836"/>
                <a:gd name="connsiteX4" fmla="*/ 247650 w 2224087"/>
                <a:gd name="connsiteY4" fmla="*/ 0 h 1261836"/>
                <a:gd name="connsiteX0" fmla="*/ 247650 w 2224087"/>
                <a:gd name="connsiteY0" fmla="*/ 0 h 1261836"/>
                <a:gd name="connsiteX1" fmla="*/ 2152650 w 2224087"/>
                <a:gd name="connsiteY1" fmla="*/ 130886 h 1261836"/>
                <a:gd name="connsiteX2" fmla="*/ 2224087 w 2224087"/>
                <a:gd name="connsiteY2" fmla="*/ 1109789 h 1261836"/>
                <a:gd name="connsiteX3" fmla="*/ 0 w 2224087"/>
                <a:gd name="connsiteY3" fmla="*/ 1261836 h 1261836"/>
                <a:gd name="connsiteX4" fmla="*/ 247650 w 2224087"/>
                <a:gd name="connsiteY4" fmla="*/ 0 h 1261836"/>
                <a:gd name="connsiteX0" fmla="*/ 247650 w 2152650"/>
                <a:gd name="connsiteY0" fmla="*/ 0 h 1261836"/>
                <a:gd name="connsiteX1" fmla="*/ 2152650 w 2152650"/>
                <a:gd name="connsiteY1" fmla="*/ 130886 h 1261836"/>
                <a:gd name="connsiteX2" fmla="*/ 1966912 w 2152650"/>
                <a:gd name="connsiteY2" fmla="*/ 1127783 h 1261836"/>
                <a:gd name="connsiteX3" fmla="*/ 0 w 2152650"/>
                <a:gd name="connsiteY3" fmla="*/ 1261836 h 1261836"/>
                <a:gd name="connsiteX4" fmla="*/ 247650 w 2152650"/>
                <a:gd name="connsiteY4" fmla="*/ 0 h 1261836"/>
                <a:gd name="connsiteX0" fmla="*/ 247650 w 2152650"/>
                <a:gd name="connsiteY0" fmla="*/ 0 h 1261836"/>
                <a:gd name="connsiteX1" fmla="*/ 2152650 w 2152650"/>
                <a:gd name="connsiteY1" fmla="*/ 130886 h 1261836"/>
                <a:gd name="connsiteX2" fmla="*/ 1952625 w 2152650"/>
                <a:gd name="connsiteY2" fmla="*/ 1127783 h 1261836"/>
                <a:gd name="connsiteX3" fmla="*/ 0 w 2152650"/>
                <a:gd name="connsiteY3" fmla="*/ 1261836 h 1261836"/>
                <a:gd name="connsiteX4" fmla="*/ 247650 w 2152650"/>
                <a:gd name="connsiteY4" fmla="*/ 0 h 1261836"/>
                <a:gd name="connsiteX0" fmla="*/ 247650 w 2100262"/>
                <a:gd name="connsiteY0" fmla="*/ 0 h 1261836"/>
                <a:gd name="connsiteX1" fmla="*/ 2100262 w 2100262"/>
                <a:gd name="connsiteY1" fmla="*/ 358810 h 1261836"/>
                <a:gd name="connsiteX2" fmla="*/ 1952625 w 2100262"/>
                <a:gd name="connsiteY2" fmla="*/ 1127783 h 1261836"/>
                <a:gd name="connsiteX3" fmla="*/ 0 w 2100262"/>
                <a:gd name="connsiteY3" fmla="*/ 1261836 h 1261836"/>
                <a:gd name="connsiteX4" fmla="*/ 247650 w 2100262"/>
                <a:gd name="connsiteY4" fmla="*/ 0 h 1261836"/>
                <a:gd name="connsiteX0" fmla="*/ 247650 w 2100262"/>
                <a:gd name="connsiteY0" fmla="*/ 0 h 1261836"/>
                <a:gd name="connsiteX1" fmla="*/ 2100262 w 2100262"/>
                <a:gd name="connsiteY1" fmla="*/ 346814 h 1261836"/>
                <a:gd name="connsiteX2" fmla="*/ 1952625 w 2100262"/>
                <a:gd name="connsiteY2" fmla="*/ 1127783 h 1261836"/>
                <a:gd name="connsiteX3" fmla="*/ 0 w 2100262"/>
                <a:gd name="connsiteY3" fmla="*/ 1261836 h 1261836"/>
                <a:gd name="connsiteX4" fmla="*/ 247650 w 2100262"/>
                <a:gd name="connsiteY4" fmla="*/ 0 h 1261836"/>
                <a:gd name="connsiteX0" fmla="*/ 247650 w 1952625"/>
                <a:gd name="connsiteY0" fmla="*/ 0 h 1261836"/>
                <a:gd name="connsiteX1" fmla="*/ 1800225 w 1952625"/>
                <a:gd name="connsiteY1" fmla="*/ 82903 h 1261836"/>
                <a:gd name="connsiteX2" fmla="*/ 1952625 w 1952625"/>
                <a:gd name="connsiteY2" fmla="*/ 1127783 h 1261836"/>
                <a:gd name="connsiteX3" fmla="*/ 0 w 1952625"/>
                <a:gd name="connsiteY3" fmla="*/ 1261836 h 1261836"/>
                <a:gd name="connsiteX4" fmla="*/ 247650 w 1952625"/>
                <a:gd name="connsiteY4" fmla="*/ 0 h 1261836"/>
                <a:gd name="connsiteX0" fmla="*/ 247650 w 2257425"/>
                <a:gd name="connsiteY0" fmla="*/ 0 h 1261836"/>
                <a:gd name="connsiteX1" fmla="*/ 1800225 w 2257425"/>
                <a:gd name="connsiteY1" fmla="*/ 82903 h 1261836"/>
                <a:gd name="connsiteX2" fmla="*/ 2257425 w 2257425"/>
                <a:gd name="connsiteY2" fmla="*/ 623953 h 1261836"/>
                <a:gd name="connsiteX3" fmla="*/ 0 w 2257425"/>
                <a:gd name="connsiteY3" fmla="*/ 1261836 h 1261836"/>
                <a:gd name="connsiteX4" fmla="*/ 247650 w 2257425"/>
                <a:gd name="connsiteY4" fmla="*/ 0 h 1261836"/>
                <a:gd name="connsiteX0" fmla="*/ 247650 w 2257425"/>
                <a:gd name="connsiteY0" fmla="*/ 0 h 1261836"/>
                <a:gd name="connsiteX1" fmla="*/ 1781175 w 2257425"/>
                <a:gd name="connsiteY1" fmla="*/ 82903 h 1261836"/>
                <a:gd name="connsiteX2" fmla="*/ 2257425 w 2257425"/>
                <a:gd name="connsiteY2" fmla="*/ 623953 h 1261836"/>
                <a:gd name="connsiteX3" fmla="*/ 0 w 2257425"/>
                <a:gd name="connsiteY3" fmla="*/ 1261836 h 1261836"/>
                <a:gd name="connsiteX4" fmla="*/ 247650 w 2257425"/>
                <a:gd name="connsiteY4" fmla="*/ 0 h 1261836"/>
                <a:gd name="connsiteX0" fmla="*/ 247650 w 2276475"/>
                <a:gd name="connsiteY0" fmla="*/ 0 h 1261836"/>
                <a:gd name="connsiteX1" fmla="*/ 1781175 w 2276475"/>
                <a:gd name="connsiteY1" fmla="*/ 82903 h 1261836"/>
                <a:gd name="connsiteX2" fmla="*/ 2276475 w 2276475"/>
                <a:gd name="connsiteY2" fmla="*/ 623953 h 1261836"/>
                <a:gd name="connsiteX3" fmla="*/ 0 w 2276475"/>
                <a:gd name="connsiteY3" fmla="*/ 1261836 h 1261836"/>
                <a:gd name="connsiteX4" fmla="*/ 247650 w 2276475"/>
                <a:gd name="connsiteY4" fmla="*/ 0 h 1261836"/>
                <a:gd name="connsiteX0" fmla="*/ 247650 w 2266950"/>
                <a:gd name="connsiteY0" fmla="*/ 0 h 1261836"/>
                <a:gd name="connsiteX1" fmla="*/ 1781175 w 2266950"/>
                <a:gd name="connsiteY1" fmla="*/ 82903 h 1261836"/>
                <a:gd name="connsiteX2" fmla="*/ 2266950 w 2266950"/>
                <a:gd name="connsiteY2" fmla="*/ 635949 h 1261836"/>
                <a:gd name="connsiteX3" fmla="*/ 0 w 2266950"/>
                <a:gd name="connsiteY3" fmla="*/ 1261836 h 1261836"/>
                <a:gd name="connsiteX4" fmla="*/ 247650 w 2266950"/>
                <a:gd name="connsiteY4" fmla="*/ 0 h 1261836"/>
                <a:gd name="connsiteX0" fmla="*/ 247650 w 2266950"/>
                <a:gd name="connsiteY0" fmla="*/ 0 h 1261836"/>
                <a:gd name="connsiteX1" fmla="*/ 1781175 w 2266950"/>
                <a:gd name="connsiteY1" fmla="*/ 82903 h 1261836"/>
                <a:gd name="connsiteX2" fmla="*/ 2266950 w 2266950"/>
                <a:gd name="connsiteY2" fmla="*/ 635949 h 1261836"/>
                <a:gd name="connsiteX3" fmla="*/ 0 w 2266950"/>
                <a:gd name="connsiteY3" fmla="*/ 1261836 h 1261836"/>
                <a:gd name="connsiteX4" fmla="*/ 247650 w 2266950"/>
                <a:gd name="connsiteY4" fmla="*/ 0 h 1261836"/>
                <a:gd name="connsiteX0" fmla="*/ 247650 w 2266950"/>
                <a:gd name="connsiteY0" fmla="*/ 0 h 1261836"/>
                <a:gd name="connsiteX1" fmla="*/ 1785938 w 2266950"/>
                <a:gd name="connsiteY1" fmla="*/ 82903 h 1261836"/>
                <a:gd name="connsiteX2" fmla="*/ 2266950 w 2266950"/>
                <a:gd name="connsiteY2" fmla="*/ 635949 h 1261836"/>
                <a:gd name="connsiteX3" fmla="*/ 0 w 2266950"/>
                <a:gd name="connsiteY3" fmla="*/ 1261836 h 1261836"/>
                <a:gd name="connsiteX4" fmla="*/ 247650 w 2266950"/>
                <a:gd name="connsiteY4" fmla="*/ 0 h 1261836"/>
                <a:gd name="connsiteX0" fmla="*/ 0 w 2019300"/>
                <a:gd name="connsiteY0" fmla="*/ 0 h 1141876"/>
                <a:gd name="connsiteX1" fmla="*/ 1538288 w 2019300"/>
                <a:gd name="connsiteY1" fmla="*/ 82903 h 1141876"/>
                <a:gd name="connsiteX2" fmla="*/ 2019300 w 2019300"/>
                <a:gd name="connsiteY2" fmla="*/ 635949 h 1141876"/>
                <a:gd name="connsiteX3" fmla="*/ 400050 w 2019300"/>
                <a:gd name="connsiteY3" fmla="*/ 1141876 h 1141876"/>
                <a:gd name="connsiteX4" fmla="*/ 0 w 2019300"/>
                <a:gd name="connsiteY4" fmla="*/ 0 h 1141876"/>
                <a:gd name="connsiteX0" fmla="*/ 0 w 1933575"/>
                <a:gd name="connsiteY0" fmla="*/ 205000 h 1058973"/>
                <a:gd name="connsiteX1" fmla="*/ 1452563 w 1933575"/>
                <a:gd name="connsiteY1" fmla="*/ 0 h 1058973"/>
                <a:gd name="connsiteX2" fmla="*/ 1933575 w 1933575"/>
                <a:gd name="connsiteY2" fmla="*/ 553046 h 1058973"/>
                <a:gd name="connsiteX3" fmla="*/ 314325 w 1933575"/>
                <a:gd name="connsiteY3" fmla="*/ 1058973 h 1058973"/>
                <a:gd name="connsiteX4" fmla="*/ 0 w 1933575"/>
                <a:gd name="connsiteY4" fmla="*/ 205000 h 1058973"/>
                <a:gd name="connsiteX0" fmla="*/ 0 w 1895475"/>
                <a:gd name="connsiteY0" fmla="*/ 109033 h 1058973"/>
                <a:gd name="connsiteX1" fmla="*/ 1414463 w 1895475"/>
                <a:gd name="connsiteY1" fmla="*/ 0 h 1058973"/>
                <a:gd name="connsiteX2" fmla="*/ 1895475 w 1895475"/>
                <a:gd name="connsiteY2" fmla="*/ 553046 h 1058973"/>
                <a:gd name="connsiteX3" fmla="*/ 276225 w 1895475"/>
                <a:gd name="connsiteY3" fmla="*/ 1058973 h 1058973"/>
                <a:gd name="connsiteX4" fmla="*/ 0 w 1895475"/>
                <a:gd name="connsiteY4" fmla="*/ 109033 h 1058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5475" h="1058973">
                  <a:moveTo>
                    <a:pt x="0" y="109033"/>
                  </a:moveTo>
                  <a:lnTo>
                    <a:pt x="1414463" y="0"/>
                  </a:lnTo>
                  <a:lnTo>
                    <a:pt x="1895475" y="553046"/>
                  </a:lnTo>
                  <a:lnTo>
                    <a:pt x="276225" y="1058973"/>
                  </a:lnTo>
                  <a:lnTo>
                    <a:pt x="0" y="109033"/>
                  </a:lnTo>
                  <a:close/>
                </a:path>
              </a:pathLst>
            </a:custGeom>
            <a:solidFill>
              <a:srgbClr val="D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等腰三角形 17">
              <a:extLst>
                <a:ext uri="{FF2B5EF4-FFF2-40B4-BE49-F238E27FC236}">
                  <a16:creationId xmlns="" xmlns:a16="http://schemas.microsoft.com/office/drawing/2014/main" id="{F8B38A14-040F-4DA8-8E00-DD9DFFF254D2}"/>
                </a:ext>
              </a:extLst>
            </p:cNvPr>
            <p:cNvSpPr/>
            <p:nvPr/>
          </p:nvSpPr>
          <p:spPr>
            <a:xfrm rot="4141062">
              <a:off x="3029941" y="4384977"/>
              <a:ext cx="875075" cy="189743"/>
            </a:xfrm>
            <a:custGeom>
              <a:avLst/>
              <a:gdLst>
                <a:gd name="connsiteX0" fmla="*/ 0 w 662925"/>
                <a:gd name="connsiteY0" fmla="*/ 481133 h 481133"/>
                <a:gd name="connsiteX1" fmla="*/ 331463 w 662925"/>
                <a:gd name="connsiteY1" fmla="*/ 0 h 481133"/>
                <a:gd name="connsiteX2" fmla="*/ 662925 w 662925"/>
                <a:gd name="connsiteY2" fmla="*/ 481133 h 481133"/>
                <a:gd name="connsiteX3" fmla="*/ 0 w 662925"/>
                <a:gd name="connsiteY3" fmla="*/ 481133 h 481133"/>
                <a:gd name="connsiteX0" fmla="*/ 84720 w 747645"/>
                <a:gd name="connsiteY0" fmla="*/ 185079 h 185079"/>
                <a:gd name="connsiteX1" fmla="*/ 0 w 747645"/>
                <a:gd name="connsiteY1" fmla="*/ 0 h 185079"/>
                <a:gd name="connsiteX2" fmla="*/ 747645 w 747645"/>
                <a:gd name="connsiteY2" fmla="*/ 185079 h 185079"/>
                <a:gd name="connsiteX3" fmla="*/ 84720 w 747645"/>
                <a:gd name="connsiteY3" fmla="*/ 185079 h 185079"/>
                <a:gd name="connsiteX0" fmla="*/ 84720 w 870283"/>
                <a:gd name="connsiteY0" fmla="*/ 185079 h 185079"/>
                <a:gd name="connsiteX1" fmla="*/ 0 w 870283"/>
                <a:gd name="connsiteY1" fmla="*/ 0 h 185079"/>
                <a:gd name="connsiteX2" fmla="*/ 870283 w 870283"/>
                <a:gd name="connsiteY2" fmla="*/ 184505 h 185079"/>
                <a:gd name="connsiteX3" fmla="*/ 84720 w 870283"/>
                <a:gd name="connsiteY3" fmla="*/ 185079 h 185079"/>
                <a:gd name="connsiteX0" fmla="*/ 84720 w 869146"/>
                <a:gd name="connsiteY0" fmla="*/ 185079 h 187469"/>
                <a:gd name="connsiteX1" fmla="*/ 0 w 869146"/>
                <a:gd name="connsiteY1" fmla="*/ 0 h 187469"/>
                <a:gd name="connsiteX2" fmla="*/ 869146 w 869146"/>
                <a:gd name="connsiteY2" fmla="*/ 187469 h 187469"/>
                <a:gd name="connsiteX3" fmla="*/ 84720 w 869146"/>
                <a:gd name="connsiteY3" fmla="*/ 185079 h 187469"/>
                <a:gd name="connsiteX0" fmla="*/ 73309 w 869146"/>
                <a:gd name="connsiteY0" fmla="*/ 170501 h 187469"/>
                <a:gd name="connsiteX1" fmla="*/ 0 w 869146"/>
                <a:gd name="connsiteY1" fmla="*/ 0 h 187469"/>
                <a:gd name="connsiteX2" fmla="*/ 869146 w 869146"/>
                <a:gd name="connsiteY2" fmla="*/ 187469 h 187469"/>
                <a:gd name="connsiteX3" fmla="*/ 73309 w 869146"/>
                <a:gd name="connsiteY3" fmla="*/ 170501 h 187469"/>
                <a:gd name="connsiteX0" fmla="*/ 72863 w 869146"/>
                <a:gd name="connsiteY0" fmla="*/ 180531 h 187469"/>
                <a:gd name="connsiteX1" fmla="*/ 0 w 869146"/>
                <a:gd name="connsiteY1" fmla="*/ 0 h 187469"/>
                <a:gd name="connsiteX2" fmla="*/ 869146 w 869146"/>
                <a:gd name="connsiteY2" fmla="*/ 187469 h 187469"/>
                <a:gd name="connsiteX3" fmla="*/ 72863 w 869146"/>
                <a:gd name="connsiteY3" fmla="*/ 180531 h 187469"/>
                <a:gd name="connsiteX0" fmla="*/ 72863 w 875075"/>
                <a:gd name="connsiteY0" fmla="*/ 180531 h 189743"/>
                <a:gd name="connsiteX1" fmla="*/ 0 w 875075"/>
                <a:gd name="connsiteY1" fmla="*/ 0 h 189743"/>
                <a:gd name="connsiteX2" fmla="*/ 875075 w 875075"/>
                <a:gd name="connsiteY2" fmla="*/ 189743 h 189743"/>
                <a:gd name="connsiteX3" fmla="*/ 72863 w 875075"/>
                <a:gd name="connsiteY3" fmla="*/ 180531 h 189743"/>
                <a:gd name="connsiteX0" fmla="*/ 71036 w 875075"/>
                <a:gd name="connsiteY0" fmla="*/ 176430 h 189743"/>
                <a:gd name="connsiteX1" fmla="*/ 0 w 875075"/>
                <a:gd name="connsiteY1" fmla="*/ 0 h 189743"/>
                <a:gd name="connsiteX2" fmla="*/ 875075 w 875075"/>
                <a:gd name="connsiteY2" fmla="*/ 189743 h 189743"/>
                <a:gd name="connsiteX3" fmla="*/ 71036 w 875075"/>
                <a:gd name="connsiteY3" fmla="*/ 176430 h 189743"/>
                <a:gd name="connsiteX0" fmla="*/ 71036 w 875075"/>
                <a:gd name="connsiteY0" fmla="*/ 176430 h 189743"/>
                <a:gd name="connsiteX1" fmla="*/ 0 w 875075"/>
                <a:gd name="connsiteY1" fmla="*/ 0 h 189743"/>
                <a:gd name="connsiteX2" fmla="*/ 875075 w 875075"/>
                <a:gd name="connsiteY2" fmla="*/ 189743 h 189743"/>
                <a:gd name="connsiteX3" fmla="*/ 71036 w 875075"/>
                <a:gd name="connsiteY3" fmla="*/ 176430 h 189743"/>
                <a:gd name="connsiteX0" fmla="*/ 74000 w 875075"/>
                <a:gd name="connsiteY0" fmla="*/ 177567 h 189743"/>
                <a:gd name="connsiteX1" fmla="*/ 0 w 875075"/>
                <a:gd name="connsiteY1" fmla="*/ 0 h 189743"/>
                <a:gd name="connsiteX2" fmla="*/ 875075 w 875075"/>
                <a:gd name="connsiteY2" fmla="*/ 189743 h 189743"/>
                <a:gd name="connsiteX3" fmla="*/ 74000 w 875075"/>
                <a:gd name="connsiteY3" fmla="*/ 177567 h 189743"/>
                <a:gd name="connsiteX0" fmla="*/ 63970 w 875075"/>
                <a:gd name="connsiteY0" fmla="*/ 177121 h 189743"/>
                <a:gd name="connsiteX1" fmla="*/ 0 w 875075"/>
                <a:gd name="connsiteY1" fmla="*/ 0 h 189743"/>
                <a:gd name="connsiteX2" fmla="*/ 875075 w 875075"/>
                <a:gd name="connsiteY2" fmla="*/ 189743 h 189743"/>
                <a:gd name="connsiteX3" fmla="*/ 63970 w 875075"/>
                <a:gd name="connsiteY3" fmla="*/ 177121 h 18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075" h="189743">
                  <a:moveTo>
                    <a:pt x="63970" y="177121"/>
                  </a:moveTo>
                  <a:lnTo>
                    <a:pt x="0" y="0"/>
                  </a:lnTo>
                  <a:lnTo>
                    <a:pt x="875075" y="189743"/>
                  </a:lnTo>
                  <a:lnTo>
                    <a:pt x="63970" y="177121"/>
                  </a:lnTo>
                  <a:close/>
                </a:path>
              </a:pathLst>
            </a:custGeom>
            <a:solidFill>
              <a:srgbClr val="FF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组合 100">
            <a:extLst>
              <a:ext uri="{FF2B5EF4-FFF2-40B4-BE49-F238E27FC236}">
                <a16:creationId xmlns="" xmlns:a16="http://schemas.microsoft.com/office/drawing/2014/main" id="{4B43C6C6-9F45-4CBC-A6F0-42FBE61323BA}"/>
              </a:ext>
            </a:extLst>
          </p:cNvPr>
          <p:cNvGrpSpPr/>
          <p:nvPr/>
        </p:nvGrpSpPr>
        <p:grpSpPr>
          <a:xfrm>
            <a:off x="19668" y="1852972"/>
            <a:ext cx="1796616" cy="1657338"/>
            <a:chOff x="420914" y="4746518"/>
            <a:chExt cx="2235200" cy="1931639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9" name="直角三角形 35">
              <a:extLst>
                <a:ext uri="{FF2B5EF4-FFF2-40B4-BE49-F238E27FC236}">
                  <a16:creationId xmlns="" xmlns:a16="http://schemas.microsoft.com/office/drawing/2014/main" id="{A25AF3A5-095D-4632-8B29-9B35A8B06D94}"/>
                </a:ext>
              </a:extLst>
            </p:cNvPr>
            <p:cNvSpPr/>
            <p:nvPr/>
          </p:nvSpPr>
          <p:spPr>
            <a:xfrm rot="5400000" flipV="1">
              <a:off x="1353399" y="5386386"/>
              <a:ext cx="1233714" cy="1349828"/>
            </a:xfrm>
            <a:custGeom>
              <a:avLst/>
              <a:gdLst>
                <a:gd name="connsiteX0" fmla="*/ 0 w 957942"/>
                <a:gd name="connsiteY0" fmla="*/ 624114 h 624114"/>
                <a:gd name="connsiteX1" fmla="*/ 0 w 957942"/>
                <a:gd name="connsiteY1" fmla="*/ 0 h 624114"/>
                <a:gd name="connsiteX2" fmla="*/ 957942 w 957942"/>
                <a:gd name="connsiteY2" fmla="*/ 624114 h 624114"/>
                <a:gd name="connsiteX3" fmla="*/ 0 w 957942"/>
                <a:gd name="connsiteY3" fmla="*/ 624114 h 624114"/>
                <a:gd name="connsiteX0" fmla="*/ 0 w 1233714"/>
                <a:gd name="connsiteY0" fmla="*/ 1349828 h 1349828"/>
                <a:gd name="connsiteX1" fmla="*/ 1233714 w 1233714"/>
                <a:gd name="connsiteY1" fmla="*/ 0 h 1349828"/>
                <a:gd name="connsiteX2" fmla="*/ 957942 w 1233714"/>
                <a:gd name="connsiteY2" fmla="*/ 1349828 h 1349828"/>
                <a:gd name="connsiteX3" fmla="*/ 0 w 1233714"/>
                <a:gd name="connsiteY3" fmla="*/ 1349828 h 134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3714" h="1349828">
                  <a:moveTo>
                    <a:pt x="0" y="1349828"/>
                  </a:moveTo>
                  <a:lnTo>
                    <a:pt x="1233714" y="0"/>
                  </a:lnTo>
                  <a:lnTo>
                    <a:pt x="957942" y="1349828"/>
                  </a:lnTo>
                  <a:lnTo>
                    <a:pt x="0" y="134982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矩形 102">
              <a:extLst>
                <a:ext uri="{FF2B5EF4-FFF2-40B4-BE49-F238E27FC236}">
                  <a16:creationId xmlns="" xmlns:a16="http://schemas.microsoft.com/office/drawing/2014/main" id="{0C513195-5C6F-46E8-8DFE-04AAD150DE0E}"/>
                </a:ext>
              </a:extLst>
            </p:cNvPr>
            <p:cNvSpPr/>
            <p:nvPr/>
          </p:nvSpPr>
          <p:spPr>
            <a:xfrm>
              <a:off x="420914" y="4746518"/>
              <a:ext cx="2235200" cy="16542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103">
            <a:extLst>
              <a:ext uri="{FF2B5EF4-FFF2-40B4-BE49-F238E27FC236}">
                <a16:creationId xmlns="" xmlns:a16="http://schemas.microsoft.com/office/drawing/2014/main" id="{D7136951-4916-4332-A722-C36D06E66B7D}"/>
              </a:ext>
            </a:extLst>
          </p:cNvPr>
          <p:cNvGrpSpPr/>
          <p:nvPr/>
        </p:nvGrpSpPr>
        <p:grpSpPr>
          <a:xfrm>
            <a:off x="1873792" y="1852972"/>
            <a:ext cx="1647780" cy="1556978"/>
            <a:chOff x="420914" y="4746518"/>
            <a:chExt cx="2235200" cy="1931639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7" name="直角三角形 35">
              <a:extLst>
                <a:ext uri="{FF2B5EF4-FFF2-40B4-BE49-F238E27FC236}">
                  <a16:creationId xmlns="" xmlns:a16="http://schemas.microsoft.com/office/drawing/2014/main" id="{46C78DA1-B9D4-4AC5-9C99-211F8A8DACBB}"/>
                </a:ext>
              </a:extLst>
            </p:cNvPr>
            <p:cNvSpPr/>
            <p:nvPr/>
          </p:nvSpPr>
          <p:spPr>
            <a:xfrm rot="5400000" flipV="1">
              <a:off x="1353399" y="5386386"/>
              <a:ext cx="1233714" cy="1349828"/>
            </a:xfrm>
            <a:custGeom>
              <a:avLst/>
              <a:gdLst>
                <a:gd name="connsiteX0" fmla="*/ 0 w 957942"/>
                <a:gd name="connsiteY0" fmla="*/ 624114 h 624114"/>
                <a:gd name="connsiteX1" fmla="*/ 0 w 957942"/>
                <a:gd name="connsiteY1" fmla="*/ 0 h 624114"/>
                <a:gd name="connsiteX2" fmla="*/ 957942 w 957942"/>
                <a:gd name="connsiteY2" fmla="*/ 624114 h 624114"/>
                <a:gd name="connsiteX3" fmla="*/ 0 w 957942"/>
                <a:gd name="connsiteY3" fmla="*/ 624114 h 624114"/>
                <a:gd name="connsiteX0" fmla="*/ 0 w 1233714"/>
                <a:gd name="connsiteY0" fmla="*/ 1349828 h 1349828"/>
                <a:gd name="connsiteX1" fmla="*/ 1233714 w 1233714"/>
                <a:gd name="connsiteY1" fmla="*/ 0 h 1349828"/>
                <a:gd name="connsiteX2" fmla="*/ 957942 w 1233714"/>
                <a:gd name="connsiteY2" fmla="*/ 1349828 h 1349828"/>
                <a:gd name="connsiteX3" fmla="*/ 0 w 1233714"/>
                <a:gd name="connsiteY3" fmla="*/ 1349828 h 134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3714" h="1349828">
                  <a:moveTo>
                    <a:pt x="0" y="1349828"/>
                  </a:moveTo>
                  <a:lnTo>
                    <a:pt x="1233714" y="0"/>
                  </a:lnTo>
                  <a:lnTo>
                    <a:pt x="957942" y="1349828"/>
                  </a:lnTo>
                  <a:lnTo>
                    <a:pt x="0" y="134982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矩形 105">
              <a:extLst>
                <a:ext uri="{FF2B5EF4-FFF2-40B4-BE49-F238E27FC236}">
                  <a16:creationId xmlns="" xmlns:a16="http://schemas.microsoft.com/office/drawing/2014/main" id="{065E6706-318A-49FF-B551-445EEF388C2B}"/>
                </a:ext>
              </a:extLst>
            </p:cNvPr>
            <p:cNvSpPr/>
            <p:nvPr/>
          </p:nvSpPr>
          <p:spPr>
            <a:xfrm>
              <a:off x="420914" y="4746518"/>
              <a:ext cx="2235200" cy="16542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组合 106">
            <a:extLst>
              <a:ext uri="{FF2B5EF4-FFF2-40B4-BE49-F238E27FC236}">
                <a16:creationId xmlns="" xmlns:a16="http://schemas.microsoft.com/office/drawing/2014/main" id="{D1EDF3CA-65EC-4995-A2DC-439A9F58E67D}"/>
              </a:ext>
            </a:extLst>
          </p:cNvPr>
          <p:cNvGrpSpPr/>
          <p:nvPr/>
        </p:nvGrpSpPr>
        <p:grpSpPr>
          <a:xfrm>
            <a:off x="3751558" y="1861604"/>
            <a:ext cx="1796613" cy="1548348"/>
            <a:chOff x="420914" y="4746518"/>
            <a:chExt cx="2235200" cy="193163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5" name="直角三角形 35">
              <a:extLst>
                <a:ext uri="{FF2B5EF4-FFF2-40B4-BE49-F238E27FC236}">
                  <a16:creationId xmlns="" xmlns:a16="http://schemas.microsoft.com/office/drawing/2014/main" id="{AEA8090D-2D8D-4F43-8236-1AB4F79A7EE0}"/>
                </a:ext>
              </a:extLst>
            </p:cNvPr>
            <p:cNvSpPr/>
            <p:nvPr/>
          </p:nvSpPr>
          <p:spPr>
            <a:xfrm rot="5400000" flipV="1">
              <a:off x="1353399" y="5386386"/>
              <a:ext cx="1233714" cy="1349828"/>
            </a:xfrm>
            <a:custGeom>
              <a:avLst/>
              <a:gdLst>
                <a:gd name="connsiteX0" fmla="*/ 0 w 957942"/>
                <a:gd name="connsiteY0" fmla="*/ 624114 h 624114"/>
                <a:gd name="connsiteX1" fmla="*/ 0 w 957942"/>
                <a:gd name="connsiteY1" fmla="*/ 0 h 624114"/>
                <a:gd name="connsiteX2" fmla="*/ 957942 w 957942"/>
                <a:gd name="connsiteY2" fmla="*/ 624114 h 624114"/>
                <a:gd name="connsiteX3" fmla="*/ 0 w 957942"/>
                <a:gd name="connsiteY3" fmla="*/ 624114 h 624114"/>
                <a:gd name="connsiteX0" fmla="*/ 0 w 1233714"/>
                <a:gd name="connsiteY0" fmla="*/ 1349828 h 1349828"/>
                <a:gd name="connsiteX1" fmla="*/ 1233714 w 1233714"/>
                <a:gd name="connsiteY1" fmla="*/ 0 h 1349828"/>
                <a:gd name="connsiteX2" fmla="*/ 957942 w 1233714"/>
                <a:gd name="connsiteY2" fmla="*/ 1349828 h 1349828"/>
                <a:gd name="connsiteX3" fmla="*/ 0 w 1233714"/>
                <a:gd name="connsiteY3" fmla="*/ 1349828 h 134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3714" h="1349828">
                  <a:moveTo>
                    <a:pt x="0" y="1349828"/>
                  </a:moveTo>
                  <a:lnTo>
                    <a:pt x="1233714" y="0"/>
                  </a:lnTo>
                  <a:lnTo>
                    <a:pt x="957942" y="1349828"/>
                  </a:lnTo>
                  <a:lnTo>
                    <a:pt x="0" y="134982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矩形 108">
              <a:extLst>
                <a:ext uri="{FF2B5EF4-FFF2-40B4-BE49-F238E27FC236}">
                  <a16:creationId xmlns="" xmlns:a16="http://schemas.microsoft.com/office/drawing/2014/main" id="{93CA317F-4C07-4475-A353-758138E21C85}"/>
                </a:ext>
              </a:extLst>
            </p:cNvPr>
            <p:cNvSpPr/>
            <p:nvPr/>
          </p:nvSpPr>
          <p:spPr>
            <a:xfrm>
              <a:off x="420914" y="4746518"/>
              <a:ext cx="2235200" cy="16542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文本框 94">
            <a:extLst>
              <a:ext uri="{FF2B5EF4-FFF2-40B4-BE49-F238E27FC236}">
                <a16:creationId xmlns="" xmlns:a16="http://schemas.microsoft.com/office/drawing/2014/main" id="{053C02D6-7CB7-49A6-B9EE-32C1C99C5174}"/>
              </a:ext>
            </a:extLst>
          </p:cNvPr>
          <p:cNvSpPr txBox="1"/>
          <p:nvPr/>
        </p:nvSpPr>
        <p:spPr>
          <a:xfrm>
            <a:off x="-108517" y="1990171"/>
            <a:ext cx="2052986" cy="1304401"/>
          </a:xfrm>
          <a:prstGeom prst="rect">
            <a:avLst/>
          </a:prstGeom>
          <a:noFill/>
        </p:spPr>
        <p:txBody>
          <a:bodyPr wrap="square" lIns="72585" tIns="36293" rIns="72585" bIns="36293" rtlCol="0">
            <a:spAutoFit/>
          </a:bodyPr>
          <a:lstStyle>
            <a:defPPr>
              <a:defRPr lang="zh-CN"/>
            </a:defPPr>
            <a:lvl1pPr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82600" indent="-25400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66788" indent="-52388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450975" indent="-79375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935163" indent="-106363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zh-CN" altLang="en-US" sz="20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文本框 94">
            <a:extLst>
              <a:ext uri="{FF2B5EF4-FFF2-40B4-BE49-F238E27FC236}">
                <a16:creationId xmlns="" xmlns:a16="http://schemas.microsoft.com/office/drawing/2014/main" id="{8E2D1176-2D30-4482-BDBF-59EF5C1F72C6}"/>
              </a:ext>
            </a:extLst>
          </p:cNvPr>
          <p:cNvSpPr txBox="1"/>
          <p:nvPr/>
        </p:nvSpPr>
        <p:spPr>
          <a:xfrm>
            <a:off x="2010062" y="2131758"/>
            <a:ext cx="1568803" cy="688848"/>
          </a:xfrm>
          <a:prstGeom prst="rect">
            <a:avLst/>
          </a:prstGeom>
          <a:noFill/>
        </p:spPr>
        <p:txBody>
          <a:bodyPr wrap="square" lIns="72585" tIns="36293" rIns="72585" bIns="36293" rtlCol="0">
            <a:spAutoFit/>
          </a:bodyPr>
          <a:lstStyle>
            <a:defPPr>
              <a:defRPr lang="zh-CN"/>
            </a:defPPr>
            <a:lvl1pPr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82600" indent="-25400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66788" indent="-52388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450975" indent="-79375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935163" indent="-106363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zh-CN" altLang="en-US" sz="20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77382" y="225468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文本框 94">
            <a:extLst>
              <a:ext uri="{FF2B5EF4-FFF2-40B4-BE49-F238E27FC236}">
                <a16:creationId xmlns="" xmlns:a16="http://schemas.microsoft.com/office/drawing/2014/main" id="{CF9F2899-16D7-404D-B4FF-F4F653A6A389}"/>
              </a:ext>
            </a:extLst>
          </p:cNvPr>
          <p:cNvSpPr txBox="1"/>
          <p:nvPr/>
        </p:nvSpPr>
        <p:spPr>
          <a:xfrm>
            <a:off x="3521572" y="2261973"/>
            <a:ext cx="2026599" cy="381071"/>
          </a:xfrm>
          <a:prstGeom prst="rect">
            <a:avLst/>
          </a:prstGeom>
          <a:noFill/>
        </p:spPr>
        <p:txBody>
          <a:bodyPr wrap="square" lIns="72585" tIns="36293" rIns="72585" bIns="36293" rtlCol="0">
            <a:spAutoFit/>
          </a:bodyPr>
          <a:lstStyle>
            <a:defPPr>
              <a:defRPr lang="zh-CN"/>
            </a:defPPr>
            <a:lvl1pPr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82600" indent="-25400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66788" indent="-52388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450975" indent="-79375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935163" indent="-106363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zh-CN" altLang="en-US" sz="20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37339" y="2143284"/>
            <a:ext cx="14207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1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00">
            <a:extLst>
              <a:ext uri="{FF2B5EF4-FFF2-40B4-BE49-F238E27FC236}">
                <a16:creationId xmlns="" xmlns:a16="http://schemas.microsoft.com/office/drawing/2014/main" id="{5E98EC69-042E-4C3A-9F24-362479433895}"/>
              </a:ext>
            </a:extLst>
          </p:cNvPr>
          <p:cNvGrpSpPr/>
          <p:nvPr/>
        </p:nvGrpSpPr>
        <p:grpSpPr>
          <a:xfrm>
            <a:off x="1892758" y="1233444"/>
            <a:ext cx="5911416" cy="2661591"/>
            <a:chOff x="420914" y="4746518"/>
            <a:chExt cx="2235200" cy="1931639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8" name="直角三角形 35">
              <a:extLst>
                <a:ext uri="{FF2B5EF4-FFF2-40B4-BE49-F238E27FC236}">
                  <a16:creationId xmlns="" xmlns:a16="http://schemas.microsoft.com/office/drawing/2014/main" id="{C2016531-645A-4655-8D68-E433051AF06C}"/>
                </a:ext>
              </a:extLst>
            </p:cNvPr>
            <p:cNvSpPr/>
            <p:nvPr/>
          </p:nvSpPr>
          <p:spPr>
            <a:xfrm rot="5400000" flipV="1">
              <a:off x="1353399" y="5386386"/>
              <a:ext cx="1233714" cy="1349828"/>
            </a:xfrm>
            <a:custGeom>
              <a:avLst/>
              <a:gdLst>
                <a:gd name="connsiteX0" fmla="*/ 0 w 957942"/>
                <a:gd name="connsiteY0" fmla="*/ 624114 h 624114"/>
                <a:gd name="connsiteX1" fmla="*/ 0 w 957942"/>
                <a:gd name="connsiteY1" fmla="*/ 0 h 624114"/>
                <a:gd name="connsiteX2" fmla="*/ 957942 w 957942"/>
                <a:gd name="connsiteY2" fmla="*/ 624114 h 624114"/>
                <a:gd name="connsiteX3" fmla="*/ 0 w 957942"/>
                <a:gd name="connsiteY3" fmla="*/ 624114 h 624114"/>
                <a:gd name="connsiteX0" fmla="*/ 0 w 1233714"/>
                <a:gd name="connsiteY0" fmla="*/ 1349828 h 1349828"/>
                <a:gd name="connsiteX1" fmla="*/ 1233714 w 1233714"/>
                <a:gd name="connsiteY1" fmla="*/ 0 h 1349828"/>
                <a:gd name="connsiteX2" fmla="*/ 957942 w 1233714"/>
                <a:gd name="connsiteY2" fmla="*/ 1349828 h 1349828"/>
                <a:gd name="connsiteX3" fmla="*/ 0 w 1233714"/>
                <a:gd name="connsiteY3" fmla="*/ 1349828 h 134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3714" h="1349828">
                  <a:moveTo>
                    <a:pt x="0" y="1349828"/>
                  </a:moveTo>
                  <a:lnTo>
                    <a:pt x="1233714" y="0"/>
                  </a:lnTo>
                  <a:lnTo>
                    <a:pt x="957942" y="1349828"/>
                  </a:lnTo>
                  <a:lnTo>
                    <a:pt x="0" y="134982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矩形 102">
              <a:extLst>
                <a:ext uri="{FF2B5EF4-FFF2-40B4-BE49-F238E27FC236}">
                  <a16:creationId xmlns="" xmlns:a16="http://schemas.microsoft.com/office/drawing/2014/main" id="{B651302A-050A-4655-8589-073A47ACB825}"/>
                </a:ext>
              </a:extLst>
            </p:cNvPr>
            <p:cNvSpPr/>
            <p:nvPr/>
          </p:nvSpPr>
          <p:spPr>
            <a:xfrm>
              <a:off x="420914" y="4746518"/>
              <a:ext cx="2235200" cy="16542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文本框 94">
            <a:extLst>
              <a:ext uri="{FF2B5EF4-FFF2-40B4-BE49-F238E27FC236}">
                <a16:creationId xmlns="" xmlns:a16="http://schemas.microsoft.com/office/drawing/2014/main" id="{A3A41830-CE7D-4D35-BA63-30301EA0F341}"/>
              </a:ext>
            </a:extLst>
          </p:cNvPr>
          <p:cNvSpPr txBox="1"/>
          <p:nvPr/>
        </p:nvSpPr>
        <p:spPr>
          <a:xfrm>
            <a:off x="2819400" y="1693416"/>
            <a:ext cx="4212543" cy="2043065"/>
          </a:xfrm>
          <a:prstGeom prst="rect">
            <a:avLst/>
          </a:prstGeom>
          <a:noFill/>
        </p:spPr>
        <p:txBody>
          <a:bodyPr wrap="square" lIns="72585" tIns="36293" rIns="72585" bIns="36293" rtlCol="0">
            <a:spAutoFit/>
          </a:bodyPr>
          <a:lstStyle>
            <a:defPPr>
              <a:defRPr lang="zh-CN"/>
            </a:defPPr>
            <a:lvl1pPr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82600" indent="-25400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66788" indent="-52388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450975" indent="-79375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935163" indent="-106363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zh-CN" altLang="en-US" sz="3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8" name="Shape 897">
            <a:extLst>
              <a:ext uri="{FF2B5EF4-FFF2-40B4-BE49-F238E27FC236}">
                <a16:creationId xmlns="" xmlns:a16="http://schemas.microsoft.com/office/drawing/2014/main" id="{8BC5AA50-2235-4D1B-86E9-E34986AB65C6}"/>
              </a:ext>
            </a:extLst>
          </p:cNvPr>
          <p:cNvSpPr>
            <a:spLocks noChangeAspect="1"/>
          </p:cNvSpPr>
          <p:nvPr/>
        </p:nvSpPr>
        <p:spPr>
          <a:xfrm>
            <a:off x="2209800" y="1693416"/>
            <a:ext cx="503970" cy="504000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3CB16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487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8E91EA7-DF3E-AC8F-123A-679279DCA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147">
            <a:off x="2983791" y="1416824"/>
            <a:ext cx="3436903" cy="3447163"/>
          </a:xfrm>
          <a:prstGeom prst="rect">
            <a:avLst/>
          </a:prstGeom>
        </p:spPr>
      </p:pic>
      <p:sp>
        <p:nvSpPr>
          <p:cNvPr id="4" name="Shape 897">
            <a:extLst>
              <a:ext uri="{FF2B5EF4-FFF2-40B4-BE49-F238E27FC236}">
                <a16:creationId xmlns="" xmlns:a16="http://schemas.microsoft.com/office/drawing/2014/main" id="{8BC5AA50-2235-4D1B-86E9-E34986AB65C6}"/>
              </a:ext>
            </a:extLst>
          </p:cNvPr>
          <p:cNvSpPr>
            <a:spLocks noChangeAspect="1"/>
          </p:cNvSpPr>
          <p:nvPr/>
        </p:nvSpPr>
        <p:spPr>
          <a:xfrm>
            <a:off x="2590800" y="438267"/>
            <a:ext cx="503970" cy="504000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3CB16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BF02DEC-2557-4E02-BB16-7EE2F79C80E8}"/>
              </a:ext>
            </a:extLst>
          </p:cNvPr>
          <p:cNvSpPr txBox="1"/>
          <p:nvPr/>
        </p:nvSpPr>
        <p:spPr>
          <a:xfrm>
            <a:off x="3352800" y="361950"/>
            <a:ext cx="4572000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191;p29">
            <a:extLst>
              <a:ext uri="{FF2B5EF4-FFF2-40B4-BE49-F238E27FC236}">
                <a16:creationId xmlns="" xmlns:a16="http://schemas.microsoft.com/office/drawing/2014/main" id="{72F6FB02-E832-4D13-B1C2-6943F68F7CB7}"/>
              </a:ext>
            </a:extLst>
          </p:cNvPr>
          <p:cNvSpPr txBox="1">
            <a:spLocks noGrp="1"/>
          </p:cNvSpPr>
          <p:nvPr/>
        </p:nvSpPr>
        <p:spPr>
          <a:xfrm>
            <a:off x="528131" y="2024352"/>
            <a:ext cx="3004879" cy="2232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20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2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endParaRPr lang="en-US" sz="27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27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193;p29">
            <a:extLst>
              <a:ext uri="{FF2B5EF4-FFF2-40B4-BE49-F238E27FC236}">
                <a16:creationId xmlns="" xmlns:a16="http://schemas.microsoft.com/office/drawing/2014/main" id="{FCEEB8C9-419F-43B3-AF56-C1C492B9D946}"/>
              </a:ext>
            </a:extLst>
          </p:cNvPr>
          <p:cNvSpPr txBox="1">
            <a:spLocks noGrp="1"/>
          </p:cNvSpPr>
          <p:nvPr/>
        </p:nvSpPr>
        <p:spPr>
          <a:xfrm>
            <a:off x="5895201" y="1986207"/>
            <a:ext cx="2791600" cy="350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Coming Soon"/>
              <a:buNone/>
              <a:defRPr sz="21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Coming Soon"/>
              <a:buNone/>
              <a:defRPr sz="21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Coming Soon"/>
              <a:buNone/>
              <a:defRPr sz="21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Coming Soon"/>
              <a:buNone/>
              <a:defRPr sz="21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Coming Soon"/>
              <a:buNone/>
              <a:defRPr sz="21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Coming Soon"/>
              <a:buNone/>
              <a:defRPr sz="21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Coming Soon"/>
              <a:buNone/>
              <a:defRPr sz="21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Coming Soon"/>
              <a:buNone/>
              <a:defRPr sz="21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2100"/>
              <a:buFont typeface="Coming Soon"/>
              <a:buNone/>
              <a:defRPr sz="21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SzPts val="2100"/>
              <a:buNone/>
            </a:pPr>
            <a:r>
              <a:rPr lang="en-US" sz="2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" sz="2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 chọn bài thơ có dung lượng vừa phải, phù hợp với yêu cầu của 1 đoạn văn</a:t>
            </a:r>
            <a:endParaRPr sz="27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oogle Shape;194;p29">
            <a:extLst>
              <a:ext uri="{FF2B5EF4-FFF2-40B4-BE49-F238E27FC236}">
                <a16:creationId xmlns="" xmlns:a16="http://schemas.microsoft.com/office/drawing/2014/main" id="{863E0A19-228C-4E70-944C-3BE31F767DD4}"/>
              </a:ext>
            </a:extLst>
          </p:cNvPr>
          <p:cNvGrpSpPr/>
          <p:nvPr/>
        </p:nvGrpSpPr>
        <p:grpSpPr>
          <a:xfrm>
            <a:off x="304800" y="1578765"/>
            <a:ext cx="3424076" cy="3092324"/>
            <a:chOff x="1017885" y="2820184"/>
            <a:chExt cx="3386040" cy="2926172"/>
          </a:xfrm>
        </p:grpSpPr>
        <p:pic>
          <p:nvPicPr>
            <p:cNvPr id="15" name="Google Shape;195;p29">
              <a:extLst>
                <a:ext uri="{FF2B5EF4-FFF2-40B4-BE49-F238E27FC236}">
                  <a16:creationId xmlns="" xmlns:a16="http://schemas.microsoft.com/office/drawing/2014/main" id="{47921445-BEFD-40E2-80B4-8B9CB284EF64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199926" y="5538246"/>
              <a:ext cx="3203999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96;p29">
              <a:extLst>
                <a:ext uri="{FF2B5EF4-FFF2-40B4-BE49-F238E27FC236}">
                  <a16:creationId xmlns="" xmlns:a16="http://schemas.microsoft.com/office/drawing/2014/main" id="{45F9B216-21FA-4B20-9461-59F2C334F3A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64808" y="2820184"/>
              <a:ext cx="3203999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97;p29">
              <a:extLst>
                <a:ext uri="{FF2B5EF4-FFF2-40B4-BE49-F238E27FC236}">
                  <a16:creationId xmlns="" xmlns:a16="http://schemas.microsoft.com/office/drawing/2014/main" id="{140C1809-6AD4-4834-BA21-A6C76922234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-305220" y="4165077"/>
              <a:ext cx="2830033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98;p29">
              <a:extLst>
                <a:ext uri="{FF2B5EF4-FFF2-40B4-BE49-F238E27FC236}">
                  <a16:creationId xmlns="" xmlns:a16="http://schemas.microsoft.com/office/drawing/2014/main" id="{56A76EB3-546F-45BF-81AC-8916F7E28DF9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2816624" y="4190215"/>
              <a:ext cx="2830033" cy="18382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Google Shape;199;p29">
            <a:extLst>
              <a:ext uri="{FF2B5EF4-FFF2-40B4-BE49-F238E27FC236}">
                <a16:creationId xmlns="" xmlns:a16="http://schemas.microsoft.com/office/drawing/2014/main" id="{0C12C64D-9FAB-4002-A5F7-AC7DCC95F3CE}"/>
              </a:ext>
            </a:extLst>
          </p:cNvPr>
          <p:cNvGrpSpPr/>
          <p:nvPr/>
        </p:nvGrpSpPr>
        <p:grpSpPr>
          <a:xfrm>
            <a:off x="5675409" y="1530193"/>
            <a:ext cx="3239991" cy="3092324"/>
            <a:chOff x="1017885" y="2820184"/>
            <a:chExt cx="3386040" cy="2926172"/>
          </a:xfrm>
        </p:grpSpPr>
        <p:pic>
          <p:nvPicPr>
            <p:cNvPr id="11" name="Google Shape;200;p29">
              <a:extLst>
                <a:ext uri="{FF2B5EF4-FFF2-40B4-BE49-F238E27FC236}">
                  <a16:creationId xmlns="" xmlns:a16="http://schemas.microsoft.com/office/drawing/2014/main" id="{B5CAD9D6-8FDC-401D-B130-DED19179736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199926" y="5538246"/>
              <a:ext cx="3203999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01;p29">
              <a:extLst>
                <a:ext uri="{FF2B5EF4-FFF2-40B4-BE49-F238E27FC236}">
                  <a16:creationId xmlns="" xmlns:a16="http://schemas.microsoft.com/office/drawing/2014/main" id="{6BF40EAD-53EC-47DF-A574-21CE706C759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064808" y="2820184"/>
              <a:ext cx="3203999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02;p29">
              <a:extLst>
                <a:ext uri="{FF2B5EF4-FFF2-40B4-BE49-F238E27FC236}">
                  <a16:creationId xmlns="" xmlns:a16="http://schemas.microsoft.com/office/drawing/2014/main" id="{26A36FED-88ED-4E56-AF7D-6F3EDB0B5061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 flipH="1">
              <a:off x="-305220" y="4165077"/>
              <a:ext cx="2830033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03;p29">
              <a:extLst>
                <a:ext uri="{FF2B5EF4-FFF2-40B4-BE49-F238E27FC236}">
                  <a16:creationId xmlns="" xmlns:a16="http://schemas.microsoft.com/office/drawing/2014/main" id="{011CE78B-3322-4EAC-98BF-56304E09C59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 flipH="1">
              <a:off x="2816624" y="4190215"/>
              <a:ext cx="2830033" cy="18382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5174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97">
            <a:extLst>
              <a:ext uri="{FF2B5EF4-FFF2-40B4-BE49-F238E27FC236}">
                <a16:creationId xmlns="" xmlns:a16="http://schemas.microsoft.com/office/drawing/2014/main" id="{48647AC0-39EF-485F-970F-75F225D8754B}"/>
              </a:ext>
            </a:extLst>
          </p:cNvPr>
          <p:cNvSpPr>
            <a:spLocks noChangeAspect="1"/>
          </p:cNvSpPr>
          <p:nvPr/>
        </p:nvSpPr>
        <p:spPr>
          <a:xfrm>
            <a:off x="3657600" y="388814"/>
            <a:ext cx="503970" cy="504000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21A49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B11DF04-AF0F-41BF-84A1-158FA0C4CC87}"/>
              </a:ext>
            </a:extLst>
          </p:cNvPr>
          <p:cNvSpPr txBox="1"/>
          <p:nvPr/>
        </p:nvSpPr>
        <p:spPr>
          <a:xfrm>
            <a:off x="4419600" y="258856"/>
            <a:ext cx="4572000" cy="56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33" name="Google Shape;431;p48">
            <a:extLst>
              <a:ext uri="{FF2B5EF4-FFF2-40B4-BE49-F238E27FC236}">
                <a16:creationId xmlns="" xmlns:a16="http://schemas.microsoft.com/office/drawing/2014/main" id="{CDF03535-49DF-B354-6E7E-2C5E08E2770B}"/>
              </a:ext>
            </a:extLst>
          </p:cNvPr>
          <p:cNvSpPr/>
          <p:nvPr/>
        </p:nvSpPr>
        <p:spPr>
          <a:xfrm>
            <a:off x="291916" y="1449641"/>
            <a:ext cx="4195559" cy="1426909"/>
          </a:xfrm>
          <a:custGeom>
            <a:avLst/>
            <a:gdLst/>
            <a:ahLst/>
            <a:cxnLst/>
            <a:rect l="l" t="t" r="r" b="b"/>
            <a:pathLst>
              <a:path w="26864" h="23659" extrusionOk="0">
                <a:moveTo>
                  <a:pt x="6056" y="0"/>
                </a:moveTo>
                <a:cubicBezTo>
                  <a:pt x="5845" y="0"/>
                  <a:pt x="5616" y="35"/>
                  <a:pt x="5405" y="88"/>
                </a:cubicBezTo>
                <a:cubicBezTo>
                  <a:pt x="5299" y="141"/>
                  <a:pt x="5158" y="176"/>
                  <a:pt x="5053" y="229"/>
                </a:cubicBezTo>
                <a:cubicBezTo>
                  <a:pt x="5000" y="246"/>
                  <a:pt x="4982" y="246"/>
                  <a:pt x="4947" y="282"/>
                </a:cubicBezTo>
                <a:cubicBezTo>
                  <a:pt x="4806" y="317"/>
                  <a:pt x="4683" y="352"/>
                  <a:pt x="4542" y="352"/>
                </a:cubicBezTo>
                <a:lnTo>
                  <a:pt x="4190" y="352"/>
                </a:lnTo>
                <a:cubicBezTo>
                  <a:pt x="3838" y="352"/>
                  <a:pt x="3486" y="334"/>
                  <a:pt x="3116" y="317"/>
                </a:cubicBezTo>
                <a:lnTo>
                  <a:pt x="2888" y="317"/>
                </a:lnTo>
                <a:cubicBezTo>
                  <a:pt x="2764" y="317"/>
                  <a:pt x="2606" y="299"/>
                  <a:pt x="2483" y="299"/>
                </a:cubicBezTo>
                <a:lnTo>
                  <a:pt x="1163" y="299"/>
                </a:lnTo>
                <a:cubicBezTo>
                  <a:pt x="1127" y="299"/>
                  <a:pt x="1092" y="264"/>
                  <a:pt x="1074" y="264"/>
                </a:cubicBezTo>
                <a:lnTo>
                  <a:pt x="916" y="264"/>
                </a:lnTo>
                <a:cubicBezTo>
                  <a:pt x="775" y="264"/>
                  <a:pt x="652" y="264"/>
                  <a:pt x="494" y="246"/>
                </a:cubicBezTo>
                <a:lnTo>
                  <a:pt x="388" y="246"/>
                </a:lnTo>
                <a:cubicBezTo>
                  <a:pt x="335" y="246"/>
                  <a:pt x="300" y="229"/>
                  <a:pt x="230" y="229"/>
                </a:cubicBezTo>
                <a:cubicBezTo>
                  <a:pt x="212" y="229"/>
                  <a:pt x="212" y="229"/>
                  <a:pt x="194" y="264"/>
                </a:cubicBezTo>
                <a:cubicBezTo>
                  <a:pt x="159" y="352"/>
                  <a:pt x="142" y="423"/>
                  <a:pt x="159" y="511"/>
                </a:cubicBezTo>
                <a:lnTo>
                  <a:pt x="230" y="775"/>
                </a:lnTo>
                <a:cubicBezTo>
                  <a:pt x="230" y="827"/>
                  <a:pt x="247" y="845"/>
                  <a:pt x="247" y="863"/>
                </a:cubicBezTo>
                <a:lnTo>
                  <a:pt x="247" y="915"/>
                </a:lnTo>
                <a:cubicBezTo>
                  <a:pt x="247" y="968"/>
                  <a:pt x="282" y="1021"/>
                  <a:pt x="300" y="1074"/>
                </a:cubicBezTo>
                <a:cubicBezTo>
                  <a:pt x="300" y="1109"/>
                  <a:pt x="318" y="1127"/>
                  <a:pt x="318" y="1179"/>
                </a:cubicBezTo>
                <a:cubicBezTo>
                  <a:pt x="318" y="1197"/>
                  <a:pt x="335" y="1232"/>
                  <a:pt x="335" y="1267"/>
                </a:cubicBezTo>
                <a:cubicBezTo>
                  <a:pt x="406" y="1672"/>
                  <a:pt x="335" y="2112"/>
                  <a:pt x="282" y="2535"/>
                </a:cubicBezTo>
                <a:cubicBezTo>
                  <a:pt x="247" y="2693"/>
                  <a:pt x="212" y="2852"/>
                  <a:pt x="212" y="2993"/>
                </a:cubicBezTo>
                <a:lnTo>
                  <a:pt x="265" y="2993"/>
                </a:lnTo>
                <a:lnTo>
                  <a:pt x="265" y="3116"/>
                </a:lnTo>
                <a:cubicBezTo>
                  <a:pt x="265" y="3221"/>
                  <a:pt x="265" y="3362"/>
                  <a:pt x="282" y="3468"/>
                </a:cubicBezTo>
                <a:cubicBezTo>
                  <a:pt x="318" y="3714"/>
                  <a:pt x="546" y="3838"/>
                  <a:pt x="582" y="4066"/>
                </a:cubicBezTo>
                <a:cubicBezTo>
                  <a:pt x="634" y="4190"/>
                  <a:pt x="564" y="4295"/>
                  <a:pt x="634" y="4418"/>
                </a:cubicBezTo>
                <a:cubicBezTo>
                  <a:pt x="722" y="4542"/>
                  <a:pt x="881" y="4542"/>
                  <a:pt x="916" y="4771"/>
                </a:cubicBezTo>
                <a:lnTo>
                  <a:pt x="916" y="4911"/>
                </a:lnTo>
                <a:cubicBezTo>
                  <a:pt x="916" y="4964"/>
                  <a:pt x="898" y="4982"/>
                  <a:pt x="898" y="5035"/>
                </a:cubicBezTo>
                <a:cubicBezTo>
                  <a:pt x="846" y="5158"/>
                  <a:pt x="810" y="5299"/>
                  <a:pt x="898" y="5439"/>
                </a:cubicBezTo>
                <a:cubicBezTo>
                  <a:pt x="969" y="5527"/>
                  <a:pt x="1057" y="5598"/>
                  <a:pt x="1092" y="5686"/>
                </a:cubicBezTo>
                <a:cubicBezTo>
                  <a:pt x="1092" y="5703"/>
                  <a:pt x="1110" y="5756"/>
                  <a:pt x="1145" y="5774"/>
                </a:cubicBezTo>
                <a:cubicBezTo>
                  <a:pt x="1163" y="5827"/>
                  <a:pt x="1180" y="5862"/>
                  <a:pt x="1180" y="5915"/>
                </a:cubicBezTo>
                <a:cubicBezTo>
                  <a:pt x="1180" y="5932"/>
                  <a:pt x="1180" y="5950"/>
                  <a:pt x="1198" y="5950"/>
                </a:cubicBezTo>
                <a:lnTo>
                  <a:pt x="1198" y="5968"/>
                </a:lnTo>
                <a:cubicBezTo>
                  <a:pt x="1198" y="6020"/>
                  <a:pt x="1127" y="6091"/>
                  <a:pt x="1092" y="6126"/>
                </a:cubicBezTo>
                <a:cubicBezTo>
                  <a:pt x="1022" y="6196"/>
                  <a:pt x="969" y="6267"/>
                  <a:pt x="934" y="6302"/>
                </a:cubicBezTo>
                <a:cubicBezTo>
                  <a:pt x="846" y="6408"/>
                  <a:pt x="758" y="6496"/>
                  <a:pt x="670" y="6584"/>
                </a:cubicBezTo>
                <a:cubicBezTo>
                  <a:pt x="617" y="6654"/>
                  <a:pt x="546" y="6742"/>
                  <a:pt x="476" y="6813"/>
                </a:cubicBezTo>
                <a:lnTo>
                  <a:pt x="370" y="6918"/>
                </a:lnTo>
                <a:lnTo>
                  <a:pt x="300" y="6989"/>
                </a:lnTo>
                <a:cubicBezTo>
                  <a:pt x="177" y="7112"/>
                  <a:pt x="124" y="7165"/>
                  <a:pt x="265" y="7358"/>
                </a:cubicBezTo>
                <a:cubicBezTo>
                  <a:pt x="300" y="7429"/>
                  <a:pt x="388" y="7446"/>
                  <a:pt x="441" y="7517"/>
                </a:cubicBezTo>
                <a:cubicBezTo>
                  <a:pt x="476" y="7622"/>
                  <a:pt x="406" y="7816"/>
                  <a:pt x="388" y="7939"/>
                </a:cubicBezTo>
                <a:cubicBezTo>
                  <a:pt x="353" y="8203"/>
                  <a:pt x="300" y="8467"/>
                  <a:pt x="282" y="8731"/>
                </a:cubicBezTo>
                <a:cubicBezTo>
                  <a:pt x="282" y="8766"/>
                  <a:pt x="282" y="8784"/>
                  <a:pt x="265" y="8837"/>
                </a:cubicBezTo>
                <a:cubicBezTo>
                  <a:pt x="230" y="8943"/>
                  <a:pt x="212" y="9083"/>
                  <a:pt x="194" y="9189"/>
                </a:cubicBezTo>
                <a:cubicBezTo>
                  <a:pt x="142" y="9471"/>
                  <a:pt x="194" y="9735"/>
                  <a:pt x="177" y="10016"/>
                </a:cubicBezTo>
                <a:cubicBezTo>
                  <a:pt x="177" y="10140"/>
                  <a:pt x="106" y="10245"/>
                  <a:pt x="89" y="10351"/>
                </a:cubicBezTo>
                <a:cubicBezTo>
                  <a:pt x="89" y="10439"/>
                  <a:pt x="106" y="10544"/>
                  <a:pt x="177" y="10668"/>
                </a:cubicBezTo>
                <a:cubicBezTo>
                  <a:pt x="194" y="10703"/>
                  <a:pt x="212" y="10720"/>
                  <a:pt x="230" y="10773"/>
                </a:cubicBezTo>
                <a:cubicBezTo>
                  <a:pt x="265" y="10844"/>
                  <a:pt x="300" y="10879"/>
                  <a:pt x="318" y="10932"/>
                </a:cubicBezTo>
                <a:cubicBezTo>
                  <a:pt x="441" y="11073"/>
                  <a:pt x="582" y="11231"/>
                  <a:pt x="705" y="11389"/>
                </a:cubicBezTo>
                <a:cubicBezTo>
                  <a:pt x="881" y="11724"/>
                  <a:pt x="740" y="12182"/>
                  <a:pt x="828" y="12534"/>
                </a:cubicBezTo>
                <a:lnTo>
                  <a:pt x="828" y="12604"/>
                </a:lnTo>
                <a:cubicBezTo>
                  <a:pt x="828" y="12639"/>
                  <a:pt x="828" y="12657"/>
                  <a:pt x="846" y="12710"/>
                </a:cubicBezTo>
                <a:cubicBezTo>
                  <a:pt x="881" y="12903"/>
                  <a:pt x="881" y="13132"/>
                  <a:pt x="881" y="13326"/>
                </a:cubicBezTo>
                <a:cubicBezTo>
                  <a:pt x="881" y="13431"/>
                  <a:pt x="916" y="13537"/>
                  <a:pt x="916" y="13625"/>
                </a:cubicBezTo>
                <a:cubicBezTo>
                  <a:pt x="934" y="13801"/>
                  <a:pt x="810" y="13854"/>
                  <a:pt x="634" y="14012"/>
                </a:cubicBezTo>
                <a:cubicBezTo>
                  <a:pt x="529" y="14100"/>
                  <a:pt x="388" y="14188"/>
                  <a:pt x="318" y="14312"/>
                </a:cubicBezTo>
                <a:cubicBezTo>
                  <a:pt x="282" y="14400"/>
                  <a:pt x="282" y="14470"/>
                  <a:pt x="282" y="14540"/>
                </a:cubicBezTo>
                <a:cubicBezTo>
                  <a:pt x="282" y="14576"/>
                  <a:pt x="300" y="14593"/>
                  <a:pt x="300" y="14646"/>
                </a:cubicBezTo>
                <a:cubicBezTo>
                  <a:pt x="318" y="14681"/>
                  <a:pt x="318" y="14734"/>
                  <a:pt x="318" y="14769"/>
                </a:cubicBezTo>
                <a:cubicBezTo>
                  <a:pt x="370" y="15068"/>
                  <a:pt x="247" y="15368"/>
                  <a:pt x="247" y="15649"/>
                </a:cubicBezTo>
                <a:cubicBezTo>
                  <a:pt x="247" y="15878"/>
                  <a:pt x="159" y="15984"/>
                  <a:pt x="159" y="16230"/>
                </a:cubicBezTo>
                <a:lnTo>
                  <a:pt x="159" y="16477"/>
                </a:lnTo>
                <a:lnTo>
                  <a:pt x="159" y="16582"/>
                </a:lnTo>
                <a:cubicBezTo>
                  <a:pt x="159" y="16670"/>
                  <a:pt x="142" y="16758"/>
                  <a:pt x="124" y="16846"/>
                </a:cubicBezTo>
                <a:cubicBezTo>
                  <a:pt x="89" y="16970"/>
                  <a:pt x="1" y="17040"/>
                  <a:pt x="18" y="17198"/>
                </a:cubicBezTo>
                <a:cubicBezTo>
                  <a:pt x="54" y="17445"/>
                  <a:pt x="370" y="17533"/>
                  <a:pt x="476" y="17709"/>
                </a:cubicBezTo>
                <a:cubicBezTo>
                  <a:pt x="582" y="17885"/>
                  <a:pt x="546" y="18184"/>
                  <a:pt x="564" y="18413"/>
                </a:cubicBezTo>
                <a:lnTo>
                  <a:pt x="546" y="18413"/>
                </a:lnTo>
                <a:lnTo>
                  <a:pt x="546" y="18448"/>
                </a:lnTo>
                <a:lnTo>
                  <a:pt x="546" y="18519"/>
                </a:lnTo>
                <a:lnTo>
                  <a:pt x="564" y="18519"/>
                </a:lnTo>
                <a:cubicBezTo>
                  <a:pt x="599" y="18818"/>
                  <a:pt x="599" y="19064"/>
                  <a:pt x="687" y="19381"/>
                </a:cubicBezTo>
                <a:cubicBezTo>
                  <a:pt x="775" y="19610"/>
                  <a:pt x="758" y="19821"/>
                  <a:pt x="758" y="20085"/>
                </a:cubicBezTo>
                <a:cubicBezTo>
                  <a:pt x="758" y="20138"/>
                  <a:pt x="775" y="20261"/>
                  <a:pt x="775" y="20349"/>
                </a:cubicBezTo>
                <a:lnTo>
                  <a:pt x="775" y="20367"/>
                </a:lnTo>
                <a:lnTo>
                  <a:pt x="775" y="20455"/>
                </a:lnTo>
                <a:lnTo>
                  <a:pt x="775" y="20473"/>
                </a:lnTo>
                <a:cubicBezTo>
                  <a:pt x="740" y="20631"/>
                  <a:pt x="722" y="20543"/>
                  <a:pt x="599" y="20649"/>
                </a:cubicBezTo>
                <a:cubicBezTo>
                  <a:pt x="458" y="20807"/>
                  <a:pt x="370" y="21142"/>
                  <a:pt x="282" y="21335"/>
                </a:cubicBezTo>
                <a:cubicBezTo>
                  <a:pt x="142" y="21617"/>
                  <a:pt x="106" y="21951"/>
                  <a:pt x="71" y="22286"/>
                </a:cubicBezTo>
                <a:lnTo>
                  <a:pt x="71" y="22391"/>
                </a:lnTo>
                <a:cubicBezTo>
                  <a:pt x="71" y="22691"/>
                  <a:pt x="106" y="23008"/>
                  <a:pt x="106" y="23289"/>
                </a:cubicBezTo>
                <a:cubicBezTo>
                  <a:pt x="282" y="23360"/>
                  <a:pt x="494" y="23377"/>
                  <a:pt x="722" y="23377"/>
                </a:cubicBezTo>
                <a:lnTo>
                  <a:pt x="1215" y="23377"/>
                </a:lnTo>
                <a:cubicBezTo>
                  <a:pt x="1339" y="23377"/>
                  <a:pt x="1444" y="23377"/>
                  <a:pt x="1550" y="23395"/>
                </a:cubicBezTo>
                <a:cubicBezTo>
                  <a:pt x="1796" y="23448"/>
                  <a:pt x="1990" y="23465"/>
                  <a:pt x="2236" y="23465"/>
                </a:cubicBezTo>
                <a:lnTo>
                  <a:pt x="2254" y="23465"/>
                </a:lnTo>
                <a:cubicBezTo>
                  <a:pt x="2536" y="23465"/>
                  <a:pt x="2800" y="23430"/>
                  <a:pt x="3064" y="23395"/>
                </a:cubicBezTo>
                <a:lnTo>
                  <a:pt x="3187" y="23395"/>
                </a:lnTo>
                <a:cubicBezTo>
                  <a:pt x="3275" y="23395"/>
                  <a:pt x="3381" y="23377"/>
                  <a:pt x="3486" y="23377"/>
                </a:cubicBezTo>
                <a:lnTo>
                  <a:pt x="3504" y="23377"/>
                </a:lnTo>
                <a:cubicBezTo>
                  <a:pt x="4120" y="23377"/>
                  <a:pt x="4718" y="23307"/>
                  <a:pt x="5334" y="23289"/>
                </a:cubicBezTo>
                <a:cubicBezTo>
                  <a:pt x="5599" y="23289"/>
                  <a:pt x="5880" y="23272"/>
                  <a:pt x="6144" y="23254"/>
                </a:cubicBezTo>
                <a:cubicBezTo>
                  <a:pt x="6267" y="23219"/>
                  <a:pt x="6408" y="23201"/>
                  <a:pt x="6567" y="23201"/>
                </a:cubicBezTo>
                <a:lnTo>
                  <a:pt x="6672" y="23201"/>
                </a:lnTo>
                <a:cubicBezTo>
                  <a:pt x="6796" y="23219"/>
                  <a:pt x="6901" y="23289"/>
                  <a:pt x="7024" y="23342"/>
                </a:cubicBezTo>
                <a:cubicBezTo>
                  <a:pt x="7060" y="23342"/>
                  <a:pt x="7077" y="23360"/>
                  <a:pt x="7112" y="23360"/>
                </a:cubicBezTo>
                <a:cubicBezTo>
                  <a:pt x="7236" y="23377"/>
                  <a:pt x="7341" y="23377"/>
                  <a:pt x="7464" y="23377"/>
                </a:cubicBezTo>
                <a:cubicBezTo>
                  <a:pt x="7676" y="23377"/>
                  <a:pt x="7887" y="23360"/>
                  <a:pt x="8081" y="23342"/>
                </a:cubicBezTo>
                <a:cubicBezTo>
                  <a:pt x="8292" y="23307"/>
                  <a:pt x="8503" y="23289"/>
                  <a:pt x="8697" y="23289"/>
                </a:cubicBezTo>
                <a:lnTo>
                  <a:pt x="8855" y="23289"/>
                </a:lnTo>
                <a:cubicBezTo>
                  <a:pt x="8908" y="23289"/>
                  <a:pt x="8926" y="23307"/>
                  <a:pt x="8961" y="23307"/>
                </a:cubicBezTo>
                <a:cubicBezTo>
                  <a:pt x="9049" y="23342"/>
                  <a:pt x="9119" y="23377"/>
                  <a:pt x="9225" y="23377"/>
                </a:cubicBezTo>
                <a:lnTo>
                  <a:pt x="11566" y="23377"/>
                </a:lnTo>
                <a:cubicBezTo>
                  <a:pt x="11742" y="23360"/>
                  <a:pt x="11830" y="23272"/>
                  <a:pt x="11953" y="23219"/>
                </a:cubicBezTo>
                <a:cubicBezTo>
                  <a:pt x="12200" y="23131"/>
                  <a:pt x="12446" y="23113"/>
                  <a:pt x="12693" y="23113"/>
                </a:cubicBezTo>
                <a:lnTo>
                  <a:pt x="13186" y="23113"/>
                </a:lnTo>
                <a:cubicBezTo>
                  <a:pt x="13344" y="23254"/>
                  <a:pt x="13485" y="23272"/>
                  <a:pt x="13678" y="23307"/>
                </a:cubicBezTo>
                <a:cubicBezTo>
                  <a:pt x="13978" y="23360"/>
                  <a:pt x="14312" y="23377"/>
                  <a:pt x="14629" y="23448"/>
                </a:cubicBezTo>
                <a:lnTo>
                  <a:pt x="14629" y="23465"/>
                </a:lnTo>
                <a:cubicBezTo>
                  <a:pt x="14664" y="23465"/>
                  <a:pt x="14682" y="23483"/>
                  <a:pt x="14735" y="23483"/>
                </a:cubicBezTo>
                <a:cubicBezTo>
                  <a:pt x="14858" y="23518"/>
                  <a:pt x="14999" y="23518"/>
                  <a:pt x="15122" y="23518"/>
                </a:cubicBezTo>
                <a:cubicBezTo>
                  <a:pt x="15509" y="23518"/>
                  <a:pt x="15861" y="23448"/>
                  <a:pt x="16178" y="23307"/>
                </a:cubicBezTo>
                <a:cubicBezTo>
                  <a:pt x="16301" y="23272"/>
                  <a:pt x="16425" y="23254"/>
                  <a:pt x="16565" y="23219"/>
                </a:cubicBezTo>
                <a:lnTo>
                  <a:pt x="16794" y="23219"/>
                </a:lnTo>
                <a:cubicBezTo>
                  <a:pt x="16970" y="23219"/>
                  <a:pt x="17146" y="23254"/>
                  <a:pt x="17322" y="23254"/>
                </a:cubicBezTo>
                <a:lnTo>
                  <a:pt x="17358" y="23254"/>
                </a:lnTo>
                <a:cubicBezTo>
                  <a:pt x="17727" y="23254"/>
                  <a:pt x="18097" y="23201"/>
                  <a:pt x="18467" y="23184"/>
                </a:cubicBezTo>
                <a:lnTo>
                  <a:pt x="18590" y="23184"/>
                </a:lnTo>
                <a:cubicBezTo>
                  <a:pt x="18678" y="23184"/>
                  <a:pt x="18783" y="23166"/>
                  <a:pt x="18871" y="23166"/>
                </a:cubicBezTo>
                <a:cubicBezTo>
                  <a:pt x="19347" y="23113"/>
                  <a:pt x="19875" y="23078"/>
                  <a:pt x="20385" y="23078"/>
                </a:cubicBezTo>
                <a:lnTo>
                  <a:pt x="20561" y="23078"/>
                </a:lnTo>
                <a:cubicBezTo>
                  <a:pt x="20966" y="23078"/>
                  <a:pt x="21336" y="23096"/>
                  <a:pt x="21706" y="23184"/>
                </a:cubicBezTo>
                <a:cubicBezTo>
                  <a:pt x="21899" y="23219"/>
                  <a:pt x="22128" y="23219"/>
                  <a:pt x="22322" y="23272"/>
                </a:cubicBezTo>
                <a:cubicBezTo>
                  <a:pt x="22374" y="23272"/>
                  <a:pt x="22392" y="23272"/>
                  <a:pt x="22427" y="23289"/>
                </a:cubicBezTo>
                <a:cubicBezTo>
                  <a:pt x="22498" y="23289"/>
                  <a:pt x="22568" y="23307"/>
                  <a:pt x="22639" y="23307"/>
                </a:cubicBezTo>
                <a:cubicBezTo>
                  <a:pt x="22744" y="23307"/>
                  <a:pt x="22850" y="23307"/>
                  <a:pt x="22955" y="23289"/>
                </a:cubicBezTo>
                <a:cubicBezTo>
                  <a:pt x="23079" y="23272"/>
                  <a:pt x="23202" y="23254"/>
                  <a:pt x="23307" y="23219"/>
                </a:cubicBezTo>
                <a:cubicBezTo>
                  <a:pt x="23395" y="23254"/>
                  <a:pt x="23466" y="23272"/>
                  <a:pt x="23536" y="23289"/>
                </a:cubicBezTo>
                <a:cubicBezTo>
                  <a:pt x="23712" y="23307"/>
                  <a:pt x="23871" y="23307"/>
                  <a:pt x="24047" y="23342"/>
                </a:cubicBezTo>
                <a:cubicBezTo>
                  <a:pt x="24100" y="23342"/>
                  <a:pt x="24170" y="23360"/>
                  <a:pt x="24240" y="23360"/>
                </a:cubicBezTo>
                <a:cubicBezTo>
                  <a:pt x="24258" y="23360"/>
                  <a:pt x="24311" y="23360"/>
                  <a:pt x="24328" y="23377"/>
                </a:cubicBezTo>
                <a:cubicBezTo>
                  <a:pt x="24522" y="23395"/>
                  <a:pt x="24698" y="23465"/>
                  <a:pt x="24874" y="23553"/>
                </a:cubicBezTo>
                <a:cubicBezTo>
                  <a:pt x="25068" y="23641"/>
                  <a:pt x="25244" y="23659"/>
                  <a:pt x="25455" y="23659"/>
                </a:cubicBezTo>
                <a:lnTo>
                  <a:pt x="26212" y="23659"/>
                </a:lnTo>
                <a:cubicBezTo>
                  <a:pt x="26265" y="23659"/>
                  <a:pt x="26282" y="23659"/>
                  <a:pt x="26335" y="23641"/>
                </a:cubicBezTo>
                <a:lnTo>
                  <a:pt x="26458" y="23571"/>
                </a:lnTo>
                <a:cubicBezTo>
                  <a:pt x="26476" y="23272"/>
                  <a:pt x="26423" y="22937"/>
                  <a:pt x="26353" y="22656"/>
                </a:cubicBezTo>
                <a:cubicBezTo>
                  <a:pt x="26353" y="22603"/>
                  <a:pt x="26335" y="22567"/>
                  <a:pt x="26335" y="22515"/>
                </a:cubicBezTo>
                <a:cubicBezTo>
                  <a:pt x="26335" y="22479"/>
                  <a:pt x="26335" y="22462"/>
                  <a:pt x="26300" y="22409"/>
                </a:cubicBezTo>
                <a:lnTo>
                  <a:pt x="26300" y="22251"/>
                </a:lnTo>
                <a:cubicBezTo>
                  <a:pt x="26300" y="22163"/>
                  <a:pt x="26300" y="22075"/>
                  <a:pt x="26335" y="21987"/>
                </a:cubicBezTo>
                <a:cubicBezTo>
                  <a:pt x="26335" y="21934"/>
                  <a:pt x="26353" y="21863"/>
                  <a:pt x="26353" y="21775"/>
                </a:cubicBezTo>
                <a:cubicBezTo>
                  <a:pt x="26388" y="21423"/>
                  <a:pt x="26476" y="21089"/>
                  <a:pt x="26458" y="20737"/>
                </a:cubicBezTo>
                <a:cubicBezTo>
                  <a:pt x="26458" y="20702"/>
                  <a:pt x="26441" y="20649"/>
                  <a:pt x="26441" y="20614"/>
                </a:cubicBezTo>
                <a:cubicBezTo>
                  <a:pt x="26441" y="20561"/>
                  <a:pt x="26423" y="20543"/>
                  <a:pt x="26423" y="20490"/>
                </a:cubicBezTo>
                <a:cubicBezTo>
                  <a:pt x="26388" y="20437"/>
                  <a:pt x="26353" y="20367"/>
                  <a:pt x="26335" y="20297"/>
                </a:cubicBezTo>
                <a:cubicBezTo>
                  <a:pt x="26282" y="20226"/>
                  <a:pt x="26265" y="20173"/>
                  <a:pt x="26212" y="20085"/>
                </a:cubicBezTo>
                <a:cubicBezTo>
                  <a:pt x="26212" y="20050"/>
                  <a:pt x="26212" y="20050"/>
                  <a:pt x="26194" y="20033"/>
                </a:cubicBezTo>
                <a:cubicBezTo>
                  <a:pt x="26089" y="19821"/>
                  <a:pt x="26089" y="19593"/>
                  <a:pt x="26124" y="19346"/>
                </a:cubicBezTo>
                <a:cubicBezTo>
                  <a:pt x="26159" y="19293"/>
                  <a:pt x="26177" y="19205"/>
                  <a:pt x="26212" y="19135"/>
                </a:cubicBezTo>
                <a:cubicBezTo>
                  <a:pt x="26265" y="19047"/>
                  <a:pt x="26282" y="18959"/>
                  <a:pt x="26300" y="18871"/>
                </a:cubicBezTo>
                <a:lnTo>
                  <a:pt x="26300" y="18818"/>
                </a:lnTo>
                <a:cubicBezTo>
                  <a:pt x="26300" y="18783"/>
                  <a:pt x="26300" y="18712"/>
                  <a:pt x="26282" y="18660"/>
                </a:cubicBezTo>
                <a:cubicBezTo>
                  <a:pt x="26282" y="18624"/>
                  <a:pt x="26265" y="18607"/>
                  <a:pt x="26265" y="18554"/>
                </a:cubicBezTo>
                <a:lnTo>
                  <a:pt x="26318" y="18554"/>
                </a:lnTo>
                <a:cubicBezTo>
                  <a:pt x="26318" y="18536"/>
                  <a:pt x="26282" y="18484"/>
                  <a:pt x="26282" y="18466"/>
                </a:cubicBezTo>
                <a:cubicBezTo>
                  <a:pt x="26265" y="18378"/>
                  <a:pt x="26230" y="18290"/>
                  <a:pt x="26194" y="18202"/>
                </a:cubicBezTo>
                <a:cubicBezTo>
                  <a:pt x="26159" y="18026"/>
                  <a:pt x="26194" y="17850"/>
                  <a:pt x="26159" y="17674"/>
                </a:cubicBezTo>
                <a:cubicBezTo>
                  <a:pt x="26089" y="17375"/>
                  <a:pt x="26018" y="17040"/>
                  <a:pt x="26001" y="16723"/>
                </a:cubicBezTo>
                <a:lnTo>
                  <a:pt x="26001" y="16618"/>
                </a:lnTo>
                <a:lnTo>
                  <a:pt x="26001" y="16600"/>
                </a:lnTo>
                <a:cubicBezTo>
                  <a:pt x="26001" y="16318"/>
                  <a:pt x="26001" y="16054"/>
                  <a:pt x="26089" y="15755"/>
                </a:cubicBezTo>
                <a:cubicBezTo>
                  <a:pt x="26142" y="15614"/>
                  <a:pt x="26194" y="15456"/>
                  <a:pt x="26265" y="15315"/>
                </a:cubicBezTo>
                <a:lnTo>
                  <a:pt x="26265" y="15262"/>
                </a:lnTo>
                <a:cubicBezTo>
                  <a:pt x="26300" y="15174"/>
                  <a:pt x="26335" y="15104"/>
                  <a:pt x="26370" y="15033"/>
                </a:cubicBezTo>
                <a:cubicBezTo>
                  <a:pt x="26406" y="14998"/>
                  <a:pt x="26423" y="14945"/>
                  <a:pt x="26423" y="14928"/>
                </a:cubicBezTo>
                <a:cubicBezTo>
                  <a:pt x="26441" y="14875"/>
                  <a:pt x="26458" y="14822"/>
                  <a:pt x="26494" y="14752"/>
                </a:cubicBezTo>
                <a:cubicBezTo>
                  <a:pt x="26511" y="14716"/>
                  <a:pt x="26529" y="14681"/>
                  <a:pt x="26529" y="14646"/>
                </a:cubicBezTo>
                <a:cubicBezTo>
                  <a:pt x="26687" y="14312"/>
                  <a:pt x="26863" y="13924"/>
                  <a:pt x="26793" y="13590"/>
                </a:cubicBezTo>
                <a:cubicBezTo>
                  <a:pt x="26740" y="13326"/>
                  <a:pt x="26722" y="13079"/>
                  <a:pt x="26687" y="12815"/>
                </a:cubicBezTo>
                <a:cubicBezTo>
                  <a:pt x="26687" y="12780"/>
                  <a:pt x="26652" y="12745"/>
                  <a:pt x="26652" y="12710"/>
                </a:cubicBezTo>
                <a:cubicBezTo>
                  <a:pt x="26652" y="12657"/>
                  <a:pt x="26634" y="12622"/>
                  <a:pt x="26634" y="12551"/>
                </a:cubicBezTo>
                <a:cubicBezTo>
                  <a:pt x="26564" y="12252"/>
                  <a:pt x="26476" y="11988"/>
                  <a:pt x="26476" y="11671"/>
                </a:cubicBezTo>
                <a:cubicBezTo>
                  <a:pt x="26476" y="11460"/>
                  <a:pt x="26388" y="11231"/>
                  <a:pt x="26353" y="11020"/>
                </a:cubicBezTo>
                <a:cubicBezTo>
                  <a:pt x="26353" y="10967"/>
                  <a:pt x="26335" y="10932"/>
                  <a:pt x="26335" y="10879"/>
                </a:cubicBezTo>
                <a:lnTo>
                  <a:pt x="26335" y="10773"/>
                </a:lnTo>
                <a:lnTo>
                  <a:pt x="26265" y="10773"/>
                </a:lnTo>
                <a:lnTo>
                  <a:pt x="26265" y="9611"/>
                </a:lnTo>
                <a:cubicBezTo>
                  <a:pt x="26247" y="9523"/>
                  <a:pt x="26247" y="9435"/>
                  <a:pt x="26247" y="9347"/>
                </a:cubicBezTo>
                <a:lnTo>
                  <a:pt x="26247" y="8943"/>
                </a:lnTo>
                <a:lnTo>
                  <a:pt x="26247" y="8837"/>
                </a:lnTo>
                <a:lnTo>
                  <a:pt x="26247" y="8678"/>
                </a:lnTo>
                <a:cubicBezTo>
                  <a:pt x="26247" y="8573"/>
                  <a:pt x="26212" y="8485"/>
                  <a:pt x="26177" y="8414"/>
                </a:cubicBezTo>
                <a:cubicBezTo>
                  <a:pt x="26089" y="7886"/>
                  <a:pt x="26159" y="7358"/>
                  <a:pt x="26247" y="6830"/>
                </a:cubicBezTo>
                <a:cubicBezTo>
                  <a:pt x="26265" y="6672"/>
                  <a:pt x="26300" y="6513"/>
                  <a:pt x="26353" y="6372"/>
                </a:cubicBezTo>
                <a:cubicBezTo>
                  <a:pt x="26353" y="6337"/>
                  <a:pt x="26370" y="6302"/>
                  <a:pt x="26370" y="6284"/>
                </a:cubicBezTo>
                <a:cubicBezTo>
                  <a:pt x="26511" y="5809"/>
                  <a:pt x="26617" y="5492"/>
                  <a:pt x="26634" y="5070"/>
                </a:cubicBezTo>
                <a:lnTo>
                  <a:pt x="26634" y="5017"/>
                </a:lnTo>
                <a:lnTo>
                  <a:pt x="26634" y="4964"/>
                </a:lnTo>
                <a:lnTo>
                  <a:pt x="26634" y="4876"/>
                </a:lnTo>
                <a:lnTo>
                  <a:pt x="26634" y="3732"/>
                </a:lnTo>
                <a:cubicBezTo>
                  <a:pt x="26634" y="3292"/>
                  <a:pt x="26705" y="2852"/>
                  <a:pt x="26722" y="2376"/>
                </a:cubicBezTo>
                <a:cubicBezTo>
                  <a:pt x="26722" y="2007"/>
                  <a:pt x="26652" y="1637"/>
                  <a:pt x="26634" y="1267"/>
                </a:cubicBezTo>
                <a:lnTo>
                  <a:pt x="26634" y="1197"/>
                </a:lnTo>
                <a:lnTo>
                  <a:pt x="26634" y="1179"/>
                </a:lnTo>
                <a:lnTo>
                  <a:pt x="26634" y="1091"/>
                </a:lnTo>
                <a:cubicBezTo>
                  <a:pt x="26634" y="951"/>
                  <a:pt x="26652" y="827"/>
                  <a:pt x="26617" y="687"/>
                </a:cubicBezTo>
                <a:cubicBezTo>
                  <a:pt x="26564" y="493"/>
                  <a:pt x="26546" y="334"/>
                  <a:pt x="26546" y="123"/>
                </a:cubicBezTo>
                <a:lnTo>
                  <a:pt x="26458" y="211"/>
                </a:lnTo>
                <a:cubicBezTo>
                  <a:pt x="26423" y="246"/>
                  <a:pt x="26388" y="299"/>
                  <a:pt x="26370" y="299"/>
                </a:cubicBezTo>
                <a:cubicBezTo>
                  <a:pt x="26353" y="299"/>
                  <a:pt x="26353" y="299"/>
                  <a:pt x="26335" y="264"/>
                </a:cubicBezTo>
                <a:cubicBezTo>
                  <a:pt x="26282" y="246"/>
                  <a:pt x="26265" y="246"/>
                  <a:pt x="26212" y="246"/>
                </a:cubicBezTo>
                <a:lnTo>
                  <a:pt x="26159" y="246"/>
                </a:lnTo>
                <a:cubicBezTo>
                  <a:pt x="26018" y="246"/>
                  <a:pt x="25913" y="264"/>
                  <a:pt x="25807" y="264"/>
                </a:cubicBezTo>
                <a:lnTo>
                  <a:pt x="25754" y="264"/>
                </a:lnTo>
                <a:cubicBezTo>
                  <a:pt x="25473" y="264"/>
                  <a:pt x="25226" y="246"/>
                  <a:pt x="24945" y="211"/>
                </a:cubicBezTo>
                <a:lnTo>
                  <a:pt x="24804" y="211"/>
                </a:lnTo>
                <a:cubicBezTo>
                  <a:pt x="24663" y="211"/>
                  <a:pt x="24522" y="229"/>
                  <a:pt x="24399" y="246"/>
                </a:cubicBezTo>
                <a:cubicBezTo>
                  <a:pt x="24346" y="246"/>
                  <a:pt x="24328" y="246"/>
                  <a:pt x="24276" y="282"/>
                </a:cubicBezTo>
                <a:lnTo>
                  <a:pt x="22744" y="282"/>
                </a:lnTo>
                <a:cubicBezTo>
                  <a:pt x="22656" y="282"/>
                  <a:pt x="22550" y="282"/>
                  <a:pt x="22462" y="299"/>
                </a:cubicBezTo>
                <a:cubicBezTo>
                  <a:pt x="22410" y="299"/>
                  <a:pt x="22392" y="317"/>
                  <a:pt x="22339" y="317"/>
                </a:cubicBezTo>
                <a:cubicBezTo>
                  <a:pt x="22058" y="370"/>
                  <a:pt x="21794" y="458"/>
                  <a:pt x="21494" y="511"/>
                </a:cubicBezTo>
                <a:cubicBezTo>
                  <a:pt x="21371" y="546"/>
                  <a:pt x="21283" y="546"/>
                  <a:pt x="21195" y="546"/>
                </a:cubicBezTo>
                <a:cubicBezTo>
                  <a:pt x="20966" y="546"/>
                  <a:pt x="20737" y="493"/>
                  <a:pt x="20526" y="475"/>
                </a:cubicBezTo>
                <a:lnTo>
                  <a:pt x="20526" y="458"/>
                </a:lnTo>
                <a:cubicBezTo>
                  <a:pt x="20473" y="458"/>
                  <a:pt x="20456" y="458"/>
                  <a:pt x="20403" y="423"/>
                </a:cubicBezTo>
                <a:lnTo>
                  <a:pt x="20262" y="423"/>
                </a:lnTo>
                <a:cubicBezTo>
                  <a:pt x="20104" y="423"/>
                  <a:pt x="19945" y="405"/>
                  <a:pt x="19787" y="405"/>
                </a:cubicBezTo>
                <a:cubicBezTo>
                  <a:pt x="19699" y="405"/>
                  <a:pt x="19611" y="405"/>
                  <a:pt x="19523" y="423"/>
                </a:cubicBezTo>
                <a:cubicBezTo>
                  <a:pt x="19329" y="458"/>
                  <a:pt x="19153" y="511"/>
                  <a:pt x="18959" y="511"/>
                </a:cubicBezTo>
                <a:lnTo>
                  <a:pt x="18907" y="511"/>
                </a:lnTo>
                <a:cubicBezTo>
                  <a:pt x="18801" y="511"/>
                  <a:pt x="18713" y="511"/>
                  <a:pt x="18607" y="493"/>
                </a:cubicBezTo>
                <a:cubicBezTo>
                  <a:pt x="18555" y="493"/>
                  <a:pt x="18537" y="475"/>
                  <a:pt x="18502" y="475"/>
                </a:cubicBezTo>
                <a:cubicBezTo>
                  <a:pt x="18379" y="440"/>
                  <a:pt x="18273" y="405"/>
                  <a:pt x="18185" y="352"/>
                </a:cubicBezTo>
                <a:cubicBezTo>
                  <a:pt x="18097" y="317"/>
                  <a:pt x="18097" y="282"/>
                  <a:pt x="18009" y="246"/>
                </a:cubicBezTo>
                <a:lnTo>
                  <a:pt x="17938" y="246"/>
                </a:lnTo>
                <a:cubicBezTo>
                  <a:pt x="17815" y="246"/>
                  <a:pt x="17586" y="334"/>
                  <a:pt x="17481" y="352"/>
                </a:cubicBezTo>
                <a:cubicBezTo>
                  <a:pt x="17217" y="423"/>
                  <a:pt x="16953" y="475"/>
                  <a:pt x="16671" y="493"/>
                </a:cubicBezTo>
                <a:lnTo>
                  <a:pt x="16530" y="493"/>
                </a:lnTo>
                <a:cubicBezTo>
                  <a:pt x="16354" y="493"/>
                  <a:pt x="16213" y="511"/>
                  <a:pt x="16037" y="511"/>
                </a:cubicBezTo>
                <a:cubicBezTo>
                  <a:pt x="15632" y="511"/>
                  <a:pt x="15245" y="493"/>
                  <a:pt x="14893" y="405"/>
                </a:cubicBezTo>
                <a:cubicBezTo>
                  <a:pt x="14823" y="387"/>
                  <a:pt x="14770" y="387"/>
                  <a:pt x="14735" y="352"/>
                </a:cubicBezTo>
                <a:cubicBezTo>
                  <a:pt x="14682" y="352"/>
                  <a:pt x="14664" y="334"/>
                  <a:pt x="14629" y="334"/>
                </a:cubicBezTo>
                <a:lnTo>
                  <a:pt x="13344" y="334"/>
                </a:lnTo>
                <a:cubicBezTo>
                  <a:pt x="13238" y="334"/>
                  <a:pt x="13150" y="334"/>
                  <a:pt x="13062" y="317"/>
                </a:cubicBezTo>
                <a:cubicBezTo>
                  <a:pt x="12974" y="299"/>
                  <a:pt x="12904" y="246"/>
                  <a:pt x="12833" y="176"/>
                </a:cubicBezTo>
                <a:lnTo>
                  <a:pt x="12798" y="176"/>
                </a:lnTo>
                <a:cubicBezTo>
                  <a:pt x="12745" y="176"/>
                  <a:pt x="12728" y="158"/>
                  <a:pt x="12693" y="158"/>
                </a:cubicBezTo>
                <a:lnTo>
                  <a:pt x="12622" y="158"/>
                </a:lnTo>
                <a:cubicBezTo>
                  <a:pt x="12393" y="158"/>
                  <a:pt x="12200" y="229"/>
                  <a:pt x="12006" y="264"/>
                </a:cubicBezTo>
                <a:cubicBezTo>
                  <a:pt x="12006" y="299"/>
                  <a:pt x="11918" y="317"/>
                  <a:pt x="11918" y="334"/>
                </a:cubicBezTo>
                <a:cubicBezTo>
                  <a:pt x="11777" y="334"/>
                  <a:pt x="11320" y="352"/>
                  <a:pt x="10862" y="387"/>
                </a:cubicBezTo>
                <a:lnTo>
                  <a:pt x="10756" y="387"/>
                </a:lnTo>
                <a:cubicBezTo>
                  <a:pt x="10175" y="423"/>
                  <a:pt x="9612" y="475"/>
                  <a:pt x="9630" y="599"/>
                </a:cubicBezTo>
                <a:cubicBezTo>
                  <a:pt x="9577" y="616"/>
                  <a:pt x="9524" y="616"/>
                  <a:pt x="9454" y="616"/>
                </a:cubicBezTo>
                <a:cubicBezTo>
                  <a:pt x="9278" y="616"/>
                  <a:pt x="9084" y="563"/>
                  <a:pt x="8926" y="528"/>
                </a:cubicBezTo>
                <a:lnTo>
                  <a:pt x="8820" y="528"/>
                </a:lnTo>
                <a:cubicBezTo>
                  <a:pt x="8204" y="440"/>
                  <a:pt x="7605" y="229"/>
                  <a:pt x="6989" y="123"/>
                </a:cubicBezTo>
                <a:cubicBezTo>
                  <a:pt x="6936" y="123"/>
                  <a:pt x="6919" y="88"/>
                  <a:pt x="6884" y="88"/>
                </a:cubicBezTo>
                <a:cubicBezTo>
                  <a:pt x="6620" y="53"/>
                  <a:pt x="6320" y="0"/>
                  <a:pt x="6056" y="0"/>
                </a:cubicBezTo>
                <a:close/>
              </a:path>
            </a:pathLst>
          </a:custGeom>
          <a:solidFill>
            <a:srgbClr val="FEEFDE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3F3225">
                <a:alpha val="3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Google Shape;431;p48">
            <a:extLst>
              <a:ext uri="{FF2B5EF4-FFF2-40B4-BE49-F238E27FC236}">
                <a16:creationId xmlns="" xmlns:a16="http://schemas.microsoft.com/office/drawing/2014/main" id="{2E9651C4-3BD6-14B4-734C-B61B19984B81}"/>
              </a:ext>
            </a:extLst>
          </p:cNvPr>
          <p:cNvSpPr/>
          <p:nvPr/>
        </p:nvSpPr>
        <p:spPr>
          <a:xfrm>
            <a:off x="215716" y="3319234"/>
            <a:ext cx="4195559" cy="1426909"/>
          </a:xfrm>
          <a:custGeom>
            <a:avLst/>
            <a:gdLst/>
            <a:ahLst/>
            <a:cxnLst/>
            <a:rect l="l" t="t" r="r" b="b"/>
            <a:pathLst>
              <a:path w="26864" h="23659" extrusionOk="0">
                <a:moveTo>
                  <a:pt x="6056" y="0"/>
                </a:moveTo>
                <a:cubicBezTo>
                  <a:pt x="5845" y="0"/>
                  <a:pt x="5616" y="35"/>
                  <a:pt x="5405" y="88"/>
                </a:cubicBezTo>
                <a:cubicBezTo>
                  <a:pt x="5299" y="141"/>
                  <a:pt x="5158" y="176"/>
                  <a:pt x="5053" y="229"/>
                </a:cubicBezTo>
                <a:cubicBezTo>
                  <a:pt x="5000" y="246"/>
                  <a:pt x="4982" y="246"/>
                  <a:pt x="4947" y="282"/>
                </a:cubicBezTo>
                <a:cubicBezTo>
                  <a:pt x="4806" y="317"/>
                  <a:pt x="4683" y="352"/>
                  <a:pt x="4542" y="352"/>
                </a:cubicBezTo>
                <a:lnTo>
                  <a:pt x="4190" y="352"/>
                </a:lnTo>
                <a:cubicBezTo>
                  <a:pt x="3838" y="352"/>
                  <a:pt x="3486" y="334"/>
                  <a:pt x="3116" y="317"/>
                </a:cubicBezTo>
                <a:lnTo>
                  <a:pt x="2888" y="317"/>
                </a:lnTo>
                <a:cubicBezTo>
                  <a:pt x="2764" y="317"/>
                  <a:pt x="2606" y="299"/>
                  <a:pt x="2483" y="299"/>
                </a:cubicBezTo>
                <a:lnTo>
                  <a:pt x="1163" y="299"/>
                </a:lnTo>
                <a:cubicBezTo>
                  <a:pt x="1127" y="299"/>
                  <a:pt x="1092" y="264"/>
                  <a:pt x="1074" y="264"/>
                </a:cubicBezTo>
                <a:lnTo>
                  <a:pt x="916" y="264"/>
                </a:lnTo>
                <a:cubicBezTo>
                  <a:pt x="775" y="264"/>
                  <a:pt x="652" y="264"/>
                  <a:pt x="494" y="246"/>
                </a:cubicBezTo>
                <a:lnTo>
                  <a:pt x="388" y="246"/>
                </a:lnTo>
                <a:cubicBezTo>
                  <a:pt x="335" y="246"/>
                  <a:pt x="300" y="229"/>
                  <a:pt x="230" y="229"/>
                </a:cubicBezTo>
                <a:cubicBezTo>
                  <a:pt x="212" y="229"/>
                  <a:pt x="212" y="229"/>
                  <a:pt x="194" y="264"/>
                </a:cubicBezTo>
                <a:cubicBezTo>
                  <a:pt x="159" y="352"/>
                  <a:pt x="142" y="423"/>
                  <a:pt x="159" y="511"/>
                </a:cubicBezTo>
                <a:lnTo>
                  <a:pt x="230" y="775"/>
                </a:lnTo>
                <a:cubicBezTo>
                  <a:pt x="230" y="827"/>
                  <a:pt x="247" y="845"/>
                  <a:pt x="247" y="863"/>
                </a:cubicBezTo>
                <a:lnTo>
                  <a:pt x="247" y="915"/>
                </a:lnTo>
                <a:cubicBezTo>
                  <a:pt x="247" y="968"/>
                  <a:pt x="282" y="1021"/>
                  <a:pt x="300" y="1074"/>
                </a:cubicBezTo>
                <a:cubicBezTo>
                  <a:pt x="300" y="1109"/>
                  <a:pt x="318" y="1127"/>
                  <a:pt x="318" y="1179"/>
                </a:cubicBezTo>
                <a:cubicBezTo>
                  <a:pt x="318" y="1197"/>
                  <a:pt x="335" y="1232"/>
                  <a:pt x="335" y="1267"/>
                </a:cubicBezTo>
                <a:cubicBezTo>
                  <a:pt x="406" y="1672"/>
                  <a:pt x="335" y="2112"/>
                  <a:pt x="282" y="2535"/>
                </a:cubicBezTo>
                <a:cubicBezTo>
                  <a:pt x="247" y="2693"/>
                  <a:pt x="212" y="2852"/>
                  <a:pt x="212" y="2993"/>
                </a:cubicBezTo>
                <a:lnTo>
                  <a:pt x="265" y="2993"/>
                </a:lnTo>
                <a:lnTo>
                  <a:pt x="265" y="3116"/>
                </a:lnTo>
                <a:cubicBezTo>
                  <a:pt x="265" y="3221"/>
                  <a:pt x="265" y="3362"/>
                  <a:pt x="282" y="3468"/>
                </a:cubicBezTo>
                <a:cubicBezTo>
                  <a:pt x="318" y="3714"/>
                  <a:pt x="546" y="3838"/>
                  <a:pt x="582" y="4066"/>
                </a:cubicBezTo>
                <a:cubicBezTo>
                  <a:pt x="634" y="4190"/>
                  <a:pt x="564" y="4295"/>
                  <a:pt x="634" y="4418"/>
                </a:cubicBezTo>
                <a:cubicBezTo>
                  <a:pt x="722" y="4542"/>
                  <a:pt x="881" y="4542"/>
                  <a:pt x="916" y="4771"/>
                </a:cubicBezTo>
                <a:lnTo>
                  <a:pt x="916" y="4911"/>
                </a:lnTo>
                <a:cubicBezTo>
                  <a:pt x="916" y="4964"/>
                  <a:pt x="898" y="4982"/>
                  <a:pt x="898" y="5035"/>
                </a:cubicBezTo>
                <a:cubicBezTo>
                  <a:pt x="846" y="5158"/>
                  <a:pt x="810" y="5299"/>
                  <a:pt x="898" y="5439"/>
                </a:cubicBezTo>
                <a:cubicBezTo>
                  <a:pt x="969" y="5527"/>
                  <a:pt x="1057" y="5598"/>
                  <a:pt x="1092" y="5686"/>
                </a:cubicBezTo>
                <a:cubicBezTo>
                  <a:pt x="1092" y="5703"/>
                  <a:pt x="1110" y="5756"/>
                  <a:pt x="1145" y="5774"/>
                </a:cubicBezTo>
                <a:cubicBezTo>
                  <a:pt x="1163" y="5827"/>
                  <a:pt x="1180" y="5862"/>
                  <a:pt x="1180" y="5915"/>
                </a:cubicBezTo>
                <a:cubicBezTo>
                  <a:pt x="1180" y="5932"/>
                  <a:pt x="1180" y="5950"/>
                  <a:pt x="1198" y="5950"/>
                </a:cubicBezTo>
                <a:lnTo>
                  <a:pt x="1198" y="5968"/>
                </a:lnTo>
                <a:cubicBezTo>
                  <a:pt x="1198" y="6020"/>
                  <a:pt x="1127" y="6091"/>
                  <a:pt x="1092" y="6126"/>
                </a:cubicBezTo>
                <a:cubicBezTo>
                  <a:pt x="1022" y="6196"/>
                  <a:pt x="969" y="6267"/>
                  <a:pt x="934" y="6302"/>
                </a:cubicBezTo>
                <a:cubicBezTo>
                  <a:pt x="846" y="6408"/>
                  <a:pt x="758" y="6496"/>
                  <a:pt x="670" y="6584"/>
                </a:cubicBezTo>
                <a:cubicBezTo>
                  <a:pt x="617" y="6654"/>
                  <a:pt x="546" y="6742"/>
                  <a:pt x="476" y="6813"/>
                </a:cubicBezTo>
                <a:lnTo>
                  <a:pt x="370" y="6918"/>
                </a:lnTo>
                <a:lnTo>
                  <a:pt x="300" y="6989"/>
                </a:lnTo>
                <a:cubicBezTo>
                  <a:pt x="177" y="7112"/>
                  <a:pt x="124" y="7165"/>
                  <a:pt x="265" y="7358"/>
                </a:cubicBezTo>
                <a:cubicBezTo>
                  <a:pt x="300" y="7429"/>
                  <a:pt x="388" y="7446"/>
                  <a:pt x="441" y="7517"/>
                </a:cubicBezTo>
                <a:cubicBezTo>
                  <a:pt x="476" y="7622"/>
                  <a:pt x="406" y="7816"/>
                  <a:pt x="388" y="7939"/>
                </a:cubicBezTo>
                <a:cubicBezTo>
                  <a:pt x="353" y="8203"/>
                  <a:pt x="300" y="8467"/>
                  <a:pt x="282" y="8731"/>
                </a:cubicBezTo>
                <a:cubicBezTo>
                  <a:pt x="282" y="8766"/>
                  <a:pt x="282" y="8784"/>
                  <a:pt x="265" y="8837"/>
                </a:cubicBezTo>
                <a:cubicBezTo>
                  <a:pt x="230" y="8943"/>
                  <a:pt x="212" y="9083"/>
                  <a:pt x="194" y="9189"/>
                </a:cubicBezTo>
                <a:cubicBezTo>
                  <a:pt x="142" y="9471"/>
                  <a:pt x="194" y="9735"/>
                  <a:pt x="177" y="10016"/>
                </a:cubicBezTo>
                <a:cubicBezTo>
                  <a:pt x="177" y="10140"/>
                  <a:pt x="106" y="10245"/>
                  <a:pt x="89" y="10351"/>
                </a:cubicBezTo>
                <a:cubicBezTo>
                  <a:pt x="89" y="10439"/>
                  <a:pt x="106" y="10544"/>
                  <a:pt x="177" y="10668"/>
                </a:cubicBezTo>
                <a:cubicBezTo>
                  <a:pt x="194" y="10703"/>
                  <a:pt x="212" y="10720"/>
                  <a:pt x="230" y="10773"/>
                </a:cubicBezTo>
                <a:cubicBezTo>
                  <a:pt x="265" y="10844"/>
                  <a:pt x="300" y="10879"/>
                  <a:pt x="318" y="10932"/>
                </a:cubicBezTo>
                <a:cubicBezTo>
                  <a:pt x="441" y="11073"/>
                  <a:pt x="582" y="11231"/>
                  <a:pt x="705" y="11389"/>
                </a:cubicBezTo>
                <a:cubicBezTo>
                  <a:pt x="881" y="11724"/>
                  <a:pt x="740" y="12182"/>
                  <a:pt x="828" y="12534"/>
                </a:cubicBezTo>
                <a:lnTo>
                  <a:pt x="828" y="12604"/>
                </a:lnTo>
                <a:cubicBezTo>
                  <a:pt x="828" y="12639"/>
                  <a:pt x="828" y="12657"/>
                  <a:pt x="846" y="12710"/>
                </a:cubicBezTo>
                <a:cubicBezTo>
                  <a:pt x="881" y="12903"/>
                  <a:pt x="881" y="13132"/>
                  <a:pt x="881" y="13326"/>
                </a:cubicBezTo>
                <a:cubicBezTo>
                  <a:pt x="881" y="13431"/>
                  <a:pt x="916" y="13537"/>
                  <a:pt x="916" y="13625"/>
                </a:cubicBezTo>
                <a:cubicBezTo>
                  <a:pt x="934" y="13801"/>
                  <a:pt x="810" y="13854"/>
                  <a:pt x="634" y="14012"/>
                </a:cubicBezTo>
                <a:cubicBezTo>
                  <a:pt x="529" y="14100"/>
                  <a:pt x="388" y="14188"/>
                  <a:pt x="318" y="14312"/>
                </a:cubicBezTo>
                <a:cubicBezTo>
                  <a:pt x="282" y="14400"/>
                  <a:pt x="282" y="14470"/>
                  <a:pt x="282" y="14540"/>
                </a:cubicBezTo>
                <a:cubicBezTo>
                  <a:pt x="282" y="14576"/>
                  <a:pt x="300" y="14593"/>
                  <a:pt x="300" y="14646"/>
                </a:cubicBezTo>
                <a:cubicBezTo>
                  <a:pt x="318" y="14681"/>
                  <a:pt x="318" y="14734"/>
                  <a:pt x="318" y="14769"/>
                </a:cubicBezTo>
                <a:cubicBezTo>
                  <a:pt x="370" y="15068"/>
                  <a:pt x="247" y="15368"/>
                  <a:pt x="247" y="15649"/>
                </a:cubicBezTo>
                <a:cubicBezTo>
                  <a:pt x="247" y="15878"/>
                  <a:pt x="159" y="15984"/>
                  <a:pt x="159" y="16230"/>
                </a:cubicBezTo>
                <a:lnTo>
                  <a:pt x="159" y="16477"/>
                </a:lnTo>
                <a:lnTo>
                  <a:pt x="159" y="16582"/>
                </a:lnTo>
                <a:cubicBezTo>
                  <a:pt x="159" y="16670"/>
                  <a:pt x="142" y="16758"/>
                  <a:pt x="124" y="16846"/>
                </a:cubicBezTo>
                <a:cubicBezTo>
                  <a:pt x="89" y="16970"/>
                  <a:pt x="1" y="17040"/>
                  <a:pt x="18" y="17198"/>
                </a:cubicBezTo>
                <a:cubicBezTo>
                  <a:pt x="54" y="17445"/>
                  <a:pt x="370" y="17533"/>
                  <a:pt x="476" y="17709"/>
                </a:cubicBezTo>
                <a:cubicBezTo>
                  <a:pt x="582" y="17885"/>
                  <a:pt x="546" y="18184"/>
                  <a:pt x="564" y="18413"/>
                </a:cubicBezTo>
                <a:lnTo>
                  <a:pt x="546" y="18413"/>
                </a:lnTo>
                <a:lnTo>
                  <a:pt x="546" y="18448"/>
                </a:lnTo>
                <a:lnTo>
                  <a:pt x="546" y="18519"/>
                </a:lnTo>
                <a:lnTo>
                  <a:pt x="564" y="18519"/>
                </a:lnTo>
                <a:cubicBezTo>
                  <a:pt x="599" y="18818"/>
                  <a:pt x="599" y="19064"/>
                  <a:pt x="687" y="19381"/>
                </a:cubicBezTo>
                <a:cubicBezTo>
                  <a:pt x="775" y="19610"/>
                  <a:pt x="758" y="19821"/>
                  <a:pt x="758" y="20085"/>
                </a:cubicBezTo>
                <a:cubicBezTo>
                  <a:pt x="758" y="20138"/>
                  <a:pt x="775" y="20261"/>
                  <a:pt x="775" y="20349"/>
                </a:cubicBezTo>
                <a:lnTo>
                  <a:pt x="775" y="20367"/>
                </a:lnTo>
                <a:lnTo>
                  <a:pt x="775" y="20455"/>
                </a:lnTo>
                <a:lnTo>
                  <a:pt x="775" y="20473"/>
                </a:lnTo>
                <a:cubicBezTo>
                  <a:pt x="740" y="20631"/>
                  <a:pt x="722" y="20543"/>
                  <a:pt x="599" y="20649"/>
                </a:cubicBezTo>
                <a:cubicBezTo>
                  <a:pt x="458" y="20807"/>
                  <a:pt x="370" y="21142"/>
                  <a:pt x="282" y="21335"/>
                </a:cubicBezTo>
                <a:cubicBezTo>
                  <a:pt x="142" y="21617"/>
                  <a:pt x="106" y="21951"/>
                  <a:pt x="71" y="22286"/>
                </a:cubicBezTo>
                <a:lnTo>
                  <a:pt x="71" y="22391"/>
                </a:lnTo>
                <a:cubicBezTo>
                  <a:pt x="71" y="22691"/>
                  <a:pt x="106" y="23008"/>
                  <a:pt x="106" y="23289"/>
                </a:cubicBezTo>
                <a:cubicBezTo>
                  <a:pt x="282" y="23360"/>
                  <a:pt x="494" y="23377"/>
                  <a:pt x="722" y="23377"/>
                </a:cubicBezTo>
                <a:lnTo>
                  <a:pt x="1215" y="23377"/>
                </a:lnTo>
                <a:cubicBezTo>
                  <a:pt x="1339" y="23377"/>
                  <a:pt x="1444" y="23377"/>
                  <a:pt x="1550" y="23395"/>
                </a:cubicBezTo>
                <a:cubicBezTo>
                  <a:pt x="1796" y="23448"/>
                  <a:pt x="1990" y="23465"/>
                  <a:pt x="2236" y="23465"/>
                </a:cubicBezTo>
                <a:lnTo>
                  <a:pt x="2254" y="23465"/>
                </a:lnTo>
                <a:cubicBezTo>
                  <a:pt x="2536" y="23465"/>
                  <a:pt x="2800" y="23430"/>
                  <a:pt x="3064" y="23395"/>
                </a:cubicBezTo>
                <a:lnTo>
                  <a:pt x="3187" y="23395"/>
                </a:lnTo>
                <a:cubicBezTo>
                  <a:pt x="3275" y="23395"/>
                  <a:pt x="3381" y="23377"/>
                  <a:pt x="3486" y="23377"/>
                </a:cubicBezTo>
                <a:lnTo>
                  <a:pt x="3504" y="23377"/>
                </a:lnTo>
                <a:cubicBezTo>
                  <a:pt x="4120" y="23377"/>
                  <a:pt x="4718" y="23307"/>
                  <a:pt x="5334" y="23289"/>
                </a:cubicBezTo>
                <a:cubicBezTo>
                  <a:pt x="5599" y="23289"/>
                  <a:pt x="5880" y="23272"/>
                  <a:pt x="6144" y="23254"/>
                </a:cubicBezTo>
                <a:cubicBezTo>
                  <a:pt x="6267" y="23219"/>
                  <a:pt x="6408" y="23201"/>
                  <a:pt x="6567" y="23201"/>
                </a:cubicBezTo>
                <a:lnTo>
                  <a:pt x="6672" y="23201"/>
                </a:lnTo>
                <a:cubicBezTo>
                  <a:pt x="6796" y="23219"/>
                  <a:pt x="6901" y="23289"/>
                  <a:pt x="7024" y="23342"/>
                </a:cubicBezTo>
                <a:cubicBezTo>
                  <a:pt x="7060" y="23342"/>
                  <a:pt x="7077" y="23360"/>
                  <a:pt x="7112" y="23360"/>
                </a:cubicBezTo>
                <a:cubicBezTo>
                  <a:pt x="7236" y="23377"/>
                  <a:pt x="7341" y="23377"/>
                  <a:pt x="7464" y="23377"/>
                </a:cubicBezTo>
                <a:cubicBezTo>
                  <a:pt x="7676" y="23377"/>
                  <a:pt x="7887" y="23360"/>
                  <a:pt x="8081" y="23342"/>
                </a:cubicBezTo>
                <a:cubicBezTo>
                  <a:pt x="8292" y="23307"/>
                  <a:pt x="8503" y="23289"/>
                  <a:pt x="8697" y="23289"/>
                </a:cubicBezTo>
                <a:lnTo>
                  <a:pt x="8855" y="23289"/>
                </a:lnTo>
                <a:cubicBezTo>
                  <a:pt x="8908" y="23289"/>
                  <a:pt x="8926" y="23307"/>
                  <a:pt x="8961" y="23307"/>
                </a:cubicBezTo>
                <a:cubicBezTo>
                  <a:pt x="9049" y="23342"/>
                  <a:pt x="9119" y="23377"/>
                  <a:pt x="9225" y="23377"/>
                </a:cubicBezTo>
                <a:lnTo>
                  <a:pt x="11566" y="23377"/>
                </a:lnTo>
                <a:cubicBezTo>
                  <a:pt x="11742" y="23360"/>
                  <a:pt x="11830" y="23272"/>
                  <a:pt x="11953" y="23219"/>
                </a:cubicBezTo>
                <a:cubicBezTo>
                  <a:pt x="12200" y="23131"/>
                  <a:pt x="12446" y="23113"/>
                  <a:pt x="12693" y="23113"/>
                </a:cubicBezTo>
                <a:lnTo>
                  <a:pt x="13186" y="23113"/>
                </a:lnTo>
                <a:cubicBezTo>
                  <a:pt x="13344" y="23254"/>
                  <a:pt x="13485" y="23272"/>
                  <a:pt x="13678" y="23307"/>
                </a:cubicBezTo>
                <a:cubicBezTo>
                  <a:pt x="13978" y="23360"/>
                  <a:pt x="14312" y="23377"/>
                  <a:pt x="14629" y="23448"/>
                </a:cubicBezTo>
                <a:lnTo>
                  <a:pt x="14629" y="23465"/>
                </a:lnTo>
                <a:cubicBezTo>
                  <a:pt x="14664" y="23465"/>
                  <a:pt x="14682" y="23483"/>
                  <a:pt x="14735" y="23483"/>
                </a:cubicBezTo>
                <a:cubicBezTo>
                  <a:pt x="14858" y="23518"/>
                  <a:pt x="14999" y="23518"/>
                  <a:pt x="15122" y="23518"/>
                </a:cubicBezTo>
                <a:cubicBezTo>
                  <a:pt x="15509" y="23518"/>
                  <a:pt x="15861" y="23448"/>
                  <a:pt x="16178" y="23307"/>
                </a:cubicBezTo>
                <a:cubicBezTo>
                  <a:pt x="16301" y="23272"/>
                  <a:pt x="16425" y="23254"/>
                  <a:pt x="16565" y="23219"/>
                </a:cubicBezTo>
                <a:lnTo>
                  <a:pt x="16794" y="23219"/>
                </a:lnTo>
                <a:cubicBezTo>
                  <a:pt x="16970" y="23219"/>
                  <a:pt x="17146" y="23254"/>
                  <a:pt x="17322" y="23254"/>
                </a:cubicBezTo>
                <a:lnTo>
                  <a:pt x="17358" y="23254"/>
                </a:lnTo>
                <a:cubicBezTo>
                  <a:pt x="17727" y="23254"/>
                  <a:pt x="18097" y="23201"/>
                  <a:pt x="18467" y="23184"/>
                </a:cubicBezTo>
                <a:lnTo>
                  <a:pt x="18590" y="23184"/>
                </a:lnTo>
                <a:cubicBezTo>
                  <a:pt x="18678" y="23184"/>
                  <a:pt x="18783" y="23166"/>
                  <a:pt x="18871" y="23166"/>
                </a:cubicBezTo>
                <a:cubicBezTo>
                  <a:pt x="19347" y="23113"/>
                  <a:pt x="19875" y="23078"/>
                  <a:pt x="20385" y="23078"/>
                </a:cubicBezTo>
                <a:lnTo>
                  <a:pt x="20561" y="23078"/>
                </a:lnTo>
                <a:cubicBezTo>
                  <a:pt x="20966" y="23078"/>
                  <a:pt x="21336" y="23096"/>
                  <a:pt x="21706" y="23184"/>
                </a:cubicBezTo>
                <a:cubicBezTo>
                  <a:pt x="21899" y="23219"/>
                  <a:pt x="22128" y="23219"/>
                  <a:pt x="22322" y="23272"/>
                </a:cubicBezTo>
                <a:cubicBezTo>
                  <a:pt x="22374" y="23272"/>
                  <a:pt x="22392" y="23272"/>
                  <a:pt x="22427" y="23289"/>
                </a:cubicBezTo>
                <a:cubicBezTo>
                  <a:pt x="22498" y="23289"/>
                  <a:pt x="22568" y="23307"/>
                  <a:pt x="22639" y="23307"/>
                </a:cubicBezTo>
                <a:cubicBezTo>
                  <a:pt x="22744" y="23307"/>
                  <a:pt x="22850" y="23307"/>
                  <a:pt x="22955" y="23289"/>
                </a:cubicBezTo>
                <a:cubicBezTo>
                  <a:pt x="23079" y="23272"/>
                  <a:pt x="23202" y="23254"/>
                  <a:pt x="23307" y="23219"/>
                </a:cubicBezTo>
                <a:cubicBezTo>
                  <a:pt x="23395" y="23254"/>
                  <a:pt x="23466" y="23272"/>
                  <a:pt x="23536" y="23289"/>
                </a:cubicBezTo>
                <a:cubicBezTo>
                  <a:pt x="23712" y="23307"/>
                  <a:pt x="23871" y="23307"/>
                  <a:pt x="24047" y="23342"/>
                </a:cubicBezTo>
                <a:cubicBezTo>
                  <a:pt x="24100" y="23342"/>
                  <a:pt x="24170" y="23360"/>
                  <a:pt x="24240" y="23360"/>
                </a:cubicBezTo>
                <a:cubicBezTo>
                  <a:pt x="24258" y="23360"/>
                  <a:pt x="24311" y="23360"/>
                  <a:pt x="24328" y="23377"/>
                </a:cubicBezTo>
                <a:cubicBezTo>
                  <a:pt x="24522" y="23395"/>
                  <a:pt x="24698" y="23465"/>
                  <a:pt x="24874" y="23553"/>
                </a:cubicBezTo>
                <a:cubicBezTo>
                  <a:pt x="25068" y="23641"/>
                  <a:pt x="25244" y="23659"/>
                  <a:pt x="25455" y="23659"/>
                </a:cubicBezTo>
                <a:lnTo>
                  <a:pt x="26212" y="23659"/>
                </a:lnTo>
                <a:cubicBezTo>
                  <a:pt x="26265" y="23659"/>
                  <a:pt x="26282" y="23659"/>
                  <a:pt x="26335" y="23641"/>
                </a:cubicBezTo>
                <a:lnTo>
                  <a:pt x="26458" y="23571"/>
                </a:lnTo>
                <a:cubicBezTo>
                  <a:pt x="26476" y="23272"/>
                  <a:pt x="26423" y="22937"/>
                  <a:pt x="26353" y="22656"/>
                </a:cubicBezTo>
                <a:cubicBezTo>
                  <a:pt x="26353" y="22603"/>
                  <a:pt x="26335" y="22567"/>
                  <a:pt x="26335" y="22515"/>
                </a:cubicBezTo>
                <a:cubicBezTo>
                  <a:pt x="26335" y="22479"/>
                  <a:pt x="26335" y="22462"/>
                  <a:pt x="26300" y="22409"/>
                </a:cubicBezTo>
                <a:lnTo>
                  <a:pt x="26300" y="22251"/>
                </a:lnTo>
                <a:cubicBezTo>
                  <a:pt x="26300" y="22163"/>
                  <a:pt x="26300" y="22075"/>
                  <a:pt x="26335" y="21987"/>
                </a:cubicBezTo>
                <a:cubicBezTo>
                  <a:pt x="26335" y="21934"/>
                  <a:pt x="26353" y="21863"/>
                  <a:pt x="26353" y="21775"/>
                </a:cubicBezTo>
                <a:cubicBezTo>
                  <a:pt x="26388" y="21423"/>
                  <a:pt x="26476" y="21089"/>
                  <a:pt x="26458" y="20737"/>
                </a:cubicBezTo>
                <a:cubicBezTo>
                  <a:pt x="26458" y="20702"/>
                  <a:pt x="26441" y="20649"/>
                  <a:pt x="26441" y="20614"/>
                </a:cubicBezTo>
                <a:cubicBezTo>
                  <a:pt x="26441" y="20561"/>
                  <a:pt x="26423" y="20543"/>
                  <a:pt x="26423" y="20490"/>
                </a:cubicBezTo>
                <a:cubicBezTo>
                  <a:pt x="26388" y="20437"/>
                  <a:pt x="26353" y="20367"/>
                  <a:pt x="26335" y="20297"/>
                </a:cubicBezTo>
                <a:cubicBezTo>
                  <a:pt x="26282" y="20226"/>
                  <a:pt x="26265" y="20173"/>
                  <a:pt x="26212" y="20085"/>
                </a:cubicBezTo>
                <a:cubicBezTo>
                  <a:pt x="26212" y="20050"/>
                  <a:pt x="26212" y="20050"/>
                  <a:pt x="26194" y="20033"/>
                </a:cubicBezTo>
                <a:cubicBezTo>
                  <a:pt x="26089" y="19821"/>
                  <a:pt x="26089" y="19593"/>
                  <a:pt x="26124" y="19346"/>
                </a:cubicBezTo>
                <a:cubicBezTo>
                  <a:pt x="26159" y="19293"/>
                  <a:pt x="26177" y="19205"/>
                  <a:pt x="26212" y="19135"/>
                </a:cubicBezTo>
                <a:cubicBezTo>
                  <a:pt x="26265" y="19047"/>
                  <a:pt x="26282" y="18959"/>
                  <a:pt x="26300" y="18871"/>
                </a:cubicBezTo>
                <a:lnTo>
                  <a:pt x="26300" y="18818"/>
                </a:lnTo>
                <a:cubicBezTo>
                  <a:pt x="26300" y="18783"/>
                  <a:pt x="26300" y="18712"/>
                  <a:pt x="26282" y="18660"/>
                </a:cubicBezTo>
                <a:cubicBezTo>
                  <a:pt x="26282" y="18624"/>
                  <a:pt x="26265" y="18607"/>
                  <a:pt x="26265" y="18554"/>
                </a:cubicBezTo>
                <a:lnTo>
                  <a:pt x="26318" y="18554"/>
                </a:lnTo>
                <a:cubicBezTo>
                  <a:pt x="26318" y="18536"/>
                  <a:pt x="26282" y="18484"/>
                  <a:pt x="26282" y="18466"/>
                </a:cubicBezTo>
                <a:cubicBezTo>
                  <a:pt x="26265" y="18378"/>
                  <a:pt x="26230" y="18290"/>
                  <a:pt x="26194" y="18202"/>
                </a:cubicBezTo>
                <a:cubicBezTo>
                  <a:pt x="26159" y="18026"/>
                  <a:pt x="26194" y="17850"/>
                  <a:pt x="26159" y="17674"/>
                </a:cubicBezTo>
                <a:cubicBezTo>
                  <a:pt x="26089" y="17375"/>
                  <a:pt x="26018" y="17040"/>
                  <a:pt x="26001" y="16723"/>
                </a:cubicBezTo>
                <a:lnTo>
                  <a:pt x="26001" y="16618"/>
                </a:lnTo>
                <a:lnTo>
                  <a:pt x="26001" y="16600"/>
                </a:lnTo>
                <a:cubicBezTo>
                  <a:pt x="26001" y="16318"/>
                  <a:pt x="26001" y="16054"/>
                  <a:pt x="26089" y="15755"/>
                </a:cubicBezTo>
                <a:cubicBezTo>
                  <a:pt x="26142" y="15614"/>
                  <a:pt x="26194" y="15456"/>
                  <a:pt x="26265" y="15315"/>
                </a:cubicBezTo>
                <a:lnTo>
                  <a:pt x="26265" y="15262"/>
                </a:lnTo>
                <a:cubicBezTo>
                  <a:pt x="26300" y="15174"/>
                  <a:pt x="26335" y="15104"/>
                  <a:pt x="26370" y="15033"/>
                </a:cubicBezTo>
                <a:cubicBezTo>
                  <a:pt x="26406" y="14998"/>
                  <a:pt x="26423" y="14945"/>
                  <a:pt x="26423" y="14928"/>
                </a:cubicBezTo>
                <a:cubicBezTo>
                  <a:pt x="26441" y="14875"/>
                  <a:pt x="26458" y="14822"/>
                  <a:pt x="26494" y="14752"/>
                </a:cubicBezTo>
                <a:cubicBezTo>
                  <a:pt x="26511" y="14716"/>
                  <a:pt x="26529" y="14681"/>
                  <a:pt x="26529" y="14646"/>
                </a:cubicBezTo>
                <a:cubicBezTo>
                  <a:pt x="26687" y="14312"/>
                  <a:pt x="26863" y="13924"/>
                  <a:pt x="26793" y="13590"/>
                </a:cubicBezTo>
                <a:cubicBezTo>
                  <a:pt x="26740" y="13326"/>
                  <a:pt x="26722" y="13079"/>
                  <a:pt x="26687" y="12815"/>
                </a:cubicBezTo>
                <a:cubicBezTo>
                  <a:pt x="26687" y="12780"/>
                  <a:pt x="26652" y="12745"/>
                  <a:pt x="26652" y="12710"/>
                </a:cubicBezTo>
                <a:cubicBezTo>
                  <a:pt x="26652" y="12657"/>
                  <a:pt x="26634" y="12622"/>
                  <a:pt x="26634" y="12551"/>
                </a:cubicBezTo>
                <a:cubicBezTo>
                  <a:pt x="26564" y="12252"/>
                  <a:pt x="26476" y="11988"/>
                  <a:pt x="26476" y="11671"/>
                </a:cubicBezTo>
                <a:cubicBezTo>
                  <a:pt x="26476" y="11460"/>
                  <a:pt x="26388" y="11231"/>
                  <a:pt x="26353" y="11020"/>
                </a:cubicBezTo>
                <a:cubicBezTo>
                  <a:pt x="26353" y="10967"/>
                  <a:pt x="26335" y="10932"/>
                  <a:pt x="26335" y="10879"/>
                </a:cubicBezTo>
                <a:lnTo>
                  <a:pt x="26335" y="10773"/>
                </a:lnTo>
                <a:lnTo>
                  <a:pt x="26265" y="10773"/>
                </a:lnTo>
                <a:lnTo>
                  <a:pt x="26265" y="9611"/>
                </a:lnTo>
                <a:cubicBezTo>
                  <a:pt x="26247" y="9523"/>
                  <a:pt x="26247" y="9435"/>
                  <a:pt x="26247" y="9347"/>
                </a:cubicBezTo>
                <a:lnTo>
                  <a:pt x="26247" y="8943"/>
                </a:lnTo>
                <a:lnTo>
                  <a:pt x="26247" y="8837"/>
                </a:lnTo>
                <a:lnTo>
                  <a:pt x="26247" y="8678"/>
                </a:lnTo>
                <a:cubicBezTo>
                  <a:pt x="26247" y="8573"/>
                  <a:pt x="26212" y="8485"/>
                  <a:pt x="26177" y="8414"/>
                </a:cubicBezTo>
                <a:cubicBezTo>
                  <a:pt x="26089" y="7886"/>
                  <a:pt x="26159" y="7358"/>
                  <a:pt x="26247" y="6830"/>
                </a:cubicBezTo>
                <a:cubicBezTo>
                  <a:pt x="26265" y="6672"/>
                  <a:pt x="26300" y="6513"/>
                  <a:pt x="26353" y="6372"/>
                </a:cubicBezTo>
                <a:cubicBezTo>
                  <a:pt x="26353" y="6337"/>
                  <a:pt x="26370" y="6302"/>
                  <a:pt x="26370" y="6284"/>
                </a:cubicBezTo>
                <a:cubicBezTo>
                  <a:pt x="26511" y="5809"/>
                  <a:pt x="26617" y="5492"/>
                  <a:pt x="26634" y="5070"/>
                </a:cubicBezTo>
                <a:lnTo>
                  <a:pt x="26634" y="5017"/>
                </a:lnTo>
                <a:lnTo>
                  <a:pt x="26634" y="4964"/>
                </a:lnTo>
                <a:lnTo>
                  <a:pt x="26634" y="4876"/>
                </a:lnTo>
                <a:lnTo>
                  <a:pt x="26634" y="3732"/>
                </a:lnTo>
                <a:cubicBezTo>
                  <a:pt x="26634" y="3292"/>
                  <a:pt x="26705" y="2852"/>
                  <a:pt x="26722" y="2376"/>
                </a:cubicBezTo>
                <a:cubicBezTo>
                  <a:pt x="26722" y="2007"/>
                  <a:pt x="26652" y="1637"/>
                  <a:pt x="26634" y="1267"/>
                </a:cubicBezTo>
                <a:lnTo>
                  <a:pt x="26634" y="1197"/>
                </a:lnTo>
                <a:lnTo>
                  <a:pt x="26634" y="1179"/>
                </a:lnTo>
                <a:lnTo>
                  <a:pt x="26634" y="1091"/>
                </a:lnTo>
                <a:cubicBezTo>
                  <a:pt x="26634" y="951"/>
                  <a:pt x="26652" y="827"/>
                  <a:pt x="26617" y="687"/>
                </a:cubicBezTo>
                <a:cubicBezTo>
                  <a:pt x="26564" y="493"/>
                  <a:pt x="26546" y="334"/>
                  <a:pt x="26546" y="123"/>
                </a:cubicBezTo>
                <a:lnTo>
                  <a:pt x="26458" y="211"/>
                </a:lnTo>
                <a:cubicBezTo>
                  <a:pt x="26423" y="246"/>
                  <a:pt x="26388" y="299"/>
                  <a:pt x="26370" y="299"/>
                </a:cubicBezTo>
                <a:cubicBezTo>
                  <a:pt x="26353" y="299"/>
                  <a:pt x="26353" y="299"/>
                  <a:pt x="26335" y="264"/>
                </a:cubicBezTo>
                <a:cubicBezTo>
                  <a:pt x="26282" y="246"/>
                  <a:pt x="26265" y="246"/>
                  <a:pt x="26212" y="246"/>
                </a:cubicBezTo>
                <a:lnTo>
                  <a:pt x="26159" y="246"/>
                </a:lnTo>
                <a:cubicBezTo>
                  <a:pt x="26018" y="246"/>
                  <a:pt x="25913" y="264"/>
                  <a:pt x="25807" y="264"/>
                </a:cubicBezTo>
                <a:lnTo>
                  <a:pt x="25754" y="264"/>
                </a:lnTo>
                <a:cubicBezTo>
                  <a:pt x="25473" y="264"/>
                  <a:pt x="25226" y="246"/>
                  <a:pt x="24945" y="211"/>
                </a:cubicBezTo>
                <a:lnTo>
                  <a:pt x="24804" y="211"/>
                </a:lnTo>
                <a:cubicBezTo>
                  <a:pt x="24663" y="211"/>
                  <a:pt x="24522" y="229"/>
                  <a:pt x="24399" y="246"/>
                </a:cubicBezTo>
                <a:cubicBezTo>
                  <a:pt x="24346" y="246"/>
                  <a:pt x="24328" y="246"/>
                  <a:pt x="24276" y="282"/>
                </a:cubicBezTo>
                <a:lnTo>
                  <a:pt x="22744" y="282"/>
                </a:lnTo>
                <a:cubicBezTo>
                  <a:pt x="22656" y="282"/>
                  <a:pt x="22550" y="282"/>
                  <a:pt x="22462" y="299"/>
                </a:cubicBezTo>
                <a:cubicBezTo>
                  <a:pt x="22410" y="299"/>
                  <a:pt x="22392" y="317"/>
                  <a:pt x="22339" y="317"/>
                </a:cubicBezTo>
                <a:cubicBezTo>
                  <a:pt x="22058" y="370"/>
                  <a:pt x="21794" y="458"/>
                  <a:pt x="21494" y="511"/>
                </a:cubicBezTo>
                <a:cubicBezTo>
                  <a:pt x="21371" y="546"/>
                  <a:pt x="21283" y="546"/>
                  <a:pt x="21195" y="546"/>
                </a:cubicBezTo>
                <a:cubicBezTo>
                  <a:pt x="20966" y="546"/>
                  <a:pt x="20737" y="493"/>
                  <a:pt x="20526" y="475"/>
                </a:cubicBezTo>
                <a:lnTo>
                  <a:pt x="20526" y="458"/>
                </a:lnTo>
                <a:cubicBezTo>
                  <a:pt x="20473" y="458"/>
                  <a:pt x="20456" y="458"/>
                  <a:pt x="20403" y="423"/>
                </a:cubicBezTo>
                <a:lnTo>
                  <a:pt x="20262" y="423"/>
                </a:lnTo>
                <a:cubicBezTo>
                  <a:pt x="20104" y="423"/>
                  <a:pt x="19945" y="405"/>
                  <a:pt x="19787" y="405"/>
                </a:cubicBezTo>
                <a:cubicBezTo>
                  <a:pt x="19699" y="405"/>
                  <a:pt x="19611" y="405"/>
                  <a:pt x="19523" y="423"/>
                </a:cubicBezTo>
                <a:cubicBezTo>
                  <a:pt x="19329" y="458"/>
                  <a:pt x="19153" y="511"/>
                  <a:pt x="18959" y="511"/>
                </a:cubicBezTo>
                <a:lnTo>
                  <a:pt x="18907" y="511"/>
                </a:lnTo>
                <a:cubicBezTo>
                  <a:pt x="18801" y="511"/>
                  <a:pt x="18713" y="511"/>
                  <a:pt x="18607" y="493"/>
                </a:cubicBezTo>
                <a:cubicBezTo>
                  <a:pt x="18555" y="493"/>
                  <a:pt x="18537" y="475"/>
                  <a:pt x="18502" y="475"/>
                </a:cubicBezTo>
                <a:cubicBezTo>
                  <a:pt x="18379" y="440"/>
                  <a:pt x="18273" y="405"/>
                  <a:pt x="18185" y="352"/>
                </a:cubicBezTo>
                <a:cubicBezTo>
                  <a:pt x="18097" y="317"/>
                  <a:pt x="18097" y="282"/>
                  <a:pt x="18009" y="246"/>
                </a:cubicBezTo>
                <a:lnTo>
                  <a:pt x="17938" y="246"/>
                </a:lnTo>
                <a:cubicBezTo>
                  <a:pt x="17815" y="246"/>
                  <a:pt x="17586" y="334"/>
                  <a:pt x="17481" y="352"/>
                </a:cubicBezTo>
                <a:cubicBezTo>
                  <a:pt x="17217" y="423"/>
                  <a:pt x="16953" y="475"/>
                  <a:pt x="16671" y="493"/>
                </a:cubicBezTo>
                <a:lnTo>
                  <a:pt x="16530" y="493"/>
                </a:lnTo>
                <a:cubicBezTo>
                  <a:pt x="16354" y="493"/>
                  <a:pt x="16213" y="511"/>
                  <a:pt x="16037" y="511"/>
                </a:cubicBezTo>
                <a:cubicBezTo>
                  <a:pt x="15632" y="511"/>
                  <a:pt x="15245" y="493"/>
                  <a:pt x="14893" y="405"/>
                </a:cubicBezTo>
                <a:cubicBezTo>
                  <a:pt x="14823" y="387"/>
                  <a:pt x="14770" y="387"/>
                  <a:pt x="14735" y="352"/>
                </a:cubicBezTo>
                <a:cubicBezTo>
                  <a:pt x="14682" y="352"/>
                  <a:pt x="14664" y="334"/>
                  <a:pt x="14629" y="334"/>
                </a:cubicBezTo>
                <a:lnTo>
                  <a:pt x="13344" y="334"/>
                </a:lnTo>
                <a:cubicBezTo>
                  <a:pt x="13238" y="334"/>
                  <a:pt x="13150" y="334"/>
                  <a:pt x="13062" y="317"/>
                </a:cubicBezTo>
                <a:cubicBezTo>
                  <a:pt x="12974" y="299"/>
                  <a:pt x="12904" y="246"/>
                  <a:pt x="12833" y="176"/>
                </a:cubicBezTo>
                <a:lnTo>
                  <a:pt x="12798" y="176"/>
                </a:lnTo>
                <a:cubicBezTo>
                  <a:pt x="12745" y="176"/>
                  <a:pt x="12728" y="158"/>
                  <a:pt x="12693" y="158"/>
                </a:cubicBezTo>
                <a:lnTo>
                  <a:pt x="12622" y="158"/>
                </a:lnTo>
                <a:cubicBezTo>
                  <a:pt x="12393" y="158"/>
                  <a:pt x="12200" y="229"/>
                  <a:pt x="12006" y="264"/>
                </a:cubicBezTo>
                <a:cubicBezTo>
                  <a:pt x="12006" y="299"/>
                  <a:pt x="11918" y="317"/>
                  <a:pt x="11918" y="334"/>
                </a:cubicBezTo>
                <a:cubicBezTo>
                  <a:pt x="11777" y="334"/>
                  <a:pt x="11320" y="352"/>
                  <a:pt x="10862" y="387"/>
                </a:cubicBezTo>
                <a:lnTo>
                  <a:pt x="10756" y="387"/>
                </a:lnTo>
                <a:cubicBezTo>
                  <a:pt x="10175" y="423"/>
                  <a:pt x="9612" y="475"/>
                  <a:pt x="9630" y="599"/>
                </a:cubicBezTo>
                <a:cubicBezTo>
                  <a:pt x="9577" y="616"/>
                  <a:pt x="9524" y="616"/>
                  <a:pt x="9454" y="616"/>
                </a:cubicBezTo>
                <a:cubicBezTo>
                  <a:pt x="9278" y="616"/>
                  <a:pt x="9084" y="563"/>
                  <a:pt x="8926" y="528"/>
                </a:cubicBezTo>
                <a:lnTo>
                  <a:pt x="8820" y="528"/>
                </a:lnTo>
                <a:cubicBezTo>
                  <a:pt x="8204" y="440"/>
                  <a:pt x="7605" y="229"/>
                  <a:pt x="6989" y="123"/>
                </a:cubicBezTo>
                <a:cubicBezTo>
                  <a:pt x="6936" y="123"/>
                  <a:pt x="6919" y="88"/>
                  <a:pt x="6884" y="88"/>
                </a:cubicBezTo>
                <a:cubicBezTo>
                  <a:pt x="6620" y="53"/>
                  <a:pt x="6320" y="0"/>
                  <a:pt x="6056" y="0"/>
                </a:cubicBezTo>
                <a:close/>
              </a:path>
            </a:pathLst>
          </a:custGeom>
          <a:solidFill>
            <a:srgbClr val="FEEFDE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3F3225">
                <a:alpha val="3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BPTT, …</a:t>
            </a:r>
          </a:p>
        </p:txBody>
      </p:sp>
      <p:sp>
        <p:nvSpPr>
          <p:cNvPr id="41" name="Google Shape;431;p48">
            <a:extLst>
              <a:ext uri="{FF2B5EF4-FFF2-40B4-BE49-F238E27FC236}">
                <a16:creationId xmlns="" xmlns:a16="http://schemas.microsoft.com/office/drawing/2014/main" id="{8587B588-90BD-C73D-5518-D2A54DE241CB}"/>
              </a:ext>
            </a:extLst>
          </p:cNvPr>
          <p:cNvSpPr/>
          <p:nvPr/>
        </p:nvSpPr>
        <p:spPr>
          <a:xfrm>
            <a:off x="4719841" y="1449641"/>
            <a:ext cx="4195559" cy="1426909"/>
          </a:xfrm>
          <a:custGeom>
            <a:avLst/>
            <a:gdLst/>
            <a:ahLst/>
            <a:cxnLst/>
            <a:rect l="l" t="t" r="r" b="b"/>
            <a:pathLst>
              <a:path w="26864" h="23659" extrusionOk="0">
                <a:moveTo>
                  <a:pt x="6056" y="0"/>
                </a:moveTo>
                <a:cubicBezTo>
                  <a:pt x="5845" y="0"/>
                  <a:pt x="5616" y="35"/>
                  <a:pt x="5405" y="88"/>
                </a:cubicBezTo>
                <a:cubicBezTo>
                  <a:pt x="5299" y="141"/>
                  <a:pt x="5158" y="176"/>
                  <a:pt x="5053" y="229"/>
                </a:cubicBezTo>
                <a:cubicBezTo>
                  <a:pt x="5000" y="246"/>
                  <a:pt x="4982" y="246"/>
                  <a:pt x="4947" y="282"/>
                </a:cubicBezTo>
                <a:cubicBezTo>
                  <a:pt x="4806" y="317"/>
                  <a:pt x="4683" y="352"/>
                  <a:pt x="4542" y="352"/>
                </a:cubicBezTo>
                <a:lnTo>
                  <a:pt x="4190" y="352"/>
                </a:lnTo>
                <a:cubicBezTo>
                  <a:pt x="3838" y="352"/>
                  <a:pt x="3486" y="334"/>
                  <a:pt x="3116" y="317"/>
                </a:cubicBezTo>
                <a:lnTo>
                  <a:pt x="2888" y="317"/>
                </a:lnTo>
                <a:cubicBezTo>
                  <a:pt x="2764" y="317"/>
                  <a:pt x="2606" y="299"/>
                  <a:pt x="2483" y="299"/>
                </a:cubicBezTo>
                <a:lnTo>
                  <a:pt x="1163" y="299"/>
                </a:lnTo>
                <a:cubicBezTo>
                  <a:pt x="1127" y="299"/>
                  <a:pt x="1092" y="264"/>
                  <a:pt x="1074" y="264"/>
                </a:cubicBezTo>
                <a:lnTo>
                  <a:pt x="916" y="264"/>
                </a:lnTo>
                <a:cubicBezTo>
                  <a:pt x="775" y="264"/>
                  <a:pt x="652" y="264"/>
                  <a:pt x="494" y="246"/>
                </a:cubicBezTo>
                <a:lnTo>
                  <a:pt x="388" y="246"/>
                </a:lnTo>
                <a:cubicBezTo>
                  <a:pt x="335" y="246"/>
                  <a:pt x="300" y="229"/>
                  <a:pt x="230" y="229"/>
                </a:cubicBezTo>
                <a:cubicBezTo>
                  <a:pt x="212" y="229"/>
                  <a:pt x="212" y="229"/>
                  <a:pt x="194" y="264"/>
                </a:cubicBezTo>
                <a:cubicBezTo>
                  <a:pt x="159" y="352"/>
                  <a:pt x="142" y="423"/>
                  <a:pt x="159" y="511"/>
                </a:cubicBezTo>
                <a:lnTo>
                  <a:pt x="230" y="775"/>
                </a:lnTo>
                <a:cubicBezTo>
                  <a:pt x="230" y="827"/>
                  <a:pt x="247" y="845"/>
                  <a:pt x="247" y="863"/>
                </a:cubicBezTo>
                <a:lnTo>
                  <a:pt x="247" y="915"/>
                </a:lnTo>
                <a:cubicBezTo>
                  <a:pt x="247" y="968"/>
                  <a:pt x="282" y="1021"/>
                  <a:pt x="300" y="1074"/>
                </a:cubicBezTo>
                <a:cubicBezTo>
                  <a:pt x="300" y="1109"/>
                  <a:pt x="318" y="1127"/>
                  <a:pt x="318" y="1179"/>
                </a:cubicBezTo>
                <a:cubicBezTo>
                  <a:pt x="318" y="1197"/>
                  <a:pt x="335" y="1232"/>
                  <a:pt x="335" y="1267"/>
                </a:cubicBezTo>
                <a:cubicBezTo>
                  <a:pt x="406" y="1672"/>
                  <a:pt x="335" y="2112"/>
                  <a:pt x="282" y="2535"/>
                </a:cubicBezTo>
                <a:cubicBezTo>
                  <a:pt x="247" y="2693"/>
                  <a:pt x="212" y="2852"/>
                  <a:pt x="212" y="2993"/>
                </a:cubicBezTo>
                <a:lnTo>
                  <a:pt x="265" y="2993"/>
                </a:lnTo>
                <a:lnTo>
                  <a:pt x="265" y="3116"/>
                </a:lnTo>
                <a:cubicBezTo>
                  <a:pt x="265" y="3221"/>
                  <a:pt x="265" y="3362"/>
                  <a:pt x="282" y="3468"/>
                </a:cubicBezTo>
                <a:cubicBezTo>
                  <a:pt x="318" y="3714"/>
                  <a:pt x="546" y="3838"/>
                  <a:pt x="582" y="4066"/>
                </a:cubicBezTo>
                <a:cubicBezTo>
                  <a:pt x="634" y="4190"/>
                  <a:pt x="564" y="4295"/>
                  <a:pt x="634" y="4418"/>
                </a:cubicBezTo>
                <a:cubicBezTo>
                  <a:pt x="722" y="4542"/>
                  <a:pt x="881" y="4542"/>
                  <a:pt x="916" y="4771"/>
                </a:cubicBezTo>
                <a:lnTo>
                  <a:pt x="916" y="4911"/>
                </a:lnTo>
                <a:cubicBezTo>
                  <a:pt x="916" y="4964"/>
                  <a:pt x="898" y="4982"/>
                  <a:pt x="898" y="5035"/>
                </a:cubicBezTo>
                <a:cubicBezTo>
                  <a:pt x="846" y="5158"/>
                  <a:pt x="810" y="5299"/>
                  <a:pt x="898" y="5439"/>
                </a:cubicBezTo>
                <a:cubicBezTo>
                  <a:pt x="969" y="5527"/>
                  <a:pt x="1057" y="5598"/>
                  <a:pt x="1092" y="5686"/>
                </a:cubicBezTo>
                <a:cubicBezTo>
                  <a:pt x="1092" y="5703"/>
                  <a:pt x="1110" y="5756"/>
                  <a:pt x="1145" y="5774"/>
                </a:cubicBezTo>
                <a:cubicBezTo>
                  <a:pt x="1163" y="5827"/>
                  <a:pt x="1180" y="5862"/>
                  <a:pt x="1180" y="5915"/>
                </a:cubicBezTo>
                <a:cubicBezTo>
                  <a:pt x="1180" y="5932"/>
                  <a:pt x="1180" y="5950"/>
                  <a:pt x="1198" y="5950"/>
                </a:cubicBezTo>
                <a:lnTo>
                  <a:pt x="1198" y="5968"/>
                </a:lnTo>
                <a:cubicBezTo>
                  <a:pt x="1198" y="6020"/>
                  <a:pt x="1127" y="6091"/>
                  <a:pt x="1092" y="6126"/>
                </a:cubicBezTo>
                <a:cubicBezTo>
                  <a:pt x="1022" y="6196"/>
                  <a:pt x="969" y="6267"/>
                  <a:pt x="934" y="6302"/>
                </a:cubicBezTo>
                <a:cubicBezTo>
                  <a:pt x="846" y="6408"/>
                  <a:pt x="758" y="6496"/>
                  <a:pt x="670" y="6584"/>
                </a:cubicBezTo>
                <a:cubicBezTo>
                  <a:pt x="617" y="6654"/>
                  <a:pt x="546" y="6742"/>
                  <a:pt x="476" y="6813"/>
                </a:cubicBezTo>
                <a:lnTo>
                  <a:pt x="370" y="6918"/>
                </a:lnTo>
                <a:lnTo>
                  <a:pt x="300" y="6989"/>
                </a:lnTo>
                <a:cubicBezTo>
                  <a:pt x="177" y="7112"/>
                  <a:pt x="124" y="7165"/>
                  <a:pt x="265" y="7358"/>
                </a:cubicBezTo>
                <a:cubicBezTo>
                  <a:pt x="300" y="7429"/>
                  <a:pt x="388" y="7446"/>
                  <a:pt x="441" y="7517"/>
                </a:cubicBezTo>
                <a:cubicBezTo>
                  <a:pt x="476" y="7622"/>
                  <a:pt x="406" y="7816"/>
                  <a:pt x="388" y="7939"/>
                </a:cubicBezTo>
                <a:cubicBezTo>
                  <a:pt x="353" y="8203"/>
                  <a:pt x="300" y="8467"/>
                  <a:pt x="282" y="8731"/>
                </a:cubicBezTo>
                <a:cubicBezTo>
                  <a:pt x="282" y="8766"/>
                  <a:pt x="282" y="8784"/>
                  <a:pt x="265" y="8837"/>
                </a:cubicBezTo>
                <a:cubicBezTo>
                  <a:pt x="230" y="8943"/>
                  <a:pt x="212" y="9083"/>
                  <a:pt x="194" y="9189"/>
                </a:cubicBezTo>
                <a:cubicBezTo>
                  <a:pt x="142" y="9471"/>
                  <a:pt x="194" y="9735"/>
                  <a:pt x="177" y="10016"/>
                </a:cubicBezTo>
                <a:cubicBezTo>
                  <a:pt x="177" y="10140"/>
                  <a:pt x="106" y="10245"/>
                  <a:pt x="89" y="10351"/>
                </a:cubicBezTo>
                <a:cubicBezTo>
                  <a:pt x="89" y="10439"/>
                  <a:pt x="106" y="10544"/>
                  <a:pt x="177" y="10668"/>
                </a:cubicBezTo>
                <a:cubicBezTo>
                  <a:pt x="194" y="10703"/>
                  <a:pt x="212" y="10720"/>
                  <a:pt x="230" y="10773"/>
                </a:cubicBezTo>
                <a:cubicBezTo>
                  <a:pt x="265" y="10844"/>
                  <a:pt x="300" y="10879"/>
                  <a:pt x="318" y="10932"/>
                </a:cubicBezTo>
                <a:cubicBezTo>
                  <a:pt x="441" y="11073"/>
                  <a:pt x="582" y="11231"/>
                  <a:pt x="705" y="11389"/>
                </a:cubicBezTo>
                <a:cubicBezTo>
                  <a:pt x="881" y="11724"/>
                  <a:pt x="740" y="12182"/>
                  <a:pt x="828" y="12534"/>
                </a:cubicBezTo>
                <a:lnTo>
                  <a:pt x="828" y="12604"/>
                </a:lnTo>
                <a:cubicBezTo>
                  <a:pt x="828" y="12639"/>
                  <a:pt x="828" y="12657"/>
                  <a:pt x="846" y="12710"/>
                </a:cubicBezTo>
                <a:cubicBezTo>
                  <a:pt x="881" y="12903"/>
                  <a:pt x="881" y="13132"/>
                  <a:pt x="881" y="13326"/>
                </a:cubicBezTo>
                <a:cubicBezTo>
                  <a:pt x="881" y="13431"/>
                  <a:pt x="916" y="13537"/>
                  <a:pt x="916" y="13625"/>
                </a:cubicBezTo>
                <a:cubicBezTo>
                  <a:pt x="934" y="13801"/>
                  <a:pt x="810" y="13854"/>
                  <a:pt x="634" y="14012"/>
                </a:cubicBezTo>
                <a:cubicBezTo>
                  <a:pt x="529" y="14100"/>
                  <a:pt x="388" y="14188"/>
                  <a:pt x="318" y="14312"/>
                </a:cubicBezTo>
                <a:cubicBezTo>
                  <a:pt x="282" y="14400"/>
                  <a:pt x="282" y="14470"/>
                  <a:pt x="282" y="14540"/>
                </a:cubicBezTo>
                <a:cubicBezTo>
                  <a:pt x="282" y="14576"/>
                  <a:pt x="300" y="14593"/>
                  <a:pt x="300" y="14646"/>
                </a:cubicBezTo>
                <a:cubicBezTo>
                  <a:pt x="318" y="14681"/>
                  <a:pt x="318" y="14734"/>
                  <a:pt x="318" y="14769"/>
                </a:cubicBezTo>
                <a:cubicBezTo>
                  <a:pt x="370" y="15068"/>
                  <a:pt x="247" y="15368"/>
                  <a:pt x="247" y="15649"/>
                </a:cubicBezTo>
                <a:cubicBezTo>
                  <a:pt x="247" y="15878"/>
                  <a:pt x="159" y="15984"/>
                  <a:pt x="159" y="16230"/>
                </a:cubicBezTo>
                <a:lnTo>
                  <a:pt x="159" y="16477"/>
                </a:lnTo>
                <a:lnTo>
                  <a:pt x="159" y="16582"/>
                </a:lnTo>
                <a:cubicBezTo>
                  <a:pt x="159" y="16670"/>
                  <a:pt x="142" y="16758"/>
                  <a:pt x="124" y="16846"/>
                </a:cubicBezTo>
                <a:cubicBezTo>
                  <a:pt x="89" y="16970"/>
                  <a:pt x="1" y="17040"/>
                  <a:pt x="18" y="17198"/>
                </a:cubicBezTo>
                <a:cubicBezTo>
                  <a:pt x="54" y="17445"/>
                  <a:pt x="370" y="17533"/>
                  <a:pt x="476" y="17709"/>
                </a:cubicBezTo>
                <a:cubicBezTo>
                  <a:pt x="582" y="17885"/>
                  <a:pt x="546" y="18184"/>
                  <a:pt x="564" y="18413"/>
                </a:cubicBezTo>
                <a:lnTo>
                  <a:pt x="546" y="18413"/>
                </a:lnTo>
                <a:lnTo>
                  <a:pt x="546" y="18448"/>
                </a:lnTo>
                <a:lnTo>
                  <a:pt x="546" y="18519"/>
                </a:lnTo>
                <a:lnTo>
                  <a:pt x="564" y="18519"/>
                </a:lnTo>
                <a:cubicBezTo>
                  <a:pt x="599" y="18818"/>
                  <a:pt x="599" y="19064"/>
                  <a:pt x="687" y="19381"/>
                </a:cubicBezTo>
                <a:cubicBezTo>
                  <a:pt x="775" y="19610"/>
                  <a:pt x="758" y="19821"/>
                  <a:pt x="758" y="20085"/>
                </a:cubicBezTo>
                <a:cubicBezTo>
                  <a:pt x="758" y="20138"/>
                  <a:pt x="775" y="20261"/>
                  <a:pt x="775" y="20349"/>
                </a:cubicBezTo>
                <a:lnTo>
                  <a:pt x="775" y="20367"/>
                </a:lnTo>
                <a:lnTo>
                  <a:pt x="775" y="20455"/>
                </a:lnTo>
                <a:lnTo>
                  <a:pt x="775" y="20473"/>
                </a:lnTo>
                <a:cubicBezTo>
                  <a:pt x="740" y="20631"/>
                  <a:pt x="722" y="20543"/>
                  <a:pt x="599" y="20649"/>
                </a:cubicBezTo>
                <a:cubicBezTo>
                  <a:pt x="458" y="20807"/>
                  <a:pt x="370" y="21142"/>
                  <a:pt x="282" y="21335"/>
                </a:cubicBezTo>
                <a:cubicBezTo>
                  <a:pt x="142" y="21617"/>
                  <a:pt x="106" y="21951"/>
                  <a:pt x="71" y="22286"/>
                </a:cubicBezTo>
                <a:lnTo>
                  <a:pt x="71" y="22391"/>
                </a:lnTo>
                <a:cubicBezTo>
                  <a:pt x="71" y="22691"/>
                  <a:pt x="106" y="23008"/>
                  <a:pt x="106" y="23289"/>
                </a:cubicBezTo>
                <a:cubicBezTo>
                  <a:pt x="282" y="23360"/>
                  <a:pt x="494" y="23377"/>
                  <a:pt x="722" y="23377"/>
                </a:cubicBezTo>
                <a:lnTo>
                  <a:pt x="1215" y="23377"/>
                </a:lnTo>
                <a:cubicBezTo>
                  <a:pt x="1339" y="23377"/>
                  <a:pt x="1444" y="23377"/>
                  <a:pt x="1550" y="23395"/>
                </a:cubicBezTo>
                <a:cubicBezTo>
                  <a:pt x="1796" y="23448"/>
                  <a:pt x="1990" y="23465"/>
                  <a:pt x="2236" y="23465"/>
                </a:cubicBezTo>
                <a:lnTo>
                  <a:pt x="2254" y="23465"/>
                </a:lnTo>
                <a:cubicBezTo>
                  <a:pt x="2536" y="23465"/>
                  <a:pt x="2800" y="23430"/>
                  <a:pt x="3064" y="23395"/>
                </a:cubicBezTo>
                <a:lnTo>
                  <a:pt x="3187" y="23395"/>
                </a:lnTo>
                <a:cubicBezTo>
                  <a:pt x="3275" y="23395"/>
                  <a:pt x="3381" y="23377"/>
                  <a:pt x="3486" y="23377"/>
                </a:cubicBezTo>
                <a:lnTo>
                  <a:pt x="3504" y="23377"/>
                </a:lnTo>
                <a:cubicBezTo>
                  <a:pt x="4120" y="23377"/>
                  <a:pt x="4718" y="23307"/>
                  <a:pt x="5334" y="23289"/>
                </a:cubicBezTo>
                <a:cubicBezTo>
                  <a:pt x="5599" y="23289"/>
                  <a:pt x="5880" y="23272"/>
                  <a:pt x="6144" y="23254"/>
                </a:cubicBezTo>
                <a:cubicBezTo>
                  <a:pt x="6267" y="23219"/>
                  <a:pt x="6408" y="23201"/>
                  <a:pt x="6567" y="23201"/>
                </a:cubicBezTo>
                <a:lnTo>
                  <a:pt x="6672" y="23201"/>
                </a:lnTo>
                <a:cubicBezTo>
                  <a:pt x="6796" y="23219"/>
                  <a:pt x="6901" y="23289"/>
                  <a:pt x="7024" y="23342"/>
                </a:cubicBezTo>
                <a:cubicBezTo>
                  <a:pt x="7060" y="23342"/>
                  <a:pt x="7077" y="23360"/>
                  <a:pt x="7112" y="23360"/>
                </a:cubicBezTo>
                <a:cubicBezTo>
                  <a:pt x="7236" y="23377"/>
                  <a:pt x="7341" y="23377"/>
                  <a:pt x="7464" y="23377"/>
                </a:cubicBezTo>
                <a:cubicBezTo>
                  <a:pt x="7676" y="23377"/>
                  <a:pt x="7887" y="23360"/>
                  <a:pt x="8081" y="23342"/>
                </a:cubicBezTo>
                <a:cubicBezTo>
                  <a:pt x="8292" y="23307"/>
                  <a:pt x="8503" y="23289"/>
                  <a:pt x="8697" y="23289"/>
                </a:cubicBezTo>
                <a:lnTo>
                  <a:pt x="8855" y="23289"/>
                </a:lnTo>
                <a:cubicBezTo>
                  <a:pt x="8908" y="23289"/>
                  <a:pt x="8926" y="23307"/>
                  <a:pt x="8961" y="23307"/>
                </a:cubicBezTo>
                <a:cubicBezTo>
                  <a:pt x="9049" y="23342"/>
                  <a:pt x="9119" y="23377"/>
                  <a:pt x="9225" y="23377"/>
                </a:cubicBezTo>
                <a:lnTo>
                  <a:pt x="11566" y="23377"/>
                </a:lnTo>
                <a:cubicBezTo>
                  <a:pt x="11742" y="23360"/>
                  <a:pt x="11830" y="23272"/>
                  <a:pt x="11953" y="23219"/>
                </a:cubicBezTo>
                <a:cubicBezTo>
                  <a:pt x="12200" y="23131"/>
                  <a:pt x="12446" y="23113"/>
                  <a:pt x="12693" y="23113"/>
                </a:cubicBezTo>
                <a:lnTo>
                  <a:pt x="13186" y="23113"/>
                </a:lnTo>
                <a:cubicBezTo>
                  <a:pt x="13344" y="23254"/>
                  <a:pt x="13485" y="23272"/>
                  <a:pt x="13678" y="23307"/>
                </a:cubicBezTo>
                <a:cubicBezTo>
                  <a:pt x="13978" y="23360"/>
                  <a:pt x="14312" y="23377"/>
                  <a:pt x="14629" y="23448"/>
                </a:cubicBezTo>
                <a:lnTo>
                  <a:pt x="14629" y="23465"/>
                </a:lnTo>
                <a:cubicBezTo>
                  <a:pt x="14664" y="23465"/>
                  <a:pt x="14682" y="23483"/>
                  <a:pt x="14735" y="23483"/>
                </a:cubicBezTo>
                <a:cubicBezTo>
                  <a:pt x="14858" y="23518"/>
                  <a:pt x="14999" y="23518"/>
                  <a:pt x="15122" y="23518"/>
                </a:cubicBezTo>
                <a:cubicBezTo>
                  <a:pt x="15509" y="23518"/>
                  <a:pt x="15861" y="23448"/>
                  <a:pt x="16178" y="23307"/>
                </a:cubicBezTo>
                <a:cubicBezTo>
                  <a:pt x="16301" y="23272"/>
                  <a:pt x="16425" y="23254"/>
                  <a:pt x="16565" y="23219"/>
                </a:cubicBezTo>
                <a:lnTo>
                  <a:pt x="16794" y="23219"/>
                </a:lnTo>
                <a:cubicBezTo>
                  <a:pt x="16970" y="23219"/>
                  <a:pt x="17146" y="23254"/>
                  <a:pt x="17322" y="23254"/>
                </a:cubicBezTo>
                <a:lnTo>
                  <a:pt x="17358" y="23254"/>
                </a:lnTo>
                <a:cubicBezTo>
                  <a:pt x="17727" y="23254"/>
                  <a:pt x="18097" y="23201"/>
                  <a:pt x="18467" y="23184"/>
                </a:cubicBezTo>
                <a:lnTo>
                  <a:pt x="18590" y="23184"/>
                </a:lnTo>
                <a:cubicBezTo>
                  <a:pt x="18678" y="23184"/>
                  <a:pt x="18783" y="23166"/>
                  <a:pt x="18871" y="23166"/>
                </a:cubicBezTo>
                <a:cubicBezTo>
                  <a:pt x="19347" y="23113"/>
                  <a:pt x="19875" y="23078"/>
                  <a:pt x="20385" y="23078"/>
                </a:cubicBezTo>
                <a:lnTo>
                  <a:pt x="20561" y="23078"/>
                </a:lnTo>
                <a:cubicBezTo>
                  <a:pt x="20966" y="23078"/>
                  <a:pt x="21336" y="23096"/>
                  <a:pt x="21706" y="23184"/>
                </a:cubicBezTo>
                <a:cubicBezTo>
                  <a:pt x="21899" y="23219"/>
                  <a:pt x="22128" y="23219"/>
                  <a:pt x="22322" y="23272"/>
                </a:cubicBezTo>
                <a:cubicBezTo>
                  <a:pt x="22374" y="23272"/>
                  <a:pt x="22392" y="23272"/>
                  <a:pt x="22427" y="23289"/>
                </a:cubicBezTo>
                <a:cubicBezTo>
                  <a:pt x="22498" y="23289"/>
                  <a:pt x="22568" y="23307"/>
                  <a:pt x="22639" y="23307"/>
                </a:cubicBezTo>
                <a:cubicBezTo>
                  <a:pt x="22744" y="23307"/>
                  <a:pt x="22850" y="23307"/>
                  <a:pt x="22955" y="23289"/>
                </a:cubicBezTo>
                <a:cubicBezTo>
                  <a:pt x="23079" y="23272"/>
                  <a:pt x="23202" y="23254"/>
                  <a:pt x="23307" y="23219"/>
                </a:cubicBezTo>
                <a:cubicBezTo>
                  <a:pt x="23395" y="23254"/>
                  <a:pt x="23466" y="23272"/>
                  <a:pt x="23536" y="23289"/>
                </a:cubicBezTo>
                <a:cubicBezTo>
                  <a:pt x="23712" y="23307"/>
                  <a:pt x="23871" y="23307"/>
                  <a:pt x="24047" y="23342"/>
                </a:cubicBezTo>
                <a:cubicBezTo>
                  <a:pt x="24100" y="23342"/>
                  <a:pt x="24170" y="23360"/>
                  <a:pt x="24240" y="23360"/>
                </a:cubicBezTo>
                <a:cubicBezTo>
                  <a:pt x="24258" y="23360"/>
                  <a:pt x="24311" y="23360"/>
                  <a:pt x="24328" y="23377"/>
                </a:cubicBezTo>
                <a:cubicBezTo>
                  <a:pt x="24522" y="23395"/>
                  <a:pt x="24698" y="23465"/>
                  <a:pt x="24874" y="23553"/>
                </a:cubicBezTo>
                <a:cubicBezTo>
                  <a:pt x="25068" y="23641"/>
                  <a:pt x="25244" y="23659"/>
                  <a:pt x="25455" y="23659"/>
                </a:cubicBezTo>
                <a:lnTo>
                  <a:pt x="26212" y="23659"/>
                </a:lnTo>
                <a:cubicBezTo>
                  <a:pt x="26265" y="23659"/>
                  <a:pt x="26282" y="23659"/>
                  <a:pt x="26335" y="23641"/>
                </a:cubicBezTo>
                <a:lnTo>
                  <a:pt x="26458" y="23571"/>
                </a:lnTo>
                <a:cubicBezTo>
                  <a:pt x="26476" y="23272"/>
                  <a:pt x="26423" y="22937"/>
                  <a:pt x="26353" y="22656"/>
                </a:cubicBezTo>
                <a:cubicBezTo>
                  <a:pt x="26353" y="22603"/>
                  <a:pt x="26335" y="22567"/>
                  <a:pt x="26335" y="22515"/>
                </a:cubicBezTo>
                <a:cubicBezTo>
                  <a:pt x="26335" y="22479"/>
                  <a:pt x="26335" y="22462"/>
                  <a:pt x="26300" y="22409"/>
                </a:cubicBezTo>
                <a:lnTo>
                  <a:pt x="26300" y="22251"/>
                </a:lnTo>
                <a:cubicBezTo>
                  <a:pt x="26300" y="22163"/>
                  <a:pt x="26300" y="22075"/>
                  <a:pt x="26335" y="21987"/>
                </a:cubicBezTo>
                <a:cubicBezTo>
                  <a:pt x="26335" y="21934"/>
                  <a:pt x="26353" y="21863"/>
                  <a:pt x="26353" y="21775"/>
                </a:cubicBezTo>
                <a:cubicBezTo>
                  <a:pt x="26388" y="21423"/>
                  <a:pt x="26476" y="21089"/>
                  <a:pt x="26458" y="20737"/>
                </a:cubicBezTo>
                <a:cubicBezTo>
                  <a:pt x="26458" y="20702"/>
                  <a:pt x="26441" y="20649"/>
                  <a:pt x="26441" y="20614"/>
                </a:cubicBezTo>
                <a:cubicBezTo>
                  <a:pt x="26441" y="20561"/>
                  <a:pt x="26423" y="20543"/>
                  <a:pt x="26423" y="20490"/>
                </a:cubicBezTo>
                <a:cubicBezTo>
                  <a:pt x="26388" y="20437"/>
                  <a:pt x="26353" y="20367"/>
                  <a:pt x="26335" y="20297"/>
                </a:cubicBezTo>
                <a:cubicBezTo>
                  <a:pt x="26282" y="20226"/>
                  <a:pt x="26265" y="20173"/>
                  <a:pt x="26212" y="20085"/>
                </a:cubicBezTo>
                <a:cubicBezTo>
                  <a:pt x="26212" y="20050"/>
                  <a:pt x="26212" y="20050"/>
                  <a:pt x="26194" y="20033"/>
                </a:cubicBezTo>
                <a:cubicBezTo>
                  <a:pt x="26089" y="19821"/>
                  <a:pt x="26089" y="19593"/>
                  <a:pt x="26124" y="19346"/>
                </a:cubicBezTo>
                <a:cubicBezTo>
                  <a:pt x="26159" y="19293"/>
                  <a:pt x="26177" y="19205"/>
                  <a:pt x="26212" y="19135"/>
                </a:cubicBezTo>
                <a:cubicBezTo>
                  <a:pt x="26265" y="19047"/>
                  <a:pt x="26282" y="18959"/>
                  <a:pt x="26300" y="18871"/>
                </a:cubicBezTo>
                <a:lnTo>
                  <a:pt x="26300" y="18818"/>
                </a:lnTo>
                <a:cubicBezTo>
                  <a:pt x="26300" y="18783"/>
                  <a:pt x="26300" y="18712"/>
                  <a:pt x="26282" y="18660"/>
                </a:cubicBezTo>
                <a:cubicBezTo>
                  <a:pt x="26282" y="18624"/>
                  <a:pt x="26265" y="18607"/>
                  <a:pt x="26265" y="18554"/>
                </a:cubicBezTo>
                <a:lnTo>
                  <a:pt x="26318" y="18554"/>
                </a:lnTo>
                <a:cubicBezTo>
                  <a:pt x="26318" y="18536"/>
                  <a:pt x="26282" y="18484"/>
                  <a:pt x="26282" y="18466"/>
                </a:cubicBezTo>
                <a:cubicBezTo>
                  <a:pt x="26265" y="18378"/>
                  <a:pt x="26230" y="18290"/>
                  <a:pt x="26194" y="18202"/>
                </a:cubicBezTo>
                <a:cubicBezTo>
                  <a:pt x="26159" y="18026"/>
                  <a:pt x="26194" y="17850"/>
                  <a:pt x="26159" y="17674"/>
                </a:cubicBezTo>
                <a:cubicBezTo>
                  <a:pt x="26089" y="17375"/>
                  <a:pt x="26018" y="17040"/>
                  <a:pt x="26001" y="16723"/>
                </a:cubicBezTo>
                <a:lnTo>
                  <a:pt x="26001" y="16618"/>
                </a:lnTo>
                <a:lnTo>
                  <a:pt x="26001" y="16600"/>
                </a:lnTo>
                <a:cubicBezTo>
                  <a:pt x="26001" y="16318"/>
                  <a:pt x="26001" y="16054"/>
                  <a:pt x="26089" y="15755"/>
                </a:cubicBezTo>
                <a:cubicBezTo>
                  <a:pt x="26142" y="15614"/>
                  <a:pt x="26194" y="15456"/>
                  <a:pt x="26265" y="15315"/>
                </a:cubicBezTo>
                <a:lnTo>
                  <a:pt x="26265" y="15262"/>
                </a:lnTo>
                <a:cubicBezTo>
                  <a:pt x="26300" y="15174"/>
                  <a:pt x="26335" y="15104"/>
                  <a:pt x="26370" y="15033"/>
                </a:cubicBezTo>
                <a:cubicBezTo>
                  <a:pt x="26406" y="14998"/>
                  <a:pt x="26423" y="14945"/>
                  <a:pt x="26423" y="14928"/>
                </a:cubicBezTo>
                <a:cubicBezTo>
                  <a:pt x="26441" y="14875"/>
                  <a:pt x="26458" y="14822"/>
                  <a:pt x="26494" y="14752"/>
                </a:cubicBezTo>
                <a:cubicBezTo>
                  <a:pt x="26511" y="14716"/>
                  <a:pt x="26529" y="14681"/>
                  <a:pt x="26529" y="14646"/>
                </a:cubicBezTo>
                <a:cubicBezTo>
                  <a:pt x="26687" y="14312"/>
                  <a:pt x="26863" y="13924"/>
                  <a:pt x="26793" y="13590"/>
                </a:cubicBezTo>
                <a:cubicBezTo>
                  <a:pt x="26740" y="13326"/>
                  <a:pt x="26722" y="13079"/>
                  <a:pt x="26687" y="12815"/>
                </a:cubicBezTo>
                <a:cubicBezTo>
                  <a:pt x="26687" y="12780"/>
                  <a:pt x="26652" y="12745"/>
                  <a:pt x="26652" y="12710"/>
                </a:cubicBezTo>
                <a:cubicBezTo>
                  <a:pt x="26652" y="12657"/>
                  <a:pt x="26634" y="12622"/>
                  <a:pt x="26634" y="12551"/>
                </a:cubicBezTo>
                <a:cubicBezTo>
                  <a:pt x="26564" y="12252"/>
                  <a:pt x="26476" y="11988"/>
                  <a:pt x="26476" y="11671"/>
                </a:cubicBezTo>
                <a:cubicBezTo>
                  <a:pt x="26476" y="11460"/>
                  <a:pt x="26388" y="11231"/>
                  <a:pt x="26353" y="11020"/>
                </a:cubicBezTo>
                <a:cubicBezTo>
                  <a:pt x="26353" y="10967"/>
                  <a:pt x="26335" y="10932"/>
                  <a:pt x="26335" y="10879"/>
                </a:cubicBezTo>
                <a:lnTo>
                  <a:pt x="26335" y="10773"/>
                </a:lnTo>
                <a:lnTo>
                  <a:pt x="26265" y="10773"/>
                </a:lnTo>
                <a:lnTo>
                  <a:pt x="26265" y="9611"/>
                </a:lnTo>
                <a:cubicBezTo>
                  <a:pt x="26247" y="9523"/>
                  <a:pt x="26247" y="9435"/>
                  <a:pt x="26247" y="9347"/>
                </a:cubicBezTo>
                <a:lnTo>
                  <a:pt x="26247" y="8943"/>
                </a:lnTo>
                <a:lnTo>
                  <a:pt x="26247" y="8837"/>
                </a:lnTo>
                <a:lnTo>
                  <a:pt x="26247" y="8678"/>
                </a:lnTo>
                <a:cubicBezTo>
                  <a:pt x="26247" y="8573"/>
                  <a:pt x="26212" y="8485"/>
                  <a:pt x="26177" y="8414"/>
                </a:cubicBezTo>
                <a:cubicBezTo>
                  <a:pt x="26089" y="7886"/>
                  <a:pt x="26159" y="7358"/>
                  <a:pt x="26247" y="6830"/>
                </a:cubicBezTo>
                <a:cubicBezTo>
                  <a:pt x="26265" y="6672"/>
                  <a:pt x="26300" y="6513"/>
                  <a:pt x="26353" y="6372"/>
                </a:cubicBezTo>
                <a:cubicBezTo>
                  <a:pt x="26353" y="6337"/>
                  <a:pt x="26370" y="6302"/>
                  <a:pt x="26370" y="6284"/>
                </a:cubicBezTo>
                <a:cubicBezTo>
                  <a:pt x="26511" y="5809"/>
                  <a:pt x="26617" y="5492"/>
                  <a:pt x="26634" y="5070"/>
                </a:cubicBezTo>
                <a:lnTo>
                  <a:pt x="26634" y="5017"/>
                </a:lnTo>
                <a:lnTo>
                  <a:pt x="26634" y="4964"/>
                </a:lnTo>
                <a:lnTo>
                  <a:pt x="26634" y="4876"/>
                </a:lnTo>
                <a:lnTo>
                  <a:pt x="26634" y="3732"/>
                </a:lnTo>
                <a:cubicBezTo>
                  <a:pt x="26634" y="3292"/>
                  <a:pt x="26705" y="2852"/>
                  <a:pt x="26722" y="2376"/>
                </a:cubicBezTo>
                <a:cubicBezTo>
                  <a:pt x="26722" y="2007"/>
                  <a:pt x="26652" y="1637"/>
                  <a:pt x="26634" y="1267"/>
                </a:cubicBezTo>
                <a:lnTo>
                  <a:pt x="26634" y="1197"/>
                </a:lnTo>
                <a:lnTo>
                  <a:pt x="26634" y="1179"/>
                </a:lnTo>
                <a:lnTo>
                  <a:pt x="26634" y="1091"/>
                </a:lnTo>
                <a:cubicBezTo>
                  <a:pt x="26634" y="951"/>
                  <a:pt x="26652" y="827"/>
                  <a:pt x="26617" y="687"/>
                </a:cubicBezTo>
                <a:cubicBezTo>
                  <a:pt x="26564" y="493"/>
                  <a:pt x="26546" y="334"/>
                  <a:pt x="26546" y="123"/>
                </a:cubicBezTo>
                <a:lnTo>
                  <a:pt x="26458" y="211"/>
                </a:lnTo>
                <a:cubicBezTo>
                  <a:pt x="26423" y="246"/>
                  <a:pt x="26388" y="299"/>
                  <a:pt x="26370" y="299"/>
                </a:cubicBezTo>
                <a:cubicBezTo>
                  <a:pt x="26353" y="299"/>
                  <a:pt x="26353" y="299"/>
                  <a:pt x="26335" y="264"/>
                </a:cubicBezTo>
                <a:cubicBezTo>
                  <a:pt x="26282" y="246"/>
                  <a:pt x="26265" y="246"/>
                  <a:pt x="26212" y="246"/>
                </a:cubicBezTo>
                <a:lnTo>
                  <a:pt x="26159" y="246"/>
                </a:lnTo>
                <a:cubicBezTo>
                  <a:pt x="26018" y="246"/>
                  <a:pt x="25913" y="264"/>
                  <a:pt x="25807" y="264"/>
                </a:cubicBezTo>
                <a:lnTo>
                  <a:pt x="25754" y="264"/>
                </a:lnTo>
                <a:cubicBezTo>
                  <a:pt x="25473" y="264"/>
                  <a:pt x="25226" y="246"/>
                  <a:pt x="24945" y="211"/>
                </a:cubicBezTo>
                <a:lnTo>
                  <a:pt x="24804" y="211"/>
                </a:lnTo>
                <a:cubicBezTo>
                  <a:pt x="24663" y="211"/>
                  <a:pt x="24522" y="229"/>
                  <a:pt x="24399" y="246"/>
                </a:cubicBezTo>
                <a:cubicBezTo>
                  <a:pt x="24346" y="246"/>
                  <a:pt x="24328" y="246"/>
                  <a:pt x="24276" y="282"/>
                </a:cubicBezTo>
                <a:lnTo>
                  <a:pt x="22744" y="282"/>
                </a:lnTo>
                <a:cubicBezTo>
                  <a:pt x="22656" y="282"/>
                  <a:pt x="22550" y="282"/>
                  <a:pt x="22462" y="299"/>
                </a:cubicBezTo>
                <a:cubicBezTo>
                  <a:pt x="22410" y="299"/>
                  <a:pt x="22392" y="317"/>
                  <a:pt x="22339" y="317"/>
                </a:cubicBezTo>
                <a:cubicBezTo>
                  <a:pt x="22058" y="370"/>
                  <a:pt x="21794" y="458"/>
                  <a:pt x="21494" y="511"/>
                </a:cubicBezTo>
                <a:cubicBezTo>
                  <a:pt x="21371" y="546"/>
                  <a:pt x="21283" y="546"/>
                  <a:pt x="21195" y="546"/>
                </a:cubicBezTo>
                <a:cubicBezTo>
                  <a:pt x="20966" y="546"/>
                  <a:pt x="20737" y="493"/>
                  <a:pt x="20526" y="475"/>
                </a:cubicBezTo>
                <a:lnTo>
                  <a:pt x="20526" y="458"/>
                </a:lnTo>
                <a:cubicBezTo>
                  <a:pt x="20473" y="458"/>
                  <a:pt x="20456" y="458"/>
                  <a:pt x="20403" y="423"/>
                </a:cubicBezTo>
                <a:lnTo>
                  <a:pt x="20262" y="423"/>
                </a:lnTo>
                <a:cubicBezTo>
                  <a:pt x="20104" y="423"/>
                  <a:pt x="19945" y="405"/>
                  <a:pt x="19787" y="405"/>
                </a:cubicBezTo>
                <a:cubicBezTo>
                  <a:pt x="19699" y="405"/>
                  <a:pt x="19611" y="405"/>
                  <a:pt x="19523" y="423"/>
                </a:cubicBezTo>
                <a:cubicBezTo>
                  <a:pt x="19329" y="458"/>
                  <a:pt x="19153" y="511"/>
                  <a:pt x="18959" y="511"/>
                </a:cubicBezTo>
                <a:lnTo>
                  <a:pt x="18907" y="511"/>
                </a:lnTo>
                <a:cubicBezTo>
                  <a:pt x="18801" y="511"/>
                  <a:pt x="18713" y="511"/>
                  <a:pt x="18607" y="493"/>
                </a:cubicBezTo>
                <a:cubicBezTo>
                  <a:pt x="18555" y="493"/>
                  <a:pt x="18537" y="475"/>
                  <a:pt x="18502" y="475"/>
                </a:cubicBezTo>
                <a:cubicBezTo>
                  <a:pt x="18379" y="440"/>
                  <a:pt x="18273" y="405"/>
                  <a:pt x="18185" y="352"/>
                </a:cubicBezTo>
                <a:cubicBezTo>
                  <a:pt x="18097" y="317"/>
                  <a:pt x="18097" y="282"/>
                  <a:pt x="18009" y="246"/>
                </a:cubicBezTo>
                <a:lnTo>
                  <a:pt x="17938" y="246"/>
                </a:lnTo>
                <a:cubicBezTo>
                  <a:pt x="17815" y="246"/>
                  <a:pt x="17586" y="334"/>
                  <a:pt x="17481" y="352"/>
                </a:cubicBezTo>
                <a:cubicBezTo>
                  <a:pt x="17217" y="423"/>
                  <a:pt x="16953" y="475"/>
                  <a:pt x="16671" y="493"/>
                </a:cubicBezTo>
                <a:lnTo>
                  <a:pt x="16530" y="493"/>
                </a:lnTo>
                <a:cubicBezTo>
                  <a:pt x="16354" y="493"/>
                  <a:pt x="16213" y="511"/>
                  <a:pt x="16037" y="511"/>
                </a:cubicBezTo>
                <a:cubicBezTo>
                  <a:pt x="15632" y="511"/>
                  <a:pt x="15245" y="493"/>
                  <a:pt x="14893" y="405"/>
                </a:cubicBezTo>
                <a:cubicBezTo>
                  <a:pt x="14823" y="387"/>
                  <a:pt x="14770" y="387"/>
                  <a:pt x="14735" y="352"/>
                </a:cubicBezTo>
                <a:cubicBezTo>
                  <a:pt x="14682" y="352"/>
                  <a:pt x="14664" y="334"/>
                  <a:pt x="14629" y="334"/>
                </a:cubicBezTo>
                <a:lnTo>
                  <a:pt x="13344" y="334"/>
                </a:lnTo>
                <a:cubicBezTo>
                  <a:pt x="13238" y="334"/>
                  <a:pt x="13150" y="334"/>
                  <a:pt x="13062" y="317"/>
                </a:cubicBezTo>
                <a:cubicBezTo>
                  <a:pt x="12974" y="299"/>
                  <a:pt x="12904" y="246"/>
                  <a:pt x="12833" y="176"/>
                </a:cubicBezTo>
                <a:lnTo>
                  <a:pt x="12798" y="176"/>
                </a:lnTo>
                <a:cubicBezTo>
                  <a:pt x="12745" y="176"/>
                  <a:pt x="12728" y="158"/>
                  <a:pt x="12693" y="158"/>
                </a:cubicBezTo>
                <a:lnTo>
                  <a:pt x="12622" y="158"/>
                </a:lnTo>
                <a:cubicBezTo>
                  <a:pt x="12393" y="158"/>
                  <a:pt x="12200" y="229"/>
                  <a:pt x="12006" y="264"/>
                </a:cubicBezTo>
                <a:cubicBezTo>
                  <a:pt x="12006" y="299"/>
                  <a:pt x="11918" y="317"/>
                  <a:pt x="11918" y="334"/>
                </a:cubicBezTo>
                <a:cubicBezTo>
                  <a:pt x="11777" y="334"/>
                  <a:pt x="11320" y="352"/>
                  <a:pt x="10862" y="387"/>
                </a:cubicBezTo>
                <a:lnTo>
                  <a:pt x="10756" y="387"/>
                </a:lnTo>
                <a:cubicBezTo>
                  <a:pt x="10175" y="423"/>
                  <a:pt x="9612" y="475"/>
                  <a:pt x="9630" y="599"/>
                </a:cubicBezTo>
                <a:cubicBezTo>
                  <a:pt x="9577" y="616"/>
                  <a:pt x="9524" y="616"/>
                  <a:pt x="9454" y="616"/>
                </a:cubicBezTo>
                <a:cubicBezTo>
                  <a:pt x="9278" y="616"/>
                  <a:pt x="9084" y="563"/>
                  <a:pt x="8926" y="528"/>
                </a:cubicBezTo>
                <a:lnTo>
                  <a:pt x="8820" y="528"/>
                </a:lnTo>
                <a:cubicBezTo>
                  <a:pt x="8204" y="440"/>
                  <a:pt x="7605" y="229"/>
                  <a:pt x="6989" y="123"/>
                </a:cubicBezTo>
                <a:cubicBezTo>
                  <a:pt x="6936" y="123"/>
                  <a:pt x="6919" y="88"/>
                  <a:pt x="6884" y="88"/>
                </a:cubicBezTo>
                <a:cubicBezTo>
                  <a:pt x="6620" y="53"/>
                  <a:pt x="6320" y="0"/>
                  <a:pt x="6056" y="0"/>
                </a:cubicBezTo>
                <a:close/>
              </a:path>
            </a:pathLst>
          </a:custGeom>
          <a:solidFill>
            <a:srgbClr val="FEEFDE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3F3225">
                <a:alpha val="3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Google Shape;431;p48">
            <a:extLst>
              <a:ext uri="{FF2B5EF4-FFF2-40B4-BE49-F238E27FC236}">
                <a16:creationId xmlns="" xmlns:a16="http://schemas.microsoft.com/office/drawing/2014/main" id="{3DC71CE7-ACC7-51CA-199E-DA329DD951F8}"/>
              </a:ext>
            </a:extLst>
          </p:cNvPr>
          <p:cNvSpPr/>
          <p:nvPr/>
        </p:nvSpPr>
        <p:spPr>
          <a:xfrm>
            <a:off x="4648200" y="3332073"/>
            <a:ext cx="4195559" cy="1426909"/>
          </a:xfrm>
          <a:custGeom>
            <a:avLst/>
            <a:gdLst/>
            <a:ahLst/>
            <a:cxnLst/>
            <a:rect l="l" t="t" r="r" b="b"/>
            <a:pathLst>
              <a:path w="26864" h="23659" extrusionOk="0">
                <a:moveTo>
                  <a:pt x="6056" y="0"/>
                </a:moveTo>
                <a:cubicBezTo>
                  <a:pt x="5845" y="0"/>
                  <a:pt x="5616" y="35"/>
                  <a:pt x="5405" y="88"/>
                </a:cubicBezTo>
                <a:cubicBezTo>
                  <a:pt x="5299" y="141"/>
                  <a:pt x="5158" y="176"/>
                  <a:pt x="5053" y="229"/>
                </a:cubicBezTo>
                <a:cubicBezTo>
                  <a:pt x="5000" y="246"/>
                  <a:pt x="4982" y="246"/>
                  <a:pt x="4947" y="282"/>
                </a:cubicBezTo>
                <a:cubicBezTo>
                  <a:pt x="4806" y="317"/>
                  <a:pt x="4683" y="352"/>
                  <a:pt x="4542" y="352"/>
                </a:cubicBezTo>
                <a:lnTo>
                  <a:pt x="4190" y="352"/>
                </a:lnTo>
                <a:cubicBezTo>
                  <a:pt x="3838" y="352"/>
                  <a:pt x="3486" y="334"/>
                  <a:pt x="3116" y="317"/>
                </a:cubicBezTo>
                <a:lnTo>
                  <a:pt x="2888" y="317"/>
                </a:lnTo>
                <a:cubicBezTo>
                  <a:pt x="2764" y="317"/>
                  <a:pt x="2606" y="299"/>
                  <a:pt x="2483" y="299"/>
                </a:cubicBezTo>
                <a:lnTo>
                  <a:pt x="1163" y="299"/>
                </a:lnTo>
                <a:cubicBezTo>
                  <a:pt x="1127" y="299"/>
                  <a:pt x="1092" y="264"/>
                  <a:pt x="1074" y="264"/>
                </a:cubicBezTo>
                <a:lnTo>
                  <a:pt x="916" y="264"/>
                </a:lnTo>
                <a:cubicBezTo>
                  <a:pt x="775" y="264"/>
                  <a:pt x="652" y="264"/>
                  <a:pt x="494" y="246"/>
                </a:cubicBezTo>
                <a:lnTo>
                  <a:pt x="388" y="246"/>
                </a:lnTo>
                <a:cubicBezTo>
                  <a:pt x="335" y="246"/>
                  <a:pt x="300" y="229"/>
                  <a:pt x="230" y="229"/>
                </a:cubicBezTo>
                <a:cubicBezTo>
                  <a:pt x="212" y="229"/>
                  <a:pt x="212" y="229"/>
                  <a:pt x="194" y="264"/>
                </a:cubicBezTo>
                <a:cubicBezTo>
                  <a:pt x="159" y="352"/>
                  <a:pt x="142" y="423"/>
                  <a:pt x="159" y="511"/>
                </a:cubicBezTo>
                <a:lnTo>
                  <a:pt x="230" y="775"/>
                </a:lnTo>
                <a:cubicBezTo>
                  <a:pt x="230" y="827"/>
                  <a:pt x="247" y="845"/>
                  <a:pt x="247" y="863"/>
                </a:cubicBezTo>
                <a:lnTo>
                  <a:pt x="247" y="915"/>
                </a:lnTo>
                <a:cubicBezTo>
                  <a:pt x="247" y="968"/>
                  <a:pt x="282" y="1021"/>
                  <a:pt x="300" y="1074"/>
                </a:cubicBezTo>
                <a:cubicBezTo>
                  <a:pt x="300" y="1109"/>
                  <a:pt x="318" y="1127"/>
                  <a:pt x="318" y="1179"/>
                </a:cubicBezTo>
                <a:cubicBezTo>
                  <a:pt x="318" y="1197"/>
                  <a:pt x="335" y="1232"/>
                  <a:pt x="335" y="1267"/>
                </a:cubicBezTo>
                <a:cubicBezTo>
                  <a:pt x="406" y="1672"/>
                  <a:pt x="335" y="2112"/>
                  <a:pt x="282" y="2535"/>
                </a:cubicBezTo>
                <a:cubicBezTo>
                  <a:pt x="247" y="2693"/>
                  <a:pt x="212" y="2852"/>
                  <a:pt x="212" y="2993"/>
                </a:cubicBezTo>
                <a:lnTo>
                  <a:pt x="265" y="2993"/>
                </a:lnTo>
                <a:lnTo>
                  <a:pt x="265" y="3116"/>
                </a:lnTo>
                <a:cubicBezTo>
                  <a:pt x="265" y="3221"/>
                  <a:pt x="265" y="3362"/>
                  <a:pt x="282" y="3468"/>
                </a:cubicBezTo>
                <a:cubicBezTo>
                  <a:pt x="318" y="3714"/>
                  <a:pt x="546" y="3838"/>
                  <a:pt x="582" y="4066"/>
                </a:cubicBezTo>
                <a:cubicBezTo>
                  <a:pt x="634" y="4190"/>
                  <a:pt x="564" y="4295"/>
                  <a:pt x="634" y="4418"/>
                </a:cubicBezTo>
                <a:cubicBezTo>
                  <a:pt x="722" y="4542"/>
                  <a:pt x="881" y="4542"/>
                  <a:pt x="916" y="4771"/>
                </a:cubicBezTo>
                <a:lnTo>
                  <a:pt x="916" y="4911"/>
                </a:lnTo>
                <a:cubicBezTo>
                  <a:pt x="916" y="4964"/>
                  <a:pt x="898" y="4982"/>
                  <a:pt x="898" y="5035"/>
                </a:cubicBezTo>
                <a:cubicBezTo>
                  <a:pt x="846" y="5158"/>
                  <a:pt x="810" y="5299"/>
                  <a:pt x="898" y="5439"/>
                </a:cubicBezTo>
                <a:cubicBezTo>
                  <a:pt x="969" y="5527"/>
                  <a:pt x="1057" y="5598"/>
                  <a:pt x="1092" y="5686"/>
                </a:cubicBezTo>
                <a:cubicBezTo>
                  <a:pt x="1092" y="5703"/>
                  <a:pt x="1110" y="5756"/>
                  <a:pt x="1145" y="5774"/>
                </a:cubicBezTo>
                <a:cubicBezTo>
                  <a:pt x="1163" y="5827"/>
                  <a:pt x="1180" y="5862"/>
                  <a:pt x="1180" y="5915"/>
                </a:cubicBezTo>
                <a:cubicBezTo>
                  <a:pt x="1180" y="5932"/>
                  <a:pt x="1180" y="5950"/>
                  <a:pt x="1198" y="5950"/>
                </a:cubicBezTo>
                <a:lnTo>
                  <a:pt x="1198" y="5968"/>
                </a:lnTo>
                <a:cubicBezTo>
                  <a:pt x="1198" y="6020"/>
                  <a:pt x="1127" y="6091"/>
                  <a:pt x="1092" y="6126"/>
                </a:cubicBezTo>
                <a:cubicBezTo>
                  <a:pt x="1022" y="6196"/>
                  <a:pt x="969" y="6267"/>
                  <a:pt x="934" y="6302"/>
                </a:cubicBezTo>
                <a:cubicBezTo>
                  <a:pt x="846" y="6408"/>
                  <a:pt x="758" y="6496"/>
                  <a:pt x="670" y="6584"/>
                </a:cubicBezTo>
                <a:cubicBezTo>
                  <a:pt x="617" y="6654"/>
                  <a:pt x="546" y="6742"/>
                  <a:pt x="476" y="6813"/>
                </a:cubicBezTo>
                <a:lnTo>
                  <a:pt x="370" y="6918"/>
                </a:lnTo>
                <a:lnTo>
                  <a:pt x="300" y="6989"/>
                </a:lnTo>
                <a:cubicBezTo>
                  <a:pt x="177" y="7112"/>
                  <a:pt x="124" y="7165"/>
                  <a:pt x="265" y="7358"/>
                </a:cubicBezTo>
                <a:cubicBezTo>
                  <a:pt x="300" y="7429"/>
                  <a:pt x="388" y="7446"/>
                  <a:pt x="441" y="7517"/>
                </a:cubicBezTo>
                <a:cubicBezTo>
                  <a:pt x="476" y="7622"/>
                  <a:pt x="406" y="7816"/>
                  <a:pt x="388" y="7939"/>
                </a:cubicBezTo>
                <a:cubicBezTo>
                  <a:pt x="353" y="8203"/>
                  <a:pt x="300" y="8467"/>
                  <a:pt x="282" y="8731"/>
                </a:cubicBezTo>
                <a:cubicBezTo>
                  <a:pt x="282" y="8766"/>
                  <a:pt x="282" y="8784"/>
                  <a:pt x="265" y="8837"/>
                </a:cubicBezTo>
                <a:cubicBezTo>
                  <a:pt x="230" y="8943"/>
                  <a:pt x="212" y="9083"/>
                  <a:pt x="194" y="9189"/>
                </a:cubicBezTo>
                <a:cubicBezTo>
                  <a:pt x="142" y="9471"/>
                  <a:pt x="194" y="9735"/>
                  <a:pt x="177" y="10016"/>
                </a:cubicBezTo>
                <a:cubicBezTo>
                  <a:pt x="177" y="10140"/>
                  <a:pt x="106" y="10245"/>
                  <a:pt x="89" y="10351"/>
                </a:cubicBezTo>
                <a:cubicBezTo>
                  <a:pt x="89" y="10439"/>
                  <a:pt x="106" y="10544"/>
                  <a:pt x="177" y="10668"/>
                </a:cubicBezTo>
                <a:cubicBezTo>
                  <a:pt x="194" y="10703"/>
                  <a:pt x="212" y="10720"/>
                  <a:pt x="230" y="10773"/>
                </a:cubicBezTo>
                <a:cubicBezTo>
                  <a:pt x="265" y="10844"/>
                  <a:pt x="300" y="10879"/>
                  <a:pt x="318" y="10932"/>
                </a:cubicBezTo>
                <a:cubicBezTo>
                  <a:pt x="441" y="11073"/>
                  <a:pt x="582" y="11231"/>
                  <a:pt x="705" y="11389"/>
                </a:cubicBezTo>
                <a:cubicBezTo>
                  <a:pt x="881" y="11724"/>
                  <a:pt x="740" y="12182"/>
                  <a:pt x="828" y="12534"/>
                </a:cubicBezTo>
                <a:lnTo>
                  <a:pt x="828" y="12604"/>
                </a:lnTo>
                <a:cubicBezTo>
                  <a:pt x="828" y="12639"/>
                  <a:pt x="828" y="12657"/>
                  <a:pt x="846" y="12710"/>
                </a:cubicBezTo>
                <a:cubicBezTo>
                  <a:pt x="881" y="12903"/>
                  <a:pt x="881" y="13132"/>
                  <a:pt x="881" y="13326"/>
                </a:cubicBezTo>
                <a:cubicBezTo>
                  <a:pt x="881" y="13431"/>
                  <a:pt x="916" y="13537"/>
                  <a:pt x="916" y="13625"/>
                </a:cubicBezTo>
                <a:cubicBezTo>
                  <a:pt x="934" y="13801"/>
                  <a:pt x="810" y="13854"/>
                  <a:pt x="634" y="14012"/>
                </a:cubicBezTo>
                <a:cubicBezTo>
                  <a:pt x="529" y="14100"/>
                  <a:pt x="388" y="14188"/>
                  <a:pt x="318" y="14312"/>
                </a:cubicBezTo>
                <a:cubicBezTo>
                  <a:pt x="282" y="14400"/>
                  <a:pt x="282" y="14470"/>
                  <a:pt x="282" y="14540"/>
                </a:cubicBezTo>
                <a:cubicBezTo>
                  <a:pt x="282" y="14576"/>
                  <a:pt x="300" y="14593"/>
                  <a:pt x="300" y="14646"/>
                </a:cubicBezTo>
                <a:cubicBezTo>
                  <a:pt x="318" y="14681"/>
                  <a:pt x="318" y="14734"/>
                  <a:pt x="318" y="14769"/>
                </a:cubicBezTo>
                <a:cubicBezTo>
                  <a:pt x="370" y="15068"/>
                  <a:pt x="247" y="15368"/>
                  <a:pt x="247" y="15649"/>
                </a:cubicBezTo>
                <a:cubicBezTo>
                  <a:pt x="247" y="15878"/>
                  <a:pt x="159" y="15984"/>
                  <a:pt x="159" y="16230"/>
                </a:cubicBezTo>
                <a:lnTo>
                  <a:pt x="159" y="16477"/>
                </a:lnTo>
                <a:lnTo>
                  <a:pt x="159" y="16582"/>
                </a:lnTo>
                <a:cubicBezTo>
                  <a:pt x="159" y="16670"/>
                  <a:pt x="142" y="16758"/>
                  <a:pt x="124" y="16846"/>
                </a:cubicBezTo>
                <a:cubicBezTo>
                  <a:pt x="89" y="16970"/>
                  <a:pt x="1" y="17040"/>
                  <a:pt x="18" y="17198"/>
                </a:cubicBezTo>
                <a:cubicBezTo>
                  <a:pt x="54" y="17445"/>
                  <a:pt x="370" y="17533"/>
                  <a:pt x="476" y="17709"/>
                </a:cubicBezTo>
                <a:cubicBezTo>
                  <a:pt x="582" y="17885"/>
                  <a:pt x="546" y="18184"/>
                  <a:pt x="564" y="18413"/>
                </a:cubicBezTo>
                <a:lnTo>
                  <a:pt x="546" y="18413"/>
                </a:lnTo>
                <a:lnTo>
                  <a:pt x="546" y="18448"/>
                </a:lnTo>
                <a:lnTo>
                  <a:pt x="546" y="18519"/>
                </a:lnTo>
                <a:lnTo>
                  <a:pt x="564" y="18519"/>
                </a:lnTo>
                <a:cubicBezTo>
                  <a:pt x="599" y="18818"/>
                  <a:pt x="599" y="19064"/>
                  <a:pt x="687" y="19381"/>
                </a:cubicBezTo>
                <a:cubicBezTo>
                  <a:pt x="775" y="19610"/>
                  <a:pt x="758" y="19821"/>
                  <a:pt x="758" y="20085"/>
                </a:cubicBezTo>
                <a:cubicBezTo>
                  <a:pt x="758" y="20138"/>
                  <a:pt x="775" y="20261"/>
                  <a:pt x="775" y="20349"/>
                </a:cubicBezTo>
                <a:lnTo>
                  <a:pt x="775" y="20367"/>
                </a:lnTo>
                <a:lnTo>
                  <a:pt x="775" y="20455"/>
                </a:lnTo>
                <a:lnTo>
                  <a:pt x="775" y="20473"/>
                </a:lnTo>
                <a:cubicBezTo>
                  <a:pt x="740" y="20631"/>
                  <a:pt x="722" y="20543"/>
                  <a:pt x="599" y="20649"/>
                </a:cubicBezTo>
                <a:cubicBezTo>
                  <a:pt x="458" y="20807"/>
                  <a:pt x="370" y="21142"/>
                  <a:pt x="282" y="21335"/>
                </a:cubicBezTo>
                <a:cubicBezTo>
                  <a:pt x="142" y="21617"/>
                  <a:pt x="106" y="21951"/>
                  <a:pt x="71" y="22286"/>
                </a:cubicBezTo>
                <a:lnTo>
                  <a:pt x="71" y="22391"/>
                </a:lnTo>
                <a:cubicBezTo>
                  <a:pt x="71" y="22691"/>
                  <a:pt x="106" y="23008"/>
                  <a:pt x="106" y="23289"/>
                </a:cubicBezTo>
                <a:cubicBezTo>
                  <a:pt x="282" y="23360"/>
                  <a:pt x="494" y="23377"/>
                  <a:pt x="722" y="23377"/>
                </a:cubicBezTo>
                <a:lnTo>
                  <a:pt x="1215" y="23377"/>
                </a:lnTo>
                <a:cubicBezTo>
                  <a:pt x="1339" y="23377"/>
                  <a:pt x="1444" y="23377"/>
                  <a:pt x="1550" y="23395"/>
                </a:cubicBezTo>
                <a:cubicBezTo>
                  <a:pt x="1796" y="23448"/>
                  <a:pt x="1990" y="23465"/>
                  <a:pt x="2236" y="23465"/>
                </a:cubicBezTo>
                <a:lnTo>
                  <a:pt x="2254" y="23465"/>
                </a:lnTo>
                <a:cubicBezTo>
                  <a:pt x="2536" y="23465"/>
                  <a:pt x="2800" y="23430"/>
                  <a:pt x="3064" y="23395"/>
                </a:cubicBezTo>
                <a:lnTo>
                  <a:pt x="3187" y="23395"/>
                </a:lnTo>
                <a:cubicBezTo>
                  <a:pt x="3275" y="23395"/>
                  <a:pt x="3381" y="23377"/>
                  <a:pt x="3486" y="23377"/>
                </a:cubicBezTo>
                <a:lnTo>
                  <a:pt x="3504" y="23377"/>
                </a:lnTo>
                <a:cubicBezTo>
                  <a:pt x="4120" y="23377"/>
                  <a:pt x="4718" y="23307"/>
                  <a:pt x="5334" y="23289"/>
                </a:cubicBezTo>
                <a:cubicBezTo>
                  <a:pt x="5599" y="23289"/>
                  <a:pt x="5880" y="23272"/>
                  <a:pt x="6144" y="23254"/>
                </a:cubicBezTo>
                <a:cubicBezTo>
                  <a:pt x="6267" y="23219"/>
                  <a:pt x="6408" y="23201"/>
                  <a:pt x="6567" y="23201"/>
                </a:cubicBezTo>
                <a:lnTo>
                  <a:pt x="6672" y="23201"/>
                </a:lnTo>
                <a:cubicBezTo>
                  <a:pt x="6796" y="23219"/>
                  <a:pt x="6901" y="23289"/>
                  <a:pt x="7024" y="23342"/>
                </a:cubicBezTo>
                <a:cubicBezTo>
                  <a:pt x="7060" y="23342"/>
                  <a:pt x="7077" y="23360"/>
                  <a:pt x="7112" y="23360"/>
                </a:cubicBezTo>
                <a:cubicBezTo>
                  <a:pt x="7236" y="23377"/>
                  <a:pt x="7341" y="23377"/>
                  <a:pt x="7464" y="23377"/>
                </a:cubicBezTo>
                <a:cubicBezTo>
                  <a:pt x="7676" y="23377"/>
                  <a:pt x="7887" y="23360"/>
                  <a:pt x="8081" y="23342"/>
                </a:cubicBezTo>
                <a:cubicBezTo>
                  <a:pt x="8292" y="23307"/>
                  <a:pt x="8503" y="23289"/>
                  <a:pt x="8697" y="23289"/>
                </a:cubicBezTo>
                <a:lnTo>
                  <a:pt x="8855" y="23289"/>
                </a:lnTo>
                <a:cubicBezTo>
                  <a:pt x="8908" y="23289"/>
                  <a:pt x="8926" y="23307"/>
                  <a:pt x="8961" y="23307"/>
                </a:cubicBezTo>
                <a:cubicBezTo>
                  <a:pt x="9049" y="23342"/>
                  <a:pt x="9119" y="23377"/>
                  <a:pt x="9225" y="23377"/>
                </a:cubicBezTo>
                <a:lnTo>
                  <a:pt x="11566" y="23377"/>
                </a:lnTo>
                <a:cubicBezTo>
                  <a:pt x="11742" y="23360"/>
                  <a:pt x="11830" y="23272"/>
                  <a:pt x="11953" y="23219"/>
                </a:cubicBezTo>
                <a:cubicBezTo>
                  <a:pt x="12200" y="23131"/>
                  <a:pt x="12446" y="23113"/>
                  <a:pt x="12693" y="23113"/>
                </a:cubicBezTo>
                <a:lnTo>
                  <a:pt x="13186" y="23113"/>
                </a:lnTo>
                <a:cubicBezTo>
                  <a:pt x="13344" y="23254"/>
                  <a:pt x="13485" y="23272"/>
                  <a:pt x="13678" y="23307"/>
                </a:cubicBezTo>
                <a:cubicBezTo>
                  <a:pt x="13978" y="23360"/>
                  <a:pt x="14312" y="23377"/>
                  <a:pt x="14629" y="23448"/>
                </a:cubicBezTo>
                <a:lnTo>
                  <a:pt x="14629" y="23465"/>
                </a:lnTo>
                <a:cubicBezTo>
                  <a:pt x="14664" y="23465"/>
                  <a:pt x="14682" y="23483"/>
                  <a:pt x="14735" y="23483"/>
                </a:cubicBezTo>
                <a:cubicBezTo>
                  <a:pt x="14858" y="23518"/>
                  <a:pt x="14999" y="23518"/>
                  <a:pt x="15122" y="23518"/>
                </a:cubicBezTo>
                <a:cubicBezTo>
                  <a:pt x="15509" y="23518"/>
                  <a:pt x="15861" y="23448"/>
                  <a:pt x="16178" y="23307"/>
                </a:cubicBezTo>
                <a:cubicBezTo>
                  <a:pt x="16301" y="23272"/>
                  <a:pt x="16425" y="23254"/>
                  <a:pt x="16565" y="23219"/>
                </a:cubicBezTo>
                <a:lnTo>
                  <a:pt x="16794" y="23219"/>
                </a:lnTo>
                <a:cubicBezTo>
                  <a:pt x="16970" y="23219"/>
                  <a:pt x="17146" y="23254"/>
                  <a:pt x="17322" y="23254"/>
                </a:cubicBezTo>
                <a:lnTo>
                  <a:pt x="17358" y="23254"/>
                </a:lnTo>
                <a:cubicBezTo>
                  <a:pt x="17727" y="23254"/>
                  <a:pt x="18097" y="23201"/>
                  <a:pt x="18467" y="23184"/>
                </a:cubicBezTo>
                <a:lnTo>
                  <a:pt x="18590" y="23184"/>
                </a:lnTo>
                <a:cubicBezTo>
                  <a:pt x="18678" y="23184"/>
                  <a:pt x="18783" y="23166"/>
                  <a:pt x="18871" y="23166"/>
                </a:cubicBezTo>
                <a:cubicBezTo>
                  <a:pt x="19347" y="23113"/>
                  <a:pt x="19875" y="23078"/>
                  <a:pt x="20385" y="23078"/>
                </a:cubicBezTo>
                <a:lnTo>
                  <a:pt x="20561" y="23078"/>
                </a:lnTo>
                <a:cubicBezTo>
                  <a:pt x="20966" y="23078"/>
                  <a:pt x="21336" y="23096"/>
                  <a:pt x="21706" y="23184"/>
                </a:cubicBezTo>
                <a:cubicBezTo>
                  <a:pt x="21899" y="23219"/>
                  <a:pt x="22128" y="23219"/>
                  <a:pt x="22322" y="23272"/>
                </a:cubicBezTo>
                <a:cubicBezTo>
                  <a:pt x="22374" y="23272"/>
                  <a:pt x="22392" y="23272"/>
                  <a:pt x="22427" y="23289"/>
                </a:cubicBezTo>
                <a:cubicBezTo>
                  <a:pt x="22498" y="23289"/>
                  <a:pt x="22568" y="23307"/>
                  <a:pt x="22639" y="23307"/>
                </a:cubicBezTo>
                <a:cubicBezTo>
                  <a:pt x="22744" y="23307"/>
                  <a:pt x="22850" y="23307"/>
                  <a:pt x="22955" y="23289"/>
                </a:cubicBezTo>
                <a:cubicBezTo>
                  <a:pt x="23079" y="23272"/>
                  <a:pt x="23202" y="23254"/>
                  <a:pt x="23307" y="23219"/>
                </a:cubicBezTo>
                <a:cubicBezTo>
                  <a:pt x="23395" y="23254"/>
                  <a:pt x="23466" y="23272"/>
                  <a:pt x="23536" y="23289"/>
                </a:cubicBezTo>
                <a:cubicBezTo>
                  <a:pt x="23712" y="23307"/>
                  <a:pt x="23871" y="23307"/>
                  <a:pt x="24047" y="23342"/>
                </a:cubicBezTo>
                <a:cubicBezTo>
                  <a:pt x="24100" y="23342"/>
                  <a:pt x="24170" y="23360"/>
                  <a:pt x="24240" y="23360"/>
                </a:cubicBezTo>
                <a:cubicBezTo>
                  <a:pt x="24258" y="23360"/>
                  <a:pt x="24311" y="23360"/>
                  <a:pt x="24328" y="23377"/>
                </a:cubicBezTo>
                <a:cubicBezTo>
                  <a:pt x="24522" y="23395"/>
                  <a:pt x="24698" y="23465"/>
                  <a:pt x="24874" y="23553"/>
                </a:cubicBezTo>
                <a:cubicBezTo>
                  <a:pt x="25068" y="23641"/>
                  <a:pt x="25244" y="23659"/>
                  <a:pt x="25455" y="23659"/>
                </a:cubicBezTo>
                <a:lnTo>
                  <a:pt x="26212" y="23659"/>
                </a:lnTo>
                <a:cubicBezTo>
                  <a:pt x="26265" y="23659"/>
                  <a:pt x="26282" y="23659"/>
                  <a:pt x="26335" y="23641"/>
                </a:cubicBezTo>
                <a:lnTo>
                  <a:pt x="26458" y="23571"/>
                </a:lnTo>
                <a:cubicBezTo>
                  <a:pt x="26476" y="23272"/>
                  <a:pt x="26423" y="22937"/>
                  <a:pt x="26353" y="22656"/>
                </a:cubicBezTo>
                <a:cubicBezTo>
                  <a:pt x="26353" y="22603"/>
                  <a:pt x="26335" y="22567"/>
                  <a:pt x="26335" y="22515"/>
                </a:cubicBezTo>
                <a:cubicBezTo>
                  <a:pt x="26335" y="22479"/>
                  <a:pt x="26335" y="22462"/>
                  <a:pt x="26300" y="22409"/>
                </a:cubicBezTo>
                <a:lnTo>
                  <a:pt x="26300" y="22251"/>
                </a:lnTo>
                <a:cubicBezTo>
                  <a:pt x="26300" y="22163"/>
                  <a:pt x="26300" y="22075"/>
                  <a:pt x="26335" y="21987"/>
                </a:cubicBezTo>
                <a:cubicBezTo>
                  <a:pt x="26335" y="21934"/>
                  <a:pt x="26353" y="21863"/>
                  <a:pt x="26353" y="21775"/>
                </a:cubicBezTo>
                <a:cubicBezTo>
                  <a:pt x="26388" y="21423"/>
                  <a:pt x="26476" y="21089"/>
                  <a:pt x="26458" y="20737"/>
                </a:cubicBezTo>
                <a:cubicBezTo>
                  <a:pt x="26458" y="20702"/>
                  <a:pt x="26441" y="20649"/>
                  <a:pt x="26441" y="20614"/>
                </a:cubicBezTo>
                <a:cubicBezTo>
                  <a:pt x="26441" y="20561"/>
                  <a:pt x="26423" y="20543"/>
                  <a:pt x="26423" y="20490"/>
                </a:cubicBezTo>
                <a:cubicBezTo>
                  <a:pt x="26388" y="20437"/>
                  <a:pt x="26353" y="20367"/>
                  <a:pt x="26335" y="20297"/>
                </a:cubicBezTo>
                <a:cubicBezTo>
                  <a:pt x="26282" y="20226"/>
                  <a:pt x="26265" y="20173"/>
                  <a:pt x="26212" y="20085"/>
                </a:cubicBezTo>
                <a:cubicBezTo>
                  <a:pt x="26212" y="20050"/>
                  <a:pt x="26212" y="20050"/>
                  <a:pt x="26194" y="20033"/>
                </a:cubicBezTo>
                <a:cubicBezTo>
                  <a:pt x="26089" y="19821"/>
                  <a:pt x="26089" y="19593"/>
                  <a:pt x="26124" y="19346"/>
                </a:cubicBezTo>
                <a:cubicBezTo>
                  <a:pt x="26159" y="19293"/>
                  <a:pt x="26177" y="19205"/>
                  <a:pt x="26212" y="19135"/>
                </a:cubicBezTo>
                <a:cubicBezTo>
                  <a:pt x="26265" y="19047"/>
                  <a:pt x="26282" y="18959"/>
                  <a:pt x="26300" y="18871"/>
                </a:cubicBezTo>
                <a:lnTo>
                  <a:pt x="26300" y="18818"/>
                </a:lnTo>
                <a:cubicBezTo>
                  <a:pt x="26300" y="18783"/>
                  <a:pt x="26300" y="18712"/>
                  <a:pt x="26282" y="18660"/>
                </a:cubicBezTo>
                <a:cubicBezTo>
                  <a:pt x="26282" y="18624"/>
                  <a:pt x="26265" y="18607"/>
                  <a:pt x="26265" y="18554"/>
                </a:cubicBezTo>
                <a:lnTo>
                  <a:pt x="26318" y="18554"/>
                </a:lnTo>
                <a:cubicBezTo>
                  <a:pt x="26318" y="18536"/>
                  <a:pt x="26282" y="18484"/>
                  <a:pt x="26282" y="18466"/>
                </a:cubicBezTo>
                <a:cubicBezTo>
                  <a:pt x="26265" y="18378"/>
                  <a:pt x="26230" y="18290"/>
                  <a:pt x="26194" y="18202"/>
                </a:cubicBezTo>
                <a:cubicBezTo>
                  <a:pt x="26159" y="18026"/>
                  <a:pt x="26194" y="17850"/>
                  <a:pt x="26159" y="17674"/>
                </a:cubicBezTo>
                <a:cubicBezTo>
                  <a:pt x="26089" y="17375"/>
                  <a:pt x="26018" y="17040"/>
                  <a:pt x="26001" y="16723"/>
                </a:cubicBezTo>
                <a:lnTo>
                  <a:pt x="26001" y="16618"/>
                </a:lnTo>
                <a:lnTo>
                  <a:pt x="26001" y="16600"/>
                </a:lnTo>
                <a:cubicBezTo>
                  <a:pt x="26001" y="16318"/>
                  <a:pt x="26001" y="16054"/>
                  <a:pt x="26089" y="15755"/>
                </a:cubicBezTo>
                <a:cubicBezTo>
                  <a:pt x="26142" y="15614"/>
                  <a:pt x="26194" y="15456"/>
                  <a:pt x="26265" y="15315"/>
                </a:cubicBezTo>
                <a:lnTo>
                  <a:pt x="26265" y="15262"/>
                </a:lnTo>
                <a:cubicBezTo>
                  <a:pt x="26300" y="15174"/>
                  <a:pt x="26335" y="15104"/>
                  <a:pt x="26370" y="15033"/>
                </a:cubicBezTo>
                <a:cubicBezTo>
                  <a:pt x="26406" y="14998"/>
                  <a:pt x="26423" y="14945"/>
                  <a:pt x="26423" y="14928"/>
                </a:cubicBezTo>
                <a:cubicBezTo>
                  <a:pt x="26441" y="14875"/>
                  <a:pt x="26458" y="14822"/>
                  <a:pt x="26494" y="14752"/>
                </a:cubicBezTo>
                <a:cubicBezTo>
                  <a:pt x="26511" y="14716"/>
                  <a:pt x="26529" y="14681"/>
                  <a:pt x="26529" y="14646"/>
                </a:cubicBezTo>
                <a:cubicBezTo>
                  <a:pt x="26687" y="14312"/>
                  <a:pt x="26863" y="13924"/>
                  <a:pt x="26793" y="13590"/>
                </a:cubicBezTo>
                <a:cubicBezTo>
                  <a:pt x="26740" y="13326"/>
                  <a:pt x="26722" y="13079"/>
                  <a:pt x="26687" y="12815"/>
                </a:cubicBezTo>
                <a:cubicBezTo>
                  <a:pt x="26687" y="12780"/>
                  <a:pt x="26652" y="12745"/>
                  <a:pt x="26652" y="12710"/>
                </a:cubicBezTo>
                <a:cubicBezTo>
                  <a:pt x="26652" y="12657"/>
                  <a:pt x="26634" y="12622"/>
                  <a:pt x="26634" y="12551"/>
                </a:cubicBezTo>
                <a:cubicBezTo>
                  <a:pt x="26564" y="12252"/>
                  <a:pt x="26476" y="11988"/>
                  <a:pt x="26476" y="11671"/>
                </a:cubicBezTo>
                <a:cubicBezTo>
                  <a:pt x="26476" y="11460"/>
                  <a:pt x="26388" y="11231"/>
                  <a:pt x="26353" y="11020"/>
                </a:cubicBezTo>
                <a:cubicBezTo>
                  <a:pt x="26353" y="10967"/>
                  <a:pt x="26335" y="10932"/>
                  <a:pt x="26335" y="10879"/>
                </a:cubicBezTo>
                <a:lnTo>
                  <a:pt x="26335" y="10773"/>
                </a:lnTo>
                <a:lnTo>
                  <a:pt x="26265" y="10773"/>
                </a:lnTo>
                <a:lnTo>
                  <a:pt x="26265" y="9611"/>
                </a:lnTo>
                <a:cubicBezTo>
                  <a:pt x="26247" y="9523"/>
                  <a:pt x="26247" y="9435"/>
                  <a:pt x="26247" y="9347"/>
                </a:cubicBezTo>
                <a:lnTo>
                  <a:pt x="26247" y="8943"/>
                </a:lnTo>
                <a:lnTo>
                  <a:pt x="26247" y="8837"/>
                </a:lnTo>
                <a:lnTo>
                  <a:pt x="26247" y="8678"/>
                </a:lnTo>
                <a:cubicBezTo>
                  <a:pt x="26247" y="8573"/>
                  <a:pt x="26212" y="8485"/>
                  <a:pt x="26177" y="8414"/>
                </a:cubicBezTo>
                <a:cubicBezTo>
                  <a:pt x="26089" y="7886"/>
                  <a:pt x="26159" y="7358"/>
                  <a:pt x="26247" y="6830"/>
                </a:cubicBezTo>
                <a:cubicBezTo>
                  <a:pt x="26265" y="6672"/>
                  <a:pt x="26300" y="6513"/>
                  <a:pt x="26353" y="6372"/>
                </a:cubicBezTo>
                <a:cubicBezTo>
                  <a:pt x="26353" y="6337"/>
                  <a:pt x="26370" y="6302"/>
                  <a:pt x="26370" y="6284"/>
                </a:cubicBezTo>
                <a:cubicBezTo>
                  <a:pt x="26511" y="5809"/>
                  <a:pt x="26617" y="5492"/>
                  <a:pt x="26634" y="5070"/>
                </a:cubicBezTo>
                <a:lnTo>
                  <a:pt x="26634" y="5017"/>
                </a:lnTo>
                <a:lnTo>
                  <a:pt x="26634" y="4964"/>
                </a:lnTo>
                <a:lnTo>
                  <a:pt x="26634" y="4876"/>
                </a:lnTo>
                <a:lnTo>
                  <a:pt x="26634" y="3732"/>
                </a:lnTo>
                <a:cubicBezTo>
                  <a:pt x="26634" y="3292"/>
                  <a:pt x="26705" y="2852"/>
                  <a:pt x="26722" y="2376"/>
                </a:cubicBezTo>
                <a:cubicBezTo>
                  <a:pt x="26722" y="2007"/>
                  <a:pt x="26652" y="1637"/>
                  <a:pt x="26634" y="1267"/>
                </a:cubicBezTo>
                <a:lnTo>
                  <a:pt x="26634" y="1197"/>
                </a:lnTo>
                <a:lnTo>
                  <a:pt x="26634" y="1179"/>
                </a:lnTo>
                <a:lnTo>
                  <a:pt x="26634" y="1091"/>
                </a:lnTo>
                <a:cubicBezTo>
                  <a:pt x="26634" y="951"/>
                  <a:pt x="26652" y="827"/>
                  <a:pt x="26617" y="687"/>
                </a:cubicBezTo>
                <a:cubicBezTo>
                  <a:pt x="26564" y="493"/>
                  <a:pt x="26546" y="334"/>
                  <a:pt x="26546" y="123"/>
                </a:cubicBezTo>
                <a:lnTo>
                  <a:pt x="26458" y="211"/>
                </a:lnTo>
                <a:cubicBezTo>
                  <a:pt x="26423" y="246"/>
                  <a:pt x="26388" y="299"/>
                  <a:pt x="26370" y="299"/>
                </a:cubicBezTo>
                <a:cubicBezTo>
                  <a:pt x="26353" y="299"/>
                  <a:pt x="26353" y="299"/>
                  <a:pt x="26335" y="264"/>
                </a:cubicBezTo>
                <a:cubicBezTo>
                  <a:pt x="26282" y="246"/>
                  <a:pt x="26265" y="246"/>
                  <a:pt x="26212" y="246"/>
                </a:cubicBezTo>
                <a:lnTo>
                  <a:pt x="26159" y="246"/>
                </a:lnTo>
                <a:cubicBezTo>
                  <a:pt x="26018" y="246"/>
                  <a:pt x="25913" y="264"/>
                  <a:pt x="25807" y="264"/>
                </a:cubicBezTo>
                <a:lnTo>
                  <a:pt x="25754" y="264"/>
                </a:lnTo>
                <a:cubicBezTo>
                  <a:pt x="25473" y="264"/>
                  <a:pt x="25226" y="246"/>
                  <a:pt x="24945" y="211"/>
                </a:cubicBezTo>
                <a:lnTo>
                  <a:pt x="24804" y="211"/>
                </a:lnTo>
                <a:cubicBezTo>
                  <a:pt x="24663" y="211"/>
                  <a:pt x="24522" y="229"/>
                  <a:pt x="24399" y="246"/>
                </a:cubicBezTo>
                <a:cubicBezTo>
                  <a:pt x="24346" y="246"/>
                  <a:pt x="24328" y="246"/>
                  <a:pt x="24276" y="282"/>
                </a:cubicBezTo>
                <a:lnTo>
                  <a:pt x="22744" y="282"/>
                </a:lnTo>
                <a:cubicBezTo>
                  <a:pt x="22656" y="282"/>
                  <a:pt x="22550" y="282"/>
                  <a:pt x="22462" y="299"/>
                </a:cubicBezTo>
                <a:cubicBezTo>
                  <a:pt x="22410" y="299"/>
                  <a:pt x="22392" y="317"/>
                  <a:pt x="22339" y="317"/>
                </a:cubicBezTo>
                <a:cubicBezTo>
                  <a:pt x="22058" y="370"/>
                  <a:pt x="21794" y="458"/>
                  <a:pt x="21494" y="511"/>
                </a:cubicBezTo>
                <a:cubicBezTo>
                  <a:pt x="21371" y="546"/>
                  <a:pt x="21283" y="546"/>
                  <a:pt x="21195" y="546"/>
                </a:cubicBezTo>
                <a:cubicBezTo>
                  <a:pt x="20966" y="546"/>
                  <a:pt x="20737" y="493"/>
                  <a:pt x="20526" y="475"/>
                </a:cubicBezTo>
                <a:lnTo>
                  <a:pt x="20526" y="458"/>
                </a:lnTo>
                <a:cubicBezTo>
                  <a:pt x="20473" y="458"/>
                  <a:pt x="20456" y="458"/>
                  <a:pt x="20403" y="423"/>
                </a:cubicBezTo>
                <a:lnTo>
                  <a:pt x="20262" y="423"/>
                </a:lnTo>
                <a:cubicBezTo>
                  <a:pt x="20104" y="423"/>
                  <a:pt x="19945" y="405"/>
                  <a:pt x="19787" y="405"/>
                </a:cubicBezTo>
                <a:cubicBezTo>
                  <a:pt x="19699" y="405"/>
                  <a:pt x="19611" y="405"/>
                  <a:pt x="19523" y="423"/>
                </a:cubicBezTo>
                <a:cubicBezTo>
                  <a:pt x="19329" y="458"/>
                  <a:pt x="19153" y="511"/>
                  <a:pt x="18959" y="511"/>
                </a:cubicBezTo>
                <a:lnTo>
                  <a:pt x="18907" y="511"/>
                </a:lnTo>
                <a:cubicBezTo>
                  <a:pt x="18801" y="511"/>
                  <a:pt x="18713" y="511"/>
                  <a:pt x="18607" y="493"/>
                </a:cubicBezTo>
                <a:cubicBezTo>
                  <a:pt x="18555" y="493"/>
                  <a:pt x="18537" y="475"/>
                  <a:pt x="18502" y="475"/>
                </a:cubicBezTo>
                <a:cubicBezTo>
                  <a:pt x="18379" y="440"/>
                  <a:pt x="18273" y="405"/>
                  <a:pt x="18185" y="352"/>
                </a:cubicBezTo>
                <a:cubicBezTo>
                  <a:pt x="18097" y="317"/>
                  <a:pt x="18097" y="282"/>
                  <a:pt x="18009" y="246"/>
                </a:cubicBezTo>
                <a:lnTo>
                  <a:pt x="17938" y="246"/>
                </a:lnTo>
                <a:cubicBezTo>
                  <a:pt x="17815" y="246"/>
                  <a:pt x="17586" y="334"/>
                  <a:pt x="17481" y="352"/>
                </a:cubicBezTo>
                <a:cubicBezTo>
                  <a:pt x="17217" y="423"/>
                  <a:pt x="16953" y="475"/>
                  <a:pt x="16671" y="493"/>
                </a:cubicBezTo>
                <a:lnTo>
                  <a:pt x="16530" y="493"/>
                </a:lnTo>
                <a:cubicBezTo>
                  <a:pt x="16354" y="493"/>
                  <a:pt x="16213" y="511"/>
                  <a:pt x="16037" y="511"/>
                </a:cubicBezTo>
                <a:cubicBezTo>
                  <a:pt x="15632" y="511"/>
                  <a:pt x="15245" y="493"/>
                  <a:pt x="14893" y="405"/>
                </a:cubicBezTo>
                <a:cubicBezTo>
                  <a:pt x="14823" y="387"/>
                  <a:pt x="14770" y="387"/>
                  <a:pt x="14735" y="352"/>
                </a:cubicBezTo>
                <a:cubicBezTo>
                  <a:pt x="14682" y="352"/>
                  <a:pt x="14664" y="334"/>
                  <a:pt x="14629" y="334"/>
                </a:cubicBezTo>
                <a:lnTo>
                  <a:pt x="13344" y="334"/>
                </a:lnTo>
                <a:cubicBezTo>
                  <a:pt x="13238" y="334"/>
                  <a:pt x="13150" y="334"/>
                  <a:pt x="13062" y="317"/>
                </a:cubicBezTo>
                <a:cubicBezTo>
                  <a:pt x="12974" y="299"/>
                  <a:pt x="12904" y="246"/>
                  <a:pt x="12833" y="176"/>
                </a:cubicBezTo>
                <a:lnTo>
                  <a:pt x="12798" y="176"/>
                </a:lnTo>
                <a:cubicBezTo>
                  <a:pt x="12745" y="176"/>
                  <a:pt x="12728" y="158"/>
                  <a:pt x="12693" y="158"/>
                </a:cubicBezTo>
                <a:lnTo>
                  <a:pt x="12622" y="158"/>
                </a:lnTo>
                <a:cubicBezTo>
                  <a:pt x="12393" y="158"/>
                  <a:pt x="12200" y="229"/>
                  <a:pt x="12006" y="264"/>
                </a:cubicBezTo>
                <a:cubicBezTo>
                  <a:pt x="12006" y="299"/>
                  <a:pt x="11918" y="317"/>
                  <a:pt x="11918" y="334"/>
                </a:cubicBezTo>
                <a:cubicBezTo>
                  <a:pt x="11777" y="334"/>
                  <a:pt x="11320" y="352"/>
                  <a:pt x="10862" y="387"/>
                </a:cubicBezTo>
                <a:lnTo>
                  <a:pt x="10756" y="387"/>
                </a:lnTo>
                <a:cubicBezTo>
                  <a:pt x="10175" y="423"/>
                  <a:pt x="9612" y="475"/>
                  <a:pt x="9630" y="599"/>
                </a:cubicBezTo>
                <a:cubicBezTo>
                  <a:pt x="9577" y="616"/>
                  <a:pt x="9524" y="616"/>
                  <a:pt x="9454" y="616"/>
                </a:cubicBezTo>
                <a:cubicBezTo>
                  <a:pt x="9278" y="616"/>
                  <a:pt x="9084" y="563"/>
                  <a:pt x="8926" y="528"/>
                </a:cubicBezTo>
                <a:lnTo>
                  <a:pt x="8820" y="528"/>
                </a:lnTo>
                <a:cubicBezTo>
                  <a:pt x="8204" y="440"/>
                  <a:pt x="7605" y="229"/>
                  <a:pt x="6989" y="123"/>
                </a:cubicBezTo>
                <a:cubicBezTo>
                  <a:pt x="6936" y="123"/>
                  <a:pt x="6919" y="88"/>
                  <a:pt x="6884" y="88"/>
                </a:cubicBezTo>
                <a:cubicBezTo>
                  <a:pt x="6620" y="53"/>
                  <a:pt x="6320" y="0"/>
                  <a:pt x="6056" y="0"/>
                </a:cubicBezTo>
                <a:close/>
              </a:path>
            </a:pathLst>
          </a:custGeom>
          <a:solidFill>
            <a:srgbClr val="FEEFDE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3F3225">
                <a:alpha val="3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378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33" grpId="0" animBg="1"/>
      <p:bldP spid="39" grpId="0" animBg="1"/>
      <p:bldP spid="41" grpId="0" animBg="1"/>
      <p:bldP spid="4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97">
            <a:extLst>
              <a:ext uri="{FF2B5EF4-FFF2-40B4-BE49-F238E27FC236}">
                <a16:creationId xmlns="" xmlns:a16="http://schemas.microsoft.com/office/drawing/2014/main" id="{F0F9303E-1C34-4B51-B27E-C01B4DF2AB86}"/>
              </a:ext>
            </a:extLst>
          </p:cNvPr>
          <p:cNvSpPr>
            <a:spLocks noChangeAspect="1"/>
          </p:cNvSpPr>
          <p:nvPr/>
        </p:nvSpPr>
        <p:spPr>
          <a:xfrm>
            <a:off x="3119480" y="358307"/>
            <a:ext cx="503970" cy="504000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3CB16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700FF37-86E0-496A-8645-C2587BB5CB7A}"/>
              </a:ext>
            </a:extLst>
          </p:cNvPr>
          <p:cNvSpPr txBox="1"/>
          <p:nvPr/>
        </p:nvSpPr>
        <p:spPr>
          <a:xfrm>
            <a:off x="3886200" y="285750"/>
            <a:ext cx="4572000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C6C0066-AE64-4B7E-9175-B696F6AF2FAD}"/>
              </a:ext>
            </a:extLst>
          </p:cNvPr>
          <p:cNvSpPr txBox="1"/>
          <p:nvPr/>
        </p:nvSpPr>
        <p:spPr>
          <a:xfrm>
            <a:off x="2057400" y="1173682"/>
            <a:ext cx="6781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C6C29A1-E74F-4A8A-9BBD-F008A124AD07}"/>
              </a:ext>
            </a:extLst>
          </p:cNvPr>
          <p:cNvSpPr txBox="1"/>
          <p:nvPr/>
        </p:nvSpPr>
        <p:spPr>
          <a:xfrm>
            <a:off x="2057398" y="2297490"/>
            <a:ext cx="67818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B8BCE2F-D2A8-4AD3-B928-2971DB352939}"/>
              </a:ext>
            </a:extLst>
          </p:cNvPr>
          <p:cNvSpPr txBox="1"/>
          <p:nvPr/>
        </p:nvSpPr>
        <p:spPr>
          <a:xfrm>
            <a:off x="2057397" y="4065062"/>
            <a:ext cx="67818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PA_库_任意多边形 120">
            <a:extLst>
              <a:ext uri="{FF2B5EF4-FFF2-40B4-BE49-F238E27FC236}">
                <a16:creationId xmlns="" xmlns:a16="http://schemas.microsoft.com/office/drawing/2014/main" id="{32F1734D-3787-44EE-AD25-DA37B321068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04800" y="1344928"/>
            <a:ext cx="1534049" cy="464822"/>
          </a:xfrm>
          <a:custGeom>
            <a:avLst/>
            <a:gdLst>
              <a:gd name="connsiteX0" fmla="*/ 256195 w 3682147"/>
              <a:gd name="connsiteY0" fmla="*/ 48768 h 428436"/>
              <a:gd name="connsiteX1" fmla="*/ 2950627 w 3682147"/>
              <a:gd name="connsiteY1" fmla="*/ 0 h 428436"/>
              <a:gd name="connsiteX2" fmla="*/ 85507 w 3682147"/>
              <a:gd name="connsiteY2" fmla="*/ 158496 h 428436"/>
              <a:gd name="connsiteX3" fmla="*/ 3170083 w 3682147"/>
              <a:gd name="connsiteY3" fmla="*/ 73152 h 428436"/>
              <a:gd name="connsiteX4" fmla="*/ 163 w 3682147"/>
              <a:gd name="connsiteY4" fmla="*/ 243840 h 428436"/>
              <a:gd name="connsiteX5" fmla="*/ 3328579 w 3682147"/>
              <a:gd name="connsiteY5" fmla="*/ 158496 h 428436"/>
              <a:gd name="connsiteX6" fmla="*/ 12355 w 3682147"/>
              <a:gd name="connsiteY6" fmla="*/ 353568 h 428436"/>
              <a:gd name="connsiteX7" fmla="*/ 3511459 w 3682147"/>
              <a:gd name="connsiteY7" fmla="*/ 256032 h 428436"/>
              <a:gd name="connsiteX8" fmla="*/ 12355 w 3682147"/>
              <a:gd name="connsiteY8" fmla="*/ 426720 h 428436"/>
              <a:gd name="connsiteX9" fmla="*/ 3682147 w 3682147"/>
              <a:gd name="connsiteY9" fmla="*/ 329184 h 428436"/>
              <a:gd name="connsiteX0" fmla="*/ 256195 w 3682147"/>
              <a:gd name="connsiteY0" fmla="*/ 48768 h 435235"/>
              <a:gd name="connsiteX1" fmla="*/ 2950627 w 3682147"/>
              <a:gd name="connsiteY1" fmla="*/ 0 h 435235"/>
              <a:gd name="connsiteX2" fmla="*/ 85507 w 3682147"/>
              <a:gd name="connsiteY2" fmla="*/ 158496 h 435235"/>
              <a:gd name="connsiteX3" fmla="*/ 3170083 w 3682147"/>
              <a:gd name="connsiteY3" fmla="*/ 73152 h 435235"/>
              <a:gd name="connsiteX4" fmla="*/ 163 w 3682147"/>
              <a:gd name="connsiteY4" fmla="*/ 243840 h 435235"/>
              <a:gd name="connsiteX5" fmla="*/ 3328579 w 3682147"/>
              <a:gd name="connsiteY5" fmla="*/ 158496 h 435235"/>
              <a:gd name="connsiteX6" fmla="*/ 12355 w 3682147"/>
              <a:gd name="connsiteY6" fmla="*/ 353568 h 435235"/>
              <a:gd name="connsiteX7" fmla="*/ 3511459 w 3682147"/>
              <a:gd name="connsiteY7" fmla="*/ 256032 h 435235"/>
              <a:gd name="connsiteX8" fmla="*/ 216207 w 3682147"/>
              <a:gd name="connsiteY8" fmla="*/ 433681 h 435235"/>
              <a:gd name="connsiteX9" fmla="*/ 3682147 w 3682147"/>
              <a:gd name="connsiteY9" fmla="*/ 329184 h 435235"/>
              <a:gd name="connsiteX0" fmla="*/ 256195 w 3682147"/>
              <a:gd name="connsiteY0" fmla="*/ 48768 h 401763"/>
              <a:gd name="connsiteX1" fmla="*/ 2950627 w 3682147"/>
              <a:gd name="connsiteY1" fmla="*/ 0 h 401763"/>
              <a:gd name="connsiteX2" fmla="*/ 85507 w 3682147"/>
              <a:gd name="connsiteY2" fmla="*/ 158496 h 401763"/>
              <a:gd name="connsiteX3" fmla="*/ 3170083 w 3682147"/>
              <a:gd name="connsiteY3" fmla="*/ 73152 h 401763"/>
              <a:gd name="connsiteX4" fmla="*/ 163 w 3682147"/>
              <a:gd name="connsiteY4" fmla="*/ 243840 h 401763"/>
              <a:gd name="connsiteX5" fmla="*/ 3328579 w 3682147"/>
              <a:gd name="connsiteY5" fmla="*/ 158496 h 401763"/>
              <a:gd name="connsiteX6" fmla="*/ 12355 w 3682147"/>
              <a:gd name="connsiteY6" fmla="*/ 353568 h 401763"/>
              <a:gd name="connsiteX7" fmla="*/ 3511459 w 3682147"/>
              <a:gd name="connsiteY7" fmla="*/ 256032 h 401763"/>
              <a:gd name="connsiteX8" fmla="*/ 208366 w 3682147"/>
              <a:gd name="connsiteY8" fmla="*/ 398876 h 401763"/>
              <a:gd name="connsiteX9" fmla="*/ 3682147 w 3682147"/>
              <a:gd name="connsiteY9" fmla="*/ 329184 h 40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2147" h="401763">
                <a:moveTo>
                  <a:pt x="256195" y="48768"/>
                </a:moveTo>
                <a:lnTo>
                  <a:pt x="2950627" y="0"/>
                </a:lnTo>
                <a:cubicBezTo>
                  <a:pt x="2922179" y="18288"/>
                  <a:pt x="48931" y="146304"/>
                  <a:pt x="85507" y="158496"/>
                </a:cubicBezTo>
                <a:cubicBezTo>
                  <a:pt x="122083" y="170688"/>
                  <a:pt x="3184307" y="58928"/>
                  <a:pt x="3170083" y="73152"/>
                </a:cubicBezTo>
                <a:cubicBezTo>
                  <a:pt x="3155859" y="87376"/>
                  <a:pt x="-26253" y="229616"/>
                  <a:pt x="163" y="243840"/>
                </a:cubicBezTo>
                <a:cubicBezTo>
                  <a:pt x="26579" y="258064"/>
                  <a:pt x="3326547" y="140208"/>
                  <a:pt x="3328579" y="158496"/>
                </a:cubicBezTo>
                <a:cubicBezTo>
                  <a:pt x="3330611" y="176784"/>
                  <a:pt x="-18125" y="337312"/>
                  <a:pt x="12355" y="353568"/>
                </a:cubicBezTo>
                <a:cubicBezTo>
                  <a:pt x="42835" y="369824"/>
                  <a:pt x="3478791" y="248481"/>
                  <a:pt x="3511459" y="256032"/>
                </a:cubicBezTo>
                <a:cubicBezTo>
                  <a:pt x="3544128" y="263583"/>
                  <a:pt x="179918" y="386684"/>
                  <a:pt x="208366" y="398876"/>
                </a:cubicBezTo>
                <a:cubicBezTo>
                  <a:pt x="236814" y="411068"/>
                  <a:pt x="1861475" y="384048"/>
                  <a:pt x="3682147" y="329184"/>
                </a:cubicBezTo>
              </a:path>
            </a:pathLst>
          </a:custGeom>
          <a:solidFill>
            <a:srgbClr val="FFC000"/>
          </a:solidFill>
          <a:ln w="88900">
            <a:solidFill>
              <a:srgbClr val="FFC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latin typeface="Times New Roman" panose="02020603050405020304" pitchFamily="18" charset="0"/>
              <a:ea typeface="Microsoft YaHei UI" panose="020B0503020204020204" pitchFamily="34" charset="-122"/>
              <a:cs typeface="Times New Roman" pitchFamily="18" charset="0"/>
            </a:endParaRPr>
          </a:p>
        </p:txBody>
      </p:sp>
      <p:sp>
        <p:nvSpPr>
          <p:cNvPr id="16" name="PA_库_文本框 121">
            <a:extLst>
              <a:ext uri="{FF2B5EF4-FFF2-40B4-BE49-F238E27FC236}">
                <a16:creationId xmlns="" xmlns:a16="http://schemas.microsoft.com/office/drawing/2014/main" id="{5557DB3C-6D49-4A20-8B27-E4C329C85BF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8834" y="1332696"/>
            <a:ext cx="1534049" cy="440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000" b="1" dirty="0" err="1"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Mở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đoạn</a:t>
            </a:r>
            <a:endParaRPr lang="en-US" altLang="zh-CN" sz="2000" b="1" dirty="0"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PA_库_任意多边形 120">
            <a:extLst>
              <a:ext uri="{FF2B5EF4-FFF2-40B4-BE49-F238E27FC236}">
                <a16:creationId xmlns="" xmlns:a16="http://schemas.microsoft.com/office/drawing/2014/main" id="{14B9D2BC-CF4A-48C9-BCD2-8219F96C423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94751" y="2792728"/>
            <a:ext cx="1534049" cy="464822"/>
          </a:xfrm>
          <a:custGeom>
            <a:avLst/>
            <a:gdLst>
              <a:gd name="connsiteX0" fmla="*/ 256195 w 3682147"/>
              <a:gd name="connsiteY0" fmla="*/ 48768 h 428436"/>
              <a:gd name="connsiteX1" fmla="*/ 2950627 w 3682147"/>
              <a:gd name="connsiteY1" fmla="*/ 0 h 428436"/>
              <a:gd name="connsiteX2" fmla="*/ 85507 w 3682147"/>
              <a:gd name="connsiteY2" fmla="*/ 158496 h 428436"/>
              <a:gd name="connsiteX3" fmla="*/ 3170083 w 3682147"/>
              <a:gd name="connsiteY3" fmla="*/ 73152 h 428436"/>
              <a:gd name="connsiteX4" fmla="*/ 163 w 3682147"/>
              <a:gd name="connsiteY4" fmla="*/ 243840 h 428436"/>
              <a:gd name="connsiteX5" fmla="*/ 3328579 w 3682147"/>
              <a:gd name="connsiteY5" fmla="*/ 158496 h 428436"/>
              <a:gd name="connsiteX6" fmla="*/ 12355 w 3682147"/>
              <a:gd name="connsiteY6" fmla="*/ 353568 h 428436"/>
              <a:gd name="connsiteX7" fmla="*/ 3511459 w 3682147"/>
              <a:gd name="connsiteY7" fmla="*/ 256032 h 428436"/>
              <a:gd name="connsiteX8" fmla="*/ 12355 w 3682147"/>
              <a:gd name="connsiteY8" fmla="*/ 426720 h 428436"/>
              <a:gd name="connsiteX9" fmla="*/ 3682147 w 3682147"/>
              <a:gd name="connsiteY9" fmla="*/ 329184 h 428436"/>
              <a:gd name="connsiteX0" fmla="*/ 256195 w 3682147"/>
              <a:gd name="connsiteY0" fmla="*/ 48768 h 435235"/>
              <a:gd name="connsiteX1" fmla="*/ 2950627 w 3682147"/>
              <a:gd name="connsiteY1" fmla="*/ 0 h 435235"/>
              <a:gd name="connsiteX2" fmla="*/ 85507 w 3682147"/>
              <a:gd name="connsiteY2" fmla="*/ 158496 h 435235"/>
              <a:gd name="connsiteX3" fmla="*/ 3170083 w 3682147"/>
              <a:gd name="connsiteY3" fmla="*/ 73152 h 435235"/>
              <a:gd name="connsiteX4" fmla="*/ 163 w 3682147"/>
              <a:gd name="connsiteY4" fmla="*/ 243840 h 435235"/>
              <a:gd name="connsiteX5" fmla="*/ 3328579 w 3682147"/>
              <a:gd name="connsiteY5" fmla="*/ 158496 h 435235"/>
              <a:gd name="connsiteX6" fmla="*/ 12355 w 3682147"/>
              <a:gd name="connsiteY6" fmla="*/ 353568 h 435235"/>
              <a:gd name="connsiteX7" fmla="*/ 3511459 w 3682147"/>
              <a:gd name="connsiteY7" fmla="*/ 256032 h 435235"/>
              <a:gd name="connsiteX8" fmla="*/ 216207 w 3682147"/>
              <a:gd name="connsiteY8" fmla="*/ 433681 h 435235"/>
              <a:gd name="connsiteX9" fmla="*/ 3682147 w 3682147"/>
              <a:gd name="connsiteY9" fmla="*/ 329184 h 435235"/>
              <a:gd name="connsiteX0" fmla="*/ 256195 w 3682147"/>
              <a:gd name="connsiteY0" fmla="*/ 48768 h 401763"/>
              <a:gd name="connsiteX1" fmla="*/ 2950627 w 3682147"/>
              <a:gd name="connsiteY1" fmla="*/ 0 h 401763"/>
              <a:gd name="connsiteX2" fmla="*/ 85507 w 3682147"/>
              <a:gd name="connsiteY2" fmla="*/ 158496 h 401763"/>
              <a:gd name="connsiteX3" fmla="*/ 3170083 w 3682147"/>
              <a:gd name="connsiteY3" fmla="*/ 73152 h 401763"/>
              <a:gd name="connsiteX4" fmla="*/ 163 w 3682147"/>
              <a:gd name="connsiteY4" fmla="*/ 243840 h 401763"/>
              <a:gd name="connsiteX5" fmla="*/ 3328579 w 3682147"/>
              <a:gd name="connsiteY5" fmla="*/ 158496 h 401763"/>
              <a:gd name="connsiteX6" fmla="*/ 12355 w 3682147"/>
              <a:gd name="connsiteY6" fmla="*/ 353568 h 401763"/>
              <a:gd name="connsiteX7" fmla="*/ 3511459 w 3682147"/>
              <a:gd name="connsiteY7" fmla="*/ 256032 h 401763"/>
              <a:gd name="connsiteX8" fmla="*/ 208366 w 3682147"/>
              <a:gd name="connsiteY8" fmla="*/ 398876 h 401763"/>
              <a:gd name="connsiteX9" fmla="*/ 3682147 w 3682147"/>
              <a:gd name="connsiteY9" fmla="*/ 329184 h 40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2147" h="401763">
                <a:moveTo>
                  <a:pt x="256195" y="48768"/>
                </a:moveTo>
                <a:lnTo>
                  <a:pt x="2950627" y="0"/>
                </a:lnTo>
                <a:cubicBezTo>
                  <a:pt x="2922179" y="18288"/>
                  <a:pt x="48931" y="146304"/>
                  <a:pt x="85507" y="158496"/>
                </a:cubicBezTo>
                <a:cubicBezTo>
                  <a:pt x="122083" y="170688"/>
                  <a:pt x="3184307" y="58928"/>
                  <a:pt x="3170083" y="73152"/>
                </a:cubicBezTo>
                <a:cubicBezTo>
                  <a:pt x="3155859" y="87376"/>
                  <a:pt x="-26253" y="229616"/>
                  <a:pt x="163" y="243840"/>
                </a:cubicBezTo>
                <a:cubicBezTo>
                  <a:pt x="26579" y="258064"/>
                  <a:pt x="3326547" y="140208"/>
                  <a:pt x="3328579" y="158496"/>
                </a:cubicBezTo>
                <a:cubicBezTo>
                  <a:pt x="3330611" y="176784"/>
                  <a:pt x="-18125" y="337312"/>
                  <a:pt x="12355" y="353568"/>
                </a:cubicBezTo>
                <a:cubicBezTo>
                  <a:pt x="42835" y="369824"/>
                  <a:pt x="3478791" y="248481"/>
                  <a:pt x="3511459" y="256032"/>
                </a:cubicBezTo>
                <a:cubicBezTo>
                  <a:pt x="3544128" y="263583"/>
                  <a:pt x="179918" y="386684"/>
                  <a:pt x="208366" y="398876"/>
                </a:cubicBezTo>
                <a:cubicBezTo>
                  <a:pt x="236814" y="411068"/>
                  <a:pt x="1861475" y="384048"/>
                  <a:pt x="3682147" y="329184"/>
                </a:cubicBezTo>
              </a:path>
            </a:pathLst>
          </a:custGeom>
          <a:solidFill>
            <a:srgbClr val="FFC000"/>
          </a:solidFill>
          <a:ln w="88900">
            <a:solidFill>
              <a:srgbClr val="FFC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latin typeface="Times New Roman" panose="02020603050405020304" pitchFamily="18" charset="0"/>
              <a:ea typeface="Microsoft YaHei UI" panose="020B0503020204020204" pitchFamily="34" charset="-122"/>
              <a:cs typeface="Times New Roman" pitchFamily="18" charset="0"/>
            </a:endParaRPr>
          </a:p>
        </p:txBody>
      </p:sp>
      <p:sp>
        <p:nvSpPr>
          <p:cNvPr id="18" name="PA_库_文本框 121">
            <a:extLst>
              <a:ext uri="{FF2B5EF4-FFF2-40B4-BE49-F238E27FC236}">
                <a16:creationId xmlns="" xmlns:a16="http://schemas.microsoft.com/office/drawing/2014/main" id="{83268C17-45C5-4E44-A821-61DB9025A63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55055" y="2760943"/>
            <a:ext cx="1534049" cy="440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000" b="1" dirty="0" err="1"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Thân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đoạn</a:t>
            </a:r>
            <a:endParaRPr lang="en-US" altLang="zh-CN" sz="2000" b="1" dirty="0"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PA_库_任意多边形 120">
            <a:extLst>
              <a:ext uri="{FF2B5EF4-FFF2-40B4-BE49-F238E27FC236}">
                <a16:creationId xmlns="" xmlns:a16="http://schemas.microsoft.com/office/drawing/2014/main" id="{CD02BE4B-CAB8-41C9-950D-489E2156F73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1570" y="4248150"/>
            <a:ext cx="1534049" cy="464822"/>
          </a:xfrm>
          <a:custGeom>
            <a:avLst/>
            <a:gdLst>
              <a:gd name="connsiteX0" fmla="*/ 256195 w 3682147"/>
              <a:gd name="connsiteY0" fmla="*/ 48768 h 428436"/>
              <a:gd name="connsiteX1" fmla="*/ 2950627 w 3682147"/>
              <a:gd name="connsiteY1" fmla="*/ 0 h 428436"/>
              <a:gd name="connsiteX2" fmla="*/ 85507 w 3682147"/>
              <a:gd name="connsiteY2" fmla="*/ 158496 h 428436"/>
              <a:gd name="connsiteX3" fmla="*/ 3170083 w 3682147"/>
              <a:gd name="connsiteY3" fmla="*/ 73152 h 428436"/>
              <a:gd name="connsiteX4" fmla="*/ 163 w 3682147"/>
              <a:gd name="connsiteY4" fmla="*/ 243840 h 428436"/>
              <a:gd name="connsiteX5" fmla="*/ 3328579 w 3682147"/>
              <a:gd name="connsiteY5" fmla="*/ 158496 h 428436"/>
              <a:gd name="connsiteX6" fmla="*/ 12355 w 3682147"/>
              <a:gd name="connsiteY6" fmla="*/ 353568 h 428436"/>
              <a:gd name="connsiteX7" fmla="*/ 3511459 w 3682147"/>
              <a:gd name="connsiteY7" fmla="*/ 256032 h 428436"/>
              <a:gd name="connsiteX8" fmla="*/ 12355 w 3682147"/>
              <a:gd name="connsiteY8" fmla="*/ 426720 h 428436"/>
              <a:gd name="connsiteX9" fmla="*/ 3682147 w 3682147"/>
              <a:gd name="connsiteY9" fmla="*/ 329184 h 428436"/>
              <a:gd name="connsiteX0" fmla="*/ 256195 w 3682147"/>
              <a:gd name="connsiteY0" fmla="*/ 48768 h 435235"/>
              <a:gd name="connsiteX1" fmla="*/ 2950627 w 3682147"/>
              <a:gd name="connsiteY1" fmla="*/ 0 h 435235"/>
              <a:gd name="connsiteX2" fmla="*/ 85507 w 3682147"/>
              <a:gd name="connsiteY2" fmla="*/ 158496 h 435235"/>
              <a:gd name="connsiteX3" fmla="*/ 3170083 w 3682147"/>
              <a:gd name="connsiteY3" fmla="*/ 73152 h 435235"/>
              <a:gd name="connsiteX4" fmla="*/ 163 w 3682147"/>
              <a:gd name="connsiteY4" fmla="*/ 243840 h 435235"/>
              <a:gd name="connsiteX5" fmla="*/ 3328579 w 3682147"/>
              <a:gd name="connsiteY5" fmla="*/ 158496 h 435235"/>
              <a:gd name="connsiteX6" fmla="*/ 12355 w 3682147"/>
              <a:gd name="connsiteY6" fmla="*/ 353568 h 435235"/>
              <a:gd name="connsiteX7" fmla="*/ 3511459 w 3682147"/>
              <a:gd name="connsiteY7" fmla="*/ 256032 h 435235"/>
              <a:gd name="connsiteX8" fmla="*/ 216207 w 3682147"/>
              <a:gd name="connsiteY8" fmla="*/ 433681 h 435235"/>
              <a:gd name="connsiteX9" fmla="*/ 3682147 w 3682147"/>
              <a:gd name="connsiteY9" fmla="*/ 329184 h 435235"/>
              <a:gd name="connsiteX0" fmla="*/ 256195 w 3682147"/>
              <a:gd name="connsiteY0" fmla="*/ 48768 h 401763"/>
              <a:gd name="connsiteX1" fmla="*/ 2950627 w 3682147"/>
              <a:gd name="connsiteY1" fmla="*/ 0 h 401763"/>
              <a:gd name="connsiteX2" fmla="*/ 85507 w 3682147"/>
              <a:gd name="connsiteY2" fmla="*/ 158496 h 401763"/>
              <a:gd name="connsiteX3" fmla="*/ 3170083 w 3682147"/>
              <a:gd name="connsiteY3" fmla="*/ 73152 h 401763"/>
              <a:gd name="connsiteX4" fmla="*/ 163 w 3682147"/>
              <a:gd name="connsiteY4" fmla="*/ 243840 h 401763"/>
              <a:gd name="connsiteX5" fmla="*/ 3328579 w 3682147"/>
              <a:gd name="connsiteY5" fmla="*/ 158496 h 401763"/>
              <a:gd name="connsiteX6" fmla="*/ 12355 w 3682147"/>
              <a:gd name="connsiteY6" fmla="*/ 353568 h 401763"/>
              <a:gd name="connsiteX7" fmla="*/ 3511459 w 3682147"/>
              <a:gd name="connsiteY7" fmla="*/ 256032 h 401763"/>
              <a:gd name="connsiteX8" fmla="*/ 208366 w 3682147"/>
              <a:gd name="connsiteY8" fmla="*/ 398876 h 401763"/>
              <a:gd name="connsiteX9" fmla="*/ 3682147 w 3682147"/>
              <a:gd name="connsiteY9" fmla="*/ 329184 h 40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2147" h="401763">
                <a:moveTo>
                  <a:pt x="256195" y="48768"/>
                </a:moveTo>
                <a:lnTo>
                  <a:pt x="2950627" y="0"/>
                </a:lnTo>
                <a:cubicBezTo>
                  <a:pt x="2922179" y="18288"/>
                  <a:pt x="48931" y="146304"/>
                  <a:pt x="85507" y="158496"/>
                </a:cubicBezTo>
                <a:cubicBezTo>
                  <a:pt x="122083" y="170688"/>
                  <a:pt x="3184307" y="58928"/>
                  <a:pt x="3170083" y="73152"/>
                </a:cubicBezTo>
                <a:cubicBezTo>
                  <a:pt x="3155859" y="87376"/>
                  <a:pt x="-26253" y="229616"/>
                  <a:pt x="163" y="243840"/>
                </a:cubicBezTo>
                <a:cubicBezTo>
                  <a:pt x="26579" y="258064"/>
                  <a:pt x="3326547" y="140208"/>
                  <a:pt x="3328579" y="158496"/>
                </a:cubicBezTo>
                <a:cubicBezTo>
                  <a:pt x="3330611" y="176784"/>
                  <a:pt x="-18125" y="337312"/>
                  <a:pt x="12355" y="353568"/>
                </a:cubicBezTo>
                <a:cubicBezTo>
                  <a:pt x="42835" y="369824"/>
                  <a:pt x="3478791" y="248481"/>
                  <a:pt x="3511459" y="256032"/>
                </a:cubicBezTo>
                <a:cubicBezTo>
                  <a:pt x="3544128" y="263583"/>
                  <a:pt x="179918" y="386684"/>
                  <a:pt x="208366" y="398876"/>
                </a:cubicBezTo>
                <a:cubicBezTo>
                  <a:pt x="236814" y="411068"/>
                  <a:pt x="1861475" y="384048"/>
                  <a:pt x="3682147" y="329184"/>
                </a:cubicBezTo>
              </a:path>
            </a:pathLst>
          </a:custGeom>
          <a:solidFill>
            <a:srgbClr val="FFC000"/>
          </a:solidFill>
          <a:ln w="88900">
            <a:solidFill>
              <a:srgbClr val="FFC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latin typeface="Times New Roman" panose="02020603050405020304" pitchFamily="18" charset="0"/>
              <a:ea typeface="Microsoft YaHei UI" panose="020B0503020204020204" pitchFamily="34" charset="-122"/>
              <a:cs typeface="Times New Roman" pitchFamily="18" charset="0"/>
            </a:endParaRPr>
          </a:p>
        </p:txBody>
      </p:sp>
      <p:sp>
        <p:nvSpPr>
          <p:cNvPr id="20" name="PA_库_文本框 121">
            <a:extLst>
              <a:ext uri="{FF2B5EF4-FFF2-40B4-BE49-F238E27FC236}">
                <a16:creationId xmlns="" xmlns:a16="http://schemas.microsoft.com/office/drawing/2014/main" id="{F76E8206-09CF-4E22-AF0E-72E15BBC942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48834" y="4228296"/>
            <a:ext cx="1534049" cy="440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000" b="1" dirty="0" err="1"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Kết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đoạn</a:t>
            </a:r>
            <a:endParaRPr lang="en-US" altLang="zh-CN" sz="2000" b="1" dirty="0"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10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0" grpId="0"/>
      <p:bldP spid="12" grpId="0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83">
            <a:extLst>
              <a:ext uri="{FF2B5EF4-FFF2-40B4-BE49-F238E27FC236}">
                <a16:creationId xmlns="" xmlns:a16="http://schemas.microsoft.com/office/drawing/2014/main" id="{4F8AD334-7621-410B-BACD-168D1C93BA7F}"/>
              </a:ext>
            </a:extLst>
          </p:cNvPr>
          <p:cNvGrpSpPr/>
          <p:nvPr/>
        </p:nvGrpSpPr>
        <p:grpSpPr>
          <a:xfrm>
            <a:off x="877423" y="2992469"/>
            <a:ext cx="587322" cy="863339"/>
            <a:chOff x="4005053" y="1971128"/>
            <a:chExt cx="3142548" cy="4677456"/>
          </a:xfrm>
        </p:grpSpPr>
        <p:sp>
          <p:nvSpPr>
            <p:cNvPr id="26" name="等腰三角形 7">
              <a:extLst>
                <a:ext uri="{FF2B5EF4-FFF2-40B4-BE49-F238E27FC236}">
                  <a16:creationId xmlns="" xmlns:a16="http://schemas.microsoft.com/office/drawing/2014/main" id="{BEB0ADDB-DE0C-4DF9-A92E-4F933078D533}"/>
                </a:ext>
              </a:extLst>
            </p:cNvPr>
            <p:cNvSpPr/>
            <p:nvPr/>
          </p:nvSpPr>
          <p:spPr>
            <a:xfrm rot="6256294">
              <a:off x="4727599" y="4718158"/>
              <a:ext cx="1921332" cy="1939520"/>
            </a:xfrm>
            <a:custGeom>
              <a:avLst/>
              <a:gdLst>
                <a:gd name="connsiteX0" fmla="*/ 0 w 1155700"/>
                <a:gd name="connsiteY0" fmla="*/ 1727200 h 1727200"/>
                <a:gd name="connsiteX1" fmla="*/ 577850 w 1155700"/>
                <a:gd name="connsiteY1" fmla="*/ 0 h 1727200"/>
                <a:gd name="connsiteX2" fmla="*/ 1155700 w 1155700"/>
                <a:gd name="connsiteY2" fmla="*/ 1727200 h 1727200"/>
                <a:gd name="connsiteX3" fmla="*/ 0 w 1155700"/>
                <a:gd name="connsiteY3" fmla="*/ 1727200 h 1727200"/>
                <a:gd name="connsiteX0" fmla="*/ 0 w 1557814"/>
                <a:gd name="connsiteY0" fmla="*/ 1691888 h 1727200"/>
                <a:gd name="connsiteX1" fmla="*/ 979964 w 1557814"/>
                <a:gd name="connsiteY1" fmla="*/ 0 h 1727200"/>
                <a:gd name="connsiteX2" fmla="*/ 1557814 w 1557814"/>
                <a:gd name="connsiteY2" fmla="*/ 1727200 h 1727200"/>
                <a:gd name="connsiteX3" fmla="*/ 0 w 1557814"/>
                <a:gd name="connsiteY3" fmla="*/ 1691888 h 1727200"/>
                <a:gd name="connsiteX0" fmla="*/ 0 w 1557814"/>
                <a:gd name="connsiteY0" fmla="*/ 1830515 h 1865827"/>
                <a:gd name="connsiteX1" fmla="*/ 984015 w 1557814"/>
                <a:gd name="connsiteY1" fmla="*/ 0 h 1865827"/>
                <a:gd name="connsiteX2" fmla="*/ 1557814 w 1557814"/>
                <a:gd name="connsiteY2" fmla="*/ 1865827 h 1865827"/>
                <a:gd name="connsiteX3" fmla="*/ 0 w 1557814"/>
                <a:gd name="connsiteY3" fmla="*/ 1830515 h 1865827"/>
                <a:gd name="connsiteX0" fmla="*/ 0 w 1964625"/>
                <a:gd name="connsiteY0" fmla="*/ 1830515 h 1919600"/>
                <a:gd name="connsiteX1" fmla="*/ 984015 w 1964625"/>
                <a:gd name="connsiteY1" fmla="*/ 0 h 1919600"/>
                <a:gd name="connsiteX2" fmla="*/ 1964625 w 1964625"/>
                <a:gd name="connsiteY2" fmla="*/ 1919600 h 1919600"/>
                <a:gd name="connsiteX3" fmla="*/ 0 w 1964625"/>
                <a:gd name="connsiteY3" fmla="*/ 1830515 h 1919600"/>
                <a:gd name="connsiteX0" fmla="*/ 0 w 1896608"/>
                <a:gd name="connsiteY0" fmla="*/ 1891840 h 1919600"/>
                <a:gd name="connsiteX1" fmla="*/ 915998 w 1896608"/>
                <a:gd name="connsiteY1" fmla="*/ 0 h 1919600"/>
                <a:gd name="connsiteX2" fmla="*/ 1896608 w 1896608"/>
                <a:gd name="connsiteY2" fmla="*/ 1919600 h 1919600"/>
                <a:gd name="connsiteX3" fmla="*/ 0 w 1896608"/>
                <a:gd name="connsiteY3" fmla="*/ 1891840 h 1919600"/>
                <a:gd name="connsiteX0" fmla="*/ 0 w 1921332"/>
                <a:gd name="connsiteY0" fmla="*/ 1891840 h 1939520"/>
                <a:gd name="connsiteX1" fmla="*/ 915998 w 1921332"/>
                <a:gd name="connsiteY1" fmla="*/ 0 h 1939520"/>
                <a:gd name="connsiteX2" fmla="*/ 1921332 w 1921332"/>
                <a:gd name="connsiteY2" fmla="*/ 1939520 h 1939520"/>
                <a:gd name="connsiteX3" fmla="*/ 0 w 1921332"/>
                <a:gd name="connsiteY3" fmla="*/ 1891840 h 193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1332" h="1939520">
                  <a:moveTo>
                    <a:pt x="0" y="1891840"/>
                  </a:moveTo>
                  <a:lnTo>
                    <a:pt x="915998" y="0"/>
                  </a:lnTo>
                  <a:lnTo>
                    <a:pt x="1921332" y="1939520"/>
                  </a:lnTo>
                  <a:lnTo>
                    <a:pt x="0" y="189184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等腰三角形 1">
              <a:extLst>
                <a:ext uri="{FF2B5EF4-FFF2-40B4-BE49-F238E27FC236}">
                  <a16:creationId xmlns="" xmlns:a16="http://schemas.microsoft.com/office/drawing/2014/main" id="{F05D2B3B-3498-450E-BE29-8C4C4ABD5CB7}"/>
                </a:ext>
              </a:extLst>
            </p:cNvPr>
            <p:cNvSpPr/>
            <p:nvPr/>
          </p:nvSpPr>
          <p:spPr>
            <a:xfrm rot="12182262">
              <a:off x="4809663" y="1971128"/>
              <a:ext cx="1474994" cy="4654133"/>
            </a:xfrm>
            <a:custGeom>
              <a:avLst/>
              <a:gdLst>
                <a:gd name="connsiteX0" fmla="*/ 0 w 1669143"/>
                <a:gd name="connsiteY0" fmla="*/ 3672115 h 3672115"/>
                <a:gd name="connsiteX1" fmla="*/ 834572 w 1669143"/>
                <a:gd name="connsiteY1" fmla="*/ 0 h 3672115"/>
                <a:gd name="connsiteX2" fmla="*/ 1669143 w 1669143"/>
                <a:gd name="connsiteY2" fmla="*/ 3672115 h 3672115"/>
                <a:gd name="connsiteX3" fmla="*/ 0 w 1669143"/>
                <a:gd name="connsiteY3" fmla="*/ 3672115 h 3672115"/>
                <a:gd name="connsiteX0" fmla="*/ 0 w 1433026"/>
                <a:gd name="connsiteY0" fmla="*/ 3672115 h 3672115"/>
                <a:gd name="connsiteX1" fmla="*/ 834572 w 1433026"/>
                <a:gd name="connsiteY1" fmla="*/ 0 h 3672115"/>
                <a:gd name="connsiteX2" fmla="*/ 1433026 w 1433026"/>
                <a:gd name="connsiteY2" fmla="*/ 3599030 h 3672115"/>
                <a:gd name="connsiteX3" fmla="*/ 0 w 1433026"/>
                <a:gd name="connsiteY3" fmla="*/ 3672115 h 3672115"/>
                <a:gd name="connsiteX0" fmla="*/ 0 w 1451619"/>
                <a:gd name="connsiteY0" fmla="*/ 4184732 h 4184732"/>
                <a:gd name="connsiteX1" fmla="*/ 853165 w 1451619"/>
                <a:gd name="connsiteY1" fmla="*/ 0 h 4184732"/>
                <a:gd name="connsiteX2" fmla="*/ 1451619 w 1451619"/>
                <a:gd name="connsiteY2" fmla="*/ 3599030 h 4184732"/>
                <a:gd name="connsiteX3" fmla="*/ 0 w 1451619"/>
                <a:gd name="connsiteY3" fmla="*/ 4184732 h 4184732"/>
                <a:gd name="connsiteX0" fmla="*/ 0 w 1472509"/>
                <a:gd name="connsiteY0" fmla="*/ 4200515 h 4200515"/>
                <a:gd name="connsiteX1" fmla="*/ 874055 w 1472509"/>
                <a:gd name="connsiteY1" fmla="*/ 0 h 4200515"/>
                <a:gd name="connsiteX2" fmla="*/ 1472509 w 1472509"/>
                <a:gd name="connsiteY2" fmla="*/ 3599030 h 4200515"/>
                <a:gd name="connsiteX3" fmla="*/ 0 w 1472509"/>
                <a:gd name="connsiteY3" fmla="*/ 4200515 h 4200515"/>
                <a:gd name="connsiteX0" fmla="*/ 0 w 1474994"/>
                <a:gd name="connsiteY0" fmla="*/ 4194672 h 4194672"/>
                <a:gd name="connsiteX1" fmla="*/ 876540 w 1474994"/>
                <a:gd name="connsiteY1" fmla="*/ 0 h 4194672"/>
                <a:gd name="connsiteX2" fmla="*/ 1474994 w 1474994"/>
                <a:gd name="connsiteY2" fmla="*/ 3599030 h 4194672"/>
                <a:gd name="connsiteX3" fmla="*/ 0 w 1474994"/>
                <a:gd name="connsiteY3" fmla="*/ 4194672 h 419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4994" h="4194672">
                  <a:moveTo>
                    <a:pt x="0" y="4194672"/>
                  </a:moveTo>
                  <a:lnTo>
                    <a:pt x="876540" y="0"/>
                  </a:lnTo>
                  <a:lnTo>
                    <a:pt x="1474994" y="3599030"/>
                  </a:lnTo>
                  <a:lnTo>
                    <a:pt x="0" y="4194672"/>
                  </a:lnTo>
                  <a:close/>
                </a:path>
              </a:pathLst>
            </a:custGeom>
            <a:solidFill>
              <a:srgbClr val="D06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等腰三角形 6">
              <a:extLst>
                <a:ext uri="{FF2B5EF4-FFF2-40B4-BE49-F238E27FC236}">
                  <a16:creationId xmlns="" xmlns:a16="http://schemas.microsoft.com/office/drawing/2014/main" id="{6898720F-F6A7-41F9-B07E-D4654CB6A12D}"/>
                </a:ext>
              </a:extLst>
            </p:cNvPr>
            <p:cNvSpPr/>
            <p:nvPr/>
          </p:nvSpPr>
          <p:spPr>
            <a:xfrm rot="4693759">
              <a:off x="4936793" y="1066005"/>
              <a:ext cx="1279067" cy="3142548"/>
            </a:xfrm>
            <a:custGeom>
              <a:avLst/>
              <a:gdLst>
                <a:gd name="connsiteX0" fmla="*/ 0 w 1281041"/>
                <a:gd name="connsiteY0" fmla="*/ 2622325 h 2622325"/>
                <a:gd name="connsiteX1" fmla="*/ 640521 w 1281041"/>
                <a:gd name="connsiteY1" fmla="*/ 0 h 2622325"/>
                <a:gd name="connsiteX2" fmla="*/ 1281041 w 1281041"/>
                <a:gd name="connsiteY2" fmla="*/ 2622325 h 2622325"/>
                <a:gd name="connsiteX3" fmla="*/ 0 w 1281041"/>
                <a:gd name="connsiteY3" fmla="*/ 2622325 h 2622325"/>
                <a:gd name="connsiteX0" fmla="*/ 0 w 1067328"/>
                <a:gd name="connsiteY0" fmla="*/ 2622325 h 2622325"/>
                <a:gd name="connsiteX1" fmla="*/ 640521 w 1067328"/>
                <a:gd name="connsiteY1" fmla="*/ 0 h 2622325"/>
                <a:gd name="connsiteX2" fmla="*/ 1067328 w 1067328"/>
                <a:gd name="connsiteY2" fmla="*/ 2550934 h 2622325"/>
                <a:gd name="connsiteX3" fmla="*/ 0 w 1067328"/>
                <a:gd name="connsiteY3" fmla="*/ 2622325 h 262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7328" h="2622325">
                  <a:moveTo>
                    <a:pt x="0" y="2622325"/>
                  </a:moveTo>
                  <a:lnTo>
                    <a:pt x="640521" y="0"/>
                  </a:lnTo>
                  <a:lnTo>
                    <a:pt x="1067328" y="2550934"/>
                  </a:lnTo>
                  <a:lnTo>
                    <a:pt x="0" y="2622325"/>
                  </a:lnTo>
                  <a:close/>
                </a:path>
              </a:pathLst>
            </a:custGeom>
            <a:solidFill>
              <a:srgbClr val="DC94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等腰三角形 10">
              <a:extLst>
                <a:ext uri="{FF2B5EF4-FFF2-40B4-BE49-F238E27FC236}">
                  <a16:creationId xmlns="" xmlns:a16="http://schemas.microsoft.com/office/drawing/2014/main" id="{83EB6D72-5DD3-485C-AAC1-06762D9749A4}"/>
                </a:ext>
              </a:extLst>
            </p:cNvPr>
            <p:cNvSpPr/>
            <p:nvPr/>
          </p:nvSpPr>
          <p:spPr>
            <a:xfrm rot="16979967">
              <a:off x="6491150" y="5682161"/>
              <a:ext cx="171429" cy="201893"/>
            </a:xfrm>
            <a:custGeom>
              <a:avLst/>
              <a:gdLst>
                <a:gd name="connsiteX0" fmla="*/ 0 w 232229"/>
                <a:gd name="connsiteY0" fmla="*/ 232229 h 232229"/>
                <a:gd name="connsiteX1" fmla="*/ 116115 w 232229"/>
                <a:gd name="connsiteY1" fmla="*/ 0 h 232229"/>
                <a:gd name="connsiteX2" fmla="*/ 232229 w 232229"/>
                <a:gd name="connsiteY2" fmla="*/ 232229 h 232229"/>
                <a:gd name="connsiteX3" fmla="*/ 0 w 232229"/>
                <a:gd name="connsiteY3" fmla="*/ 232229 h 232229"/>
                <a:gd name="connsiteX0" fmla="*/ 0 w 227583"/>
                <a:gd name="connsiteY0" fmla="*/ 232229 h 232229"/>
                <a:gd name="connsiteX1" fmla="*/ 116115 w 227583"/>
                <a:gd name="connsiteY1" fmla="*/ 0 h 232229"/>
                <a:gd name="connsiteX2" fmla="*/ 227583 w 227583"/>
                <a:gd name="connsiteY2" fmla="*/ 169761 h 232229"/>
                <a:gd name="connsiteX3" fmla="*/ 0 w 227583"/>
                <a:gd name="connsiteY3" fmla="*/ 232229 h 232229"/>
                <a:gd name="connsiteX0" fmla="*/ 0 w 223787"/>
                <a:gd name="connsiteY0" fmla="*/ 232229 h 294461"/>
                <a:gd name="connsiteX1" fmla="*/ 116115 w 223787"/>
                <a:gd name="connsiteY1" fmla="*/ 0 h 294461"/>
                <a:gd name="connsiteX2" fmla="*/ 223787 w 223787"/>
                <a:gd name="connsiteY2" fmla="*/ 294461 h 294461"/>
                <a:gd name="connsiteX3" fmla="*/ 0 w 223787"/>
                <a:gd name="connsiteY3" fmla="*/ 232229 h 294461"/>
                <a:gd name="connsiteX0" fmla="*/ 0 w 359397"/>
                <a:gd name="connsiteY0" fmla="*/ 366612 h 366612"/>
                <a:gd name="connsiteX1" fmla="*/ 116115 w 359397"/>
                <a:gd name="connsiteY1" fmla="*/ 134383 h 366612"/>
                <a:gd name="connsiteX2" fmla="*/ 359397 w 359397"/>
                <a:gd name="connsiteY2" fmla="*/ 0 h 366612"/>
                <a:gd name="connsiteX3" fmla="*/ 0 w 359397"/>
                <a:gd name="connsiteY3" fmla="*/ 366612 h 366612"/>
                <a:gd name="connsiteX0" fmla="*/ 0 w 120018"/>
                <a:gd name="connsiteY0" fmla="*/ 232229 h 232229"/>
                <a:gd name="connsiteX1" fmla="*/ 116115 w 120018"/>
                <a:gd name="connsiteY1" fmla="*/ 0 h 232229"/>
                <a:gd name="connsiteX2" fmla="*/ 120018 w 120018"/>
                <a:gd name="connsiteY2" fmla="*/ 155492 h 232229"/>
                <a:gd name="connsiteX3" fmla="*/ 0 w 120018"/>
                <a:gd name="connsiteY3" fmla="*/ 232229 h 232229"/>
                <a:gd name="connsiteX0" fmla="*/ 0 w 171429"/>
                <a:gd name="connsiteY0" fmla="*/ 232229 h 251155"/>
                <a:gd name="connsiteX1" fmla="*/ 116115 w 171429"/>
                <a:gd name="connsiteY1" fmla="*/ 0 h 251155"/>
                <a:gd name="connsiteX2" fmla="*/ 171429 w 171429"/>
                <a:gd name="connsiteY2" fmla="*/ 251155 h 251155"/>
                <a:gd name="connsiteX3" fmla="*/ 0 w 171429"/>
                <a:gd name="connsiteY3" fmla="*/ 232229 h 251155"/>
                <a:gd name="connsiteX0" fmla="*/ 0 w 171429"/>
                <a:gd name="connsiteY0" fmla="*/ 182967 h 201893"/>
                <a:gd name="connsiteX1" fmla="*/ 93274 w 171429"/>
                <a:gd name="connsiteY1" fmla="*/ 0 h 201893"/>
                <a:gd name="connsiteX2" fmla="*/ 171429 w 171429"/>
                <a:gd name="connsiteY2" fmla="*/ 201893 h 201893"/>
                <a:gd name="connsiteX3" fmla="*/ 0 w 171429"/>
                <a:gd name="connsiteY3" fmla="*/ 182967 h 201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29" h="201893">
                  <a:moveTo>
                    <a:pt x="0" y="182967"/>
                  </a:moveTo>
                  <a:lnTo>
                    <a:pt x="93274" y="0"/>
                  </a:lnTo>
                  <a:lnTo>
                    <a:pt x="171429" y="201893"/>
                  </a:lnTo>
                  <a:lnTo>
                    <a:pt x="0" y="182967"/>
                  </a:lnTo>
                  <a:close/>
                </a:path>
              </a:pathLst>
            </a:custGeom>
            <a:solidFill>
              <a:srgbClr val="9A32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103">
            <a:extLst>
              <a:ext uri="{FF2B5EF4-FFF2-40B4-BE49-F238E27FC236}">
                <a16:creationId xmlns="" xmlns:a16="http://schemas.microsoft.com/office/drawing/2014/main" id="{D7136951-4916-4332-A722-C36D06E66B7D}"/>
              </a:ext>
            </a:extLst>
          </p:cNvPr>
          <p:cNvGrpSpPr/>
          <p:nvPr/>
        </p:nvGrpSpPr>
        <p:grpSpPr>
          <a:xfrm>
            <a:off x="299738" y="1619453"/>
            <a:ext cx="1681462" cy="1098316"/>
            <a:chOff x="420914" y="4746518"/>
            <a:chExt cx="2235200" cy="1931639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7" name="直角三角形 35">
              <a:extLst>
                <a:ext uri="{FF2B5EF4-FFF2-40B4-BE49-F238E27FC236}">
                  <a16:creationId xmlns="" xmlns:a16="http://schemas.microsoft.com/office/drawing/2014/main" id="{46C78DA1-B9D4-4AC5-9C99-211F8A8DACBB}"/>
                </a:ext>
              </a:extLst>
            </p:cNvPr>
            <p:cNvSpPr/>
            <p:nvPr/>
          </p:nvSpPr>
          <p:spPr>
            <a:xfrm rot="5400000" flipV="1">
              <a:off x="1353399" y="5386386"/>
              <a:ext cx="1233714" cy="1349828"/>
            </a:xfrm>
            <a:custGeom>
              <a:avLst/>
              <a:gdLst>
                <a:gd name="connsiteX0" fmla="*/ 0 w 957942"/>
                <a:gd name="connsiteY0" fmla="*/ 624114 h 624114"/>
                <a:gd name="connsiteX1" fmla="*/ 0 w 957942"/>
                <a:gd name="connsiteY1" fmla="*/ 0 h 624114"/>
                <a:gd name="connsiteX2" fmla="*/ 957942 w 957942"/>
                <a:gd name="connsiteY2" fmla="*/ 624114 h 624114"/>
                <a:gd name="connsiteX3" fmla="*/ 0 w 957942"/>
                <a:gd name="connsiteY3" fmla="*/ 624114 h 624114"/>
                <a:gd name="connsiteX0" fmla="*/ 0 w 1233714"/>
                <a:gd name="connsiteY0" fmla="*/ 1349828 h 1349828"/>
                <a:gd name="connsiteX1" fmla="*/ 1233714 w 1233714"/>
                <a:gd name="connsiteY1" fmla="*/ 0 h 1349828"/>
                <a:gd name="connsiteX2" fmla="*/ 957942 w 1233714"/>
                <a:gd name="connsiteY2" fmla="*/ 1349828 h 1349828"/>
                <a:gd name="connsiteX3" fmla="*/ 0 w 1233714"/>
                <a:gd name="connsiteY3" fmla="*/ 1349828 h 134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3714" h="1349828">
                  <a:moveTo>
                    <a:pt x="0" y="1349828"/>
                  </a:moveTo>
                  <a:lnTo>
                    <a:pt x="1233714" y="0"/>
                  </a:lnTo>
                  <a:lnTo>
                    <a:pt x="957942" y="1349828"/>
                  </a:lnTo>
                  <a:lnTo>
                    <a:pt x="0" y="134982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矩形 105">
              <a:extLst>
                <a:ext uri="{FF2B5EF4-FFF2-40B4-BE49-F238E27FC236}">
                  <a16:creationId xmlns="" xmlns:a16="http://schemas.microsoft.com/office/drawing/2014/main" id="{065E6706-318A-49FF-B551-445EEF388C2B}"/>
                </a:ext>
              </a:extLst>
            </p:cNvPr>
            <p:cNvSpPr/>
            <p:nvPr/>
          </p:nvSpPr>
          <p:spPr>
            <a:xfrm>
              <a:off x="420914" y="4746518"/>
              <a:ext cx="2235200" cy="16542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文本框 94">
            <a:extLst>
              <a:ext uri="{FF2B5EF4-FFF2-40B4-BE49-F238E27FC236}">
                <a16:creationId xmlns="" xmlns:a16="http://schemas.microsoft.com/office/drawing/2014/main" id="{8E2D1176-2D30-4482-BDBF-59EF5C1F72C6}"/>
              </a:ext>
            </a:extLst>
          </p:cNvPr>
          <p:cNvSpPr txBox="1"/>
          <p:nvPr/>
        </p:nvSpPr>
        <p:spPr>
          <a:xfrm>
            <a:off x="373637" y="1911195"/>
            <a:ext cx="1533663" cy="504182"/>
          </a:xfrm>
          <a:prstGeom prst="rect">
            <a:avLst/>
          </a:prstGeom>
          <a:noFill/>
        </p:spPr>
        <p:txBody>
          <a:bodyPr wrap="square" lIns="72585" tIns="36293" rIns="72585" bIns="36293" rtlCol="0">
            <a:spAutoFit/>
          </a:bodyPr>
          <a:lstStyle>
            <a:defPPr>
              <a:defRPr lang="zh-CN"/>
            </a:defPPr>
            <a:lvl1pPr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82600" indent="-25400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66788" indent="-52388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450975" indent="-79375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935163" indent="-106363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en-US" altLang="zh-CN" sz="28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Viết</a:t>
            </a:r>
            <a:r>
              <a:rPr lang="en-US" altLang="zh-CN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endParaRPr lang="zh-CN" altLang="en-US" sz="28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518589C8-A034-45B5-BFCC-09952580C41E}"/>
              </a:ext>
            </a:extLst>
          </p:cNvPr>
          <p:cNvSpPr txBox="1"/>
          <p:nvPr/>
        </p:nvSpPr>
        <p:spPr>
          <a:xfrm>
            <a:off x="2640497" y="819150"/>
            <a:ext cx="62749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组 10">
            <a:extLst>
              <a:ext uri="{FF2B5EF4-FFF2-40B4-BE49-F238E27FC236}">
                <a16:creationId xmlns="" xmlns:a16="http://schemas.microsoft.com/office/drawing/2014/main" id="{4756D233-9EA5-4798-863B-3176327FF2CE}"/>
              </a:ext>
            </a:extLst>
          </p:cNvPr>
          <p:cNvGrpSpPr/>
          <p:nvPr/>
        </p:nvGrpSpPr>
        <p:grpSpPr>
          <a:xfrm>
            <a:off x="2349912" y="84156"/>
            <a:ext cx="5734055" cy="706369"/>
            <a:chOff x="2647652" y="2179585"/>
            <a:chExt cx="5734055" cy="706369"/>
          </a:xfrm>
        </p:grpSpPr>
        <p:pic>
          <p:nvPicPr>
            <p:cNvPr id="37" name="图片 11">
              <a:extLst>
                <a:ext uri="{FF2B5EF4-FFF2-40B4-BE49-F238E27FC236}">
                  <a16:creationId xmlns="" xmlns:a16="http://schemas.microsoft.com/office/drawing/2014/main" id="{A99D8C70-27FC-43D5-A164-4FEA4FEF0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7652" y="2179585"/>
              <a:ext cx="706369" cy="706369"/>
            </a:xfrm>
            <a:prstGeom prst="rect">
              <a:avLst/>
            </a:prstGeom>
          </p:spPr>
        </p:pic>
        <p:sp>
          <p:nvSpPr>
            <p:cNvPr id="38" name="文本框 12">
              <a:extLst>
                <a:ext uri="{FF2B5EF4-FFF2-40B4-BE49-F238E27FC236}">
                  <a16:creationId xmlns="" xmlns:a16="http://schemas.microsoft.com/office/drawing/2014/main" id="{8149D54C-8A8B-49D6-BD1B-B02447146717}"/>
                </a:ext>
              </a:extLst>
            </p:cNvPr>
            <p:cNvSpPr txBox="1"/>
            <p:nvPr/>
          </p:nvSpPr>
          <p:spPr>
            <a:xfrm>
              <a:off x="3407596" y="2307899"/>
              <a:ext cx="4974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kumimoji="1" lang="en-US" altLang="zh-CN" sz="24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Nội</a:t>
              </a:r>
              <a:r>
                <a:rPr kumimoji="1" lang="en-US" altLang="zh-CN" sz="2400" dirty="0">
                  <a:solidFill>
                    <a:srgbClr val="0070C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dung:</a:t>
              </a:r>
              <a:endPara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组 10">
            <a:extLst>
              <a:ext uri="{FF2B5EF4-FFF2-40B4-BE49-F238E27FC236}">
                <a16:creationId xmlns="" xmlns:a16="http://schemas.microsoft.com/office/drawing/2014/main" id="{30145CBC-5AEB-4FB6-8FCE-6C6B3C5D6CCF}"/>
              </a:ext>
            </a:extLst>
          </p:cNvPr>
          <p:cNvGrpSpPr/>
          <p:nvPr/>
        </p:nvGrpSpPr>
        <p:grpSpPr>
          <a:xfrm>
            <a:off x="2359655" y="2041198"/>
            <a:ext cx="5724312" cy="706369"/>
            <a:chOff x="2642262" y="2174765"/>
            <a:chExt cx="5724312" cy="706369"/>
          </a:xfrm>
        </p:grpSpPr>
        <p:pic>
          <p:nvPicPr>
            <p:cNvPr id="40" name="图片 11">
              <a:extLst>
                <a:ext uri="{FF2B5EF4-FFF2-40B4-BE49-F238E27FC236}">
                  <a16:creationId xmlns="" xmlns:a16="http://schemas.microsoft.com/office/drawing/2014/main" id="{505091A9-3820-4551-B82F-8C0A99D84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2262" y="2174765"/>
              <a:ext cx="706369" cy="706369"/>
            </a:xfrm>
            <a:prstGeom prst="rect">
              <a:avLst/>
            </a:prstGeom>
          </p:spPr>
        </p:pic>
        <p:sp>
          <p:nvSpPr>
            <p:cNvPr id="41" name="文本框 12">
              <a:extLst>
                <a:ext uri="{FF2B5EF4-FFF2-40B4-BE49-F238E27FC236}">
                  <a16:creationId xmlns="" xmlns:a16="http://schemas.microsoft.com/office/drawing/2014/main" id="{17C47736-1E40-4CEE-96C6-0A7BD6638E90}"/>
                </a:ext>
              </a:extLst>
            </p:cNvPr>
            <p:cNvSpPr txBox="1"/>
            <p:nvPr/>
          </p:nvSpPr>
          <p:spPr>
            <a:xfrm>
              <a:off x="3392463" y="2321253"/>
              <a:ext cx="4974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kumimoji="1" lang="en-US" altLang="zh-CN" sz="24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Hình</a:t>
              </a:r>
              <a:r>
                <a:rPr kumimoji="1" lang="en-US" altLang="zh-CN" sz="2400" dirty="0">
                  <a:solidFill>
                    <a:srgbClr val="0070C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24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thức</a:t>
              </a:r>
              <a:endParaRPr kumimoji="1"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6EA10FAA-CC9B-49C6-A3F6-715F1D44CEED}"/>
              </a:ext>
            </a:extLst>
          </p:cNvPr>
          <p:cNvSpPr txBox="1"/>
          <p:nvPr/>
        </p:nvSpPr>
        <p:spPr>
          <a:xfrm>
            <a:off x="2640497" y="2816126"/>
            <a:ext cx="627490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227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5" grpId="0"/>
      <p:bldP spid="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r="1354"/>
          <a:stretch/>
        </p:blipFill>
        <p:spPr>
          <a:xfrm>
            <a:off x="2286000" y="285750"/>
            <a:ext cx="4961106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49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942E02D-13A7-4BD3-8D27-36FC485EF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D314091-FA09-4883-98D5-D5CC26288DD1}"/>
              </a:ext>
            </a:extLst>
          </p:cNvPr>
          <p:cNvSpPr txBox="1"/>
          <p:nvPr/>
        </p:nvSpPr>
        <p:spPr>
          <a:xfrm>
            <a:off x="1600200" y="1171366"/>
            <a:ext cx="671268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;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2/2 , 3/1 , 1/3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303539F7-4E73-47AA-8AF1-424DD54B85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61" y="4370328"/>
            <a:ext cx="672281" cy="61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57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5"/>
          <p:cNvSpPr txBox="1"/>
          <p:nvPr/>
        </p:nvSpPr>
        <p:spPr>
          <a:xfrm>
            <a:off x="3121517" y="361570"/>
            <a:ext cx="5764831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</a:lstStyle>
          <a:p>
            <a:pPr algn="just"/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+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thơ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…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tác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giả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…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đã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lại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một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câu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chuyện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hết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sức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nhiên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sinh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về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…</a:t>
            </a:r>
          </a:p>
          <a:p>
            <a:pPr algn="just"/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+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Thông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qua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câu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chuyện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(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nhân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vật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) …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nói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về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(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nội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dung)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thơ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tác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giả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đã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để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lại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cho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chúng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ta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ấn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tượng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đậm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sâu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.</a:t>
            </a:r>
            <a:endParaRPr lang="en-GB" altLang="zh-CN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TextBox 41"/>
          <p:cNvSpPr txBox="1"/>
          <p:nvPr/>
        </p:nvSpPr>
        <p:spPr>
          <a:xfrm>
            <a:off x="3187153" y="1971585"/>
            <a:ext cx="5764831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Khi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…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Khi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Qua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…</a:t>
            </a:r>
          </a:p>
        </p:txBody>
      </p:sp>
      <p:sp>
        <p:nvSpPr>
          <p:cNvPr id="7" name="TextBox 42"/>
          <p:cNvSpPr txBox="1"/>
          <p:nvPr/>
        </p:nvSpPr>
        <p:spPr>
          <a:xfrm>
            <a:off x="3187153" y="3581601"/>
            <a:ext cx="5439971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</a:lstStyle>
          <a:p>
            <a:pPr algn="just"/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thể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bắt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đầu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bằng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cụm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từ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</a:t>
            </a:r>
          </a:p>
          <a:p>
            <a:pPr algn="just"/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+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Nói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chung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…</a:t>
            </a:r>
          </a:p>
          <a:p>
            <a:pPr algn="just"/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+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hình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thức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chuyện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độc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đáo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thơ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đã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…</a:t>
            </a:r>
          </a:p>
          <a:p>
            <a:pPr algn="just"/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+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Bằng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tài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năng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tấm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lòng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tác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giả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thơ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đã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…</a:t>
            </a:r>
            <a:endParaRPr lang="en-GB" altLang="zh-CN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-1219200" y="666750"/>
            <a:ext cx="4389829" cy="3819543"/>
            <a:chOff x="-170899" y="1265293"/>
            <a:chExt cx="5853106" cy="5092722"/>
          </a:xfrm>
        </p:grpSpPr>
        <p:sp>
          <p:nvSpPr>
            <p:cNvPr id="9" name="右箭头 54"/>
            <p:cNvSpPr/>
            <p:nvPr/>
          </p:nvSpPr>
          <p:spPr>
            <a:xfrm>
              <a:off x="4094412" y="5727113"/>
              <a:ext cx="1322689" cy="392919"/>
            </a:xfrm>
            <a:prstGeom prst="rightArrow">
              <a:avLst>
                <a:gd name="adj1" fmla="val 62355"/>
                <a:gd name="adj2" fmla="val 50000"/>
              </a:avLst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463896" y="5489129"/>
              <a:ext cx="868885" cy="868886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1" name="右箭头 51"/>
            <p:cNvSpPr/>
            <p:nvPr/>
          </p:nvSpPr>
          <p:spPr>
            <a:xfrm>
              <a:off x="4894418" y="3602401"/>
              <a:ext cx="787789" cy="392919"/>
            </a:xfrm>
            <a:prstGeom prst="rightArrow">
              <a:avLst>
                <a:gd name="adj1" fmla="val 62355"/>
                <a:gd name="adj2" fmla="val 50000"/>
              </a:avLst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4204717" y="3364417"/>
              <a:ext cx="868886" cy="868886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3" name="右箭头 50"/>
            <p:cNvSpPr/>
            <p:nvPr/>
          </p:nvSpPr>
          <p:spPr>
            <a:xfrm>
              <a:off x="4094412" y="1503277"/>
              <a:ext cx="1322689" cy="392919"/>
            </a:xfrm>
            <a:prstGeom prst="rightArrow">
              <a:avLst>
                <a:gd name="adj1" fmla="val 62355"/>
                <a:gd name="adj2" fmla="val 50000"/>
              </a:avLst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463896" y="1265293"/>
              <a:ext cx="868885" cy="868887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5" name="弧形 14"/>
            <p:cNvSpPr/>
            <p:nvPr/>
          </p:nvSpPr>
          <p:spPr>
            <a:xfrm>
              <a:off x="-170899" y="1392293"/>
              <a:ext cx="4826002" cy="4825998"/>
            </a:xfrm>
            <a:prstGeom prst="arc">
              <a:avLst>
                <a:gd name="adj1" fmla="val 18980926"/>
                <a:gd name="adj2" fmla="val 20959234"/>
              </a:avLst>
            </a:prstGeom>
            <a:noFill/>
            <a:ln w="12700" cap="flat" cmpd="sng" algn="ctr">
              <a:solidFill>
                <a:srgbClr val="E7E6E6">
                  <a:lumMod val="50000"/>
                </a:srgbClr>
              </a:solidFill>
              <a:prstDash val="sysDash"/>
              <a:miter lim="800000"/>
              <a:headEnd type="oval"/>
              <a:tailEnd type="oval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548932" y="1352568"/>
              <a:ext cx="698812" cy="698811"/>
            </a:xfrm>
            <a:prstGeom prst="ellipse">
              <a:avLst/>
            </a:prstGeom>
            <a:solidFill>
              <a:srgbClr val="3CB16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000" kern="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MĐ</a:t>
              </a:r>
              <a:endParaRPr lang="zh-CN" altLang="en-US" sz="10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4289754" y="3455889"/>
              <a:ext cx="698812" cy="698810"/>
            </a:xfrm>
            <a:prstGeom prst="ellipse">
              <a:avLst/>
            </a:prstGeom>
            <a:solidFill>
              <a:srgbClr val="21A4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200" kern="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TĐ</a:t>
              </a:r>
              <a:endParaRPr lang="zh-CN" altLang="en-US" sz="12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548932" y="5574170"/>
              <a:ext cx="698812" cy="698810"/>
            </a:xfrm>
            <a:prstGeom prst="ellipse">
              <a:avLst/>
            </a:prstGeom>
            <a:solidFill>
              <a:srgbClr val="3CB16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200" kern="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KĐ</a:t>
              </a:r>
              <a:endParaRPr lang="zh-CN" altLang="en-US" sz="12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9" name="弧形 18"/>
            <p:cNvSpPr/>
            <p:nvPr/>
          </p:nvSpPr>
          <p:spPr>
            <a:xfrm>
              <a:off x="-170899" y="1392293"/>
              <a:ext cx="4826002" cy="4825998"/>
            </a:xfrm>
            <a:prstGeom prst="arc">
              <a:avLst>
                <a:gd name="adj1" fmla="val 623307"/>
                <a:gd name="adj2" fmla="val 2682703"/>
              </a:avLst>
            </a:prstGeom>
            <a:noFill/>
            <a:ln w="12700" cap="flat" cmpd="sng" algn="ctr">
              <a:solidFill>
                <a:srgbClr val="E7E6E6">
                  <a:lumMod val="50000"/>
                </a:srgbClr>
              </a:solidFill>
              <a:prstDash val="sysDash"/>
              <a:miter lim="800000"/>
              <a:headEnd type="oval"/>
              <a:tailEnd type="oval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22" name="Freeform 5"/>
            <p:cNvSpPr/>
            <p:nvPr/>
          </p:nvSpPr>
          <p:spPr bwMode="auto">
            <a:xfrm>
              <a:off x="1734999" y="2598994"/>
              <a:ext cx="2361303" cy="2324292"/>
            </a:xfrm>
            <a:prstGeom prst="ellipse">
              <a:avLst/>
            </a:prstGeom>
            <a:noFill/>
            <a:ln w="19050" cap="flat">
              <a:solidFill>
                <a:srgbClr val="1E9992"/>
              </a:solidFill>
              <a:prstDash val="solid"/>
              <a:miter lim="800000"/>
            </a:ln>
          </p:spPr>
          <p:txBody>
            <a:bodyPr vert="horz" wrap="square" lIns="82296" tIns="41148" rIns="82296" bIns="41148" numCol="1" anchor="t" anchorCtr="0" compatLnSpc="1"/>
            <a:lstStyle/>
            <a:p>
              <a:pPr algn="ctr" defTabSz="685800">
                <a:defRPr/>
              </a:pPr>
              <a:r>
                <a:rPr lang="en-US" altLang="zh-CN" sz="28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Gợi</a:t>
              </a:r>
              <a:r>
                <a:rPr lang="en-US" altLang="zh-CN" sz="2800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ý </a:t>
              </a:r>
              <a:r>
                <a:rPr lang="en-US" altLang="zh-CN" sz="28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cách</a:t>
              </a:r>
              <a:r>
                <a:rPr lang="en-US" altLang="zh-CN" sz="2800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viết</a:t>
              </a:r>
              <a:endParaRPr lang="zh-CN" alt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8">
            <a:extLst>
              <a:ext uri="{FF2B5EF4-FFF2-40B4-BE49-F238E27FC236}">
                <a16:creationId xmlns="" xmlns:a16="http://schemas.microsoft.com/office/drawing/2014/main" id="{E6EE92F6-4872-425B-BB2B-AEED5B66A876}"/>
              </a:ext>
            </a:extLst>
          </p:cNvPr>
          <p:cNvGrpSpPr/>
          <p:nvPr/>
        </p:nvGrpSpPr>
        <p:grpSpPr>
          <a:xfrm>
            <a:off x="942273" y="3257550"/>
            <a:ext cx="419555" cy="748607"/>
            <a:chOff x="3106919" y="1122825"/>
            <a:chExt cx="2100262" cy="3794561"/>
          </a:xfrm>
        </p:grpSpPr>
        <p:sp>
          <p:nvSpPr>
            <p:cNvPr id="6" name="任意多边形 89">
              <a:extLst>
                <a:ext uri="{FF2B5EF4-FFF2-40B4-BE49-F238E27FC236}">
                  <a16:creationId xmlns="" xmlns:a16="http://schemas.microsoft.com/office/drawing/2014/main" id="{A7C942EE-BD8C-4ECA-8272-A982B68CEA27}"/>
                </a:ext>
              </a:extLst>
            </p:cNvPr>
            <p:cNvSpPr/>
            <p:nvPr/>
          </p:nvSpPr>
          <p:spPr>
            <a:xfrm>
              <a:off x="3115516" y="2701640"/>
              <a:ext cx="1890046" cy="939194"/>
            </a:xfrm>
            <a:custGeom>
              <a:avLst/>
              <a:gdLst>
                <a:gd name="connsiteX0" fmla="*/ 0 w 1618584"/>
                <a:gd name="connsiteY0" fmla="*/ 0 h 1239232"/>
                <a:gd name="connsiteX1" fmla="*/ 1618584 w 1618584"/>
                <a:gd name="connsiteY1" fmla="*/ 267170 h 1239232"/>
                <a:gd name="connsiteX2" fmla="*/ 1590041 w 1618584"/>
                <a:gd name="connsiteY2" fmla="*/ 827641 h 1239232"/>
                <a:gd name="connsiteX3" fmla="*/ 187506 w 1618584"/>
                <a:gd name="connsiteY3" fmla="*/ 1239232 h 1239232"/>
                <a:gd name="connsiteX4" fmla="*/ 0 w 1618584"/>
                <a:gd name="connsiteY4" fmla="*/ 0 h 1239232"/>
                <a:gd name="connsiteX0" fmla="*/ 0 w 1885284"/>
                <a:gd name="connsiteY0" fmla="*/ 0 h 1239232"/>
                <a:gd name="connsiteX1" fmla="*/ 1885284 w 1885284"/>
                <a:gd name="connsiteY1" fmla="*/ 314795 h 1239232"/>
                <a:gd name="connsiteX2" fmla="*/ 1590041 w 1885284"/>
                <a:gd name="connsiteY2" fmla="*/ 827641 h 1239232"/>
                <a:gd name="connsiteX3" fmla="*/ 187506 w 1885284"/>
                <a:gd name="connsiteY3" fmla="*/ 1239232 h 1239232"/>
                <a:gd name="connsiteX4" fmla="*/ 0 w 1885284"/>
                <a:gd name="connsiteY4" fmla="*/ 0 h 1239232"/>
                <a:gd name="connsiteX0" fmla="*/ 0 w 1894809"/>
                <a:gd name="connsiteY0" fmla="*/ 0 h 1239232"/>
                <a:gd name="connsiteX1" fmla="*/ 1894809 w 1894809"/>
                <a:gd name="connsiteY1" fmla="*/ 314795 h 1239232"/>
                <a:gd name="connsiteX2" fmla="*/ 1590041 w 1894809"/>
                <a:gd name="connsiteY2" fmla="*/ 827641 h 1239232"/>
                <a:gd name="connsiteX3" fmla="*/ 187506 w 1894809"/>
                <a:gd name="connsiteY3" fmla="*/ 1239232 h 1239232"/>
                <a:gd name="connsiteX4" fmla="*/ 0 w 1894809"/>
                <a:gd name="connsiteY4" fmla="*/ 0 h 1239232"/>
                <a:gd name="connsiteX0" fmla="*/ 0 w 1894809"/>
                <a:gd name="connsiteY0" fmla="*/ 0 h 1239232"/>
                <a:gd name="connsiteX1" fmla="*/ 1894809 w 1894809"/>
                <a:gd name="connsiteY1" fmla="*/ 314795 h 1239232"/>
                <a:gd name="connsiteX2" fmla="*/ 1599566 w 1894809"/>
                <a:gd name="connsiteY2" fmla="*/ 827641 h 1239232"/>
                <a:gd name="connsiteX3" fmla="*/ 187506 w 1894809"/>
                <a:gd name="connsiteY3" fmla="*/ 1239232 h 1239232"/>
                <a:gd name="connsiteX4" fmla="*/ 0 w 1894809"/>
                <a:gd name="connsiteY4" fmla="*/ 0 h 1239232"/>
                <a:gd name="connsiteX0" fmla="*/ 0 w 1894809"/>
                <a:gd name="connsiteY0" fmla="*/ 0 h 1158269"/>
                <a:gd name="connsiteX1" fmla="*/ 1894809 w 1894809"/>
                <a:gd name="connsiteY1" fmla="*/ 233832 h 1158269"/>
                <a:gd name="connsiteX2" fmla="*/ 1599566 w 1894809"/>
                <a:gd name="connsiteY2" fmla="*/ 746678 h 1158269"/>
                <a:gd name="connsiteX3" fmla="*/ 187506 w 1894809"/>
                <a:gd name="connsiteY3" fmla="*/ 1158269 h 1158269"/>
                <a:gd name="connsiteX4" fmla="*/ 0 w 1894809"/>
                <a:gd name="connsiteY4" fmla="*/ 0 h 1158269"/>
                <a:gd name="connsiteX0" fmla="*/ 0 w 1894809"/>
                <a:gd name="connsiteY0" fmla="*/ 0 h 1063019"/>
                <a:gd name="connsiteX1" fmla="*/ 1894809 w 1894809"/>
                <a:gd name="connsiteY1" fmla="*/ 233832 h 1063019"/>
                <a:gd name="connsiteX2" fmla="*/ 1599566 w 1894809"/>
                <a:gd name="connsiteY2" fmla="*/ 746678 h 1063019"/>
                <a:gd name="connsiteX3" fmla="*/ 139881 w 1894809"/>
                <a:gd name="connsiteY3" fmla="*/ 1063019 h 1063019"/>
                <a:gd name="connsiteX4" fmla="*/ 0 w 1894809"/>
                <a:gd name="connsiteY4" fmla="*/ 0 h 1063019"/>
                <a:gd name="connsiteX0" fmla="*/ 0 w 1894809"/>
                <a:gd name="connsiteY0" fmla="*/ 0 h 939194"/>
                <a:gd name="connsiteX1" fmla="*/ 1894809 w 1894809"/>
                <a:gd name="connsiteY1" fmla="*/ 110007 h 939194"/>
                <a:gd name="connsiteX2" fmla="*/ 1599566 w 1894809"/>
                <a:gd name="connsiteY2" fmla="*/ 622853 h 939194"/>
                <a:gd name="connsiteX3" fmla="*/ 139881 w 1894809"/>
                <a:gd name="connsiteY3" fmla="*/ 939194 h 939194"/>
                <a:gd name="connsiteX4" fmla="*/ 0 w 1894809"/>
                <a:gd name="connsiteY4" fmla="*/ 0 h 939194"/>
                <a:gd name="connsiteX0" fmla="*/ 0 w 1894809"/>
                <a:gd name="connsiteY0" fmla="*/ 0 h 939194"/>
                <a:gd name="connsiteX1" fmla="*/ 1894809 w 1894809"/>
                <a:gd name="connsiteY1" fmla="*/ 110007 h 939194"/>
                <a:gd name="connsiteX2" fmla="*/ 1599566 w 1894809"/>
                <a:gd name="connsiteY2" fmla="*/ 622853 h 939194"/>
                <a:gd name="connsiteX3" fmla="*/ 139881 w 1894809"/>
                <a:gd name="connsiteY3" fmla="*/ 939194 h 939194"/>
                <a:gd name="connsiteX4" fmla="*/ 0 w 1894809"/>
                <a:gd name="connsiteY4" fmla="*/ 0 h 939194"/>
                <a:gd name="connsiteX0" fmla="*/ 0 w 1894809"/>
                <a:gd name="connsiteY0" fmla="*/ 0 h 939194"/>
                <a:gd name="connsiteX1" fmla="*/ 1894809 w 1894809"/>
                <a:gd name="connsiteY1" fmla="*/ 110007 h 939194"/>
                <a:gd name="connsiteX2" fmla="*/ 1594803 w 1894809"/>
                <a:gd name="connsiteY2" fmla="*/ 615709 h 939194"/>
                <a:gd name="connsiteX3" fmla="*/ 139881 w 1894809"/>
                <a:gd name="connsiteY3" fmla="*/ 939194 h 939194"/>
                <a:gd name="connsiteX4" fmla="*/ 0 w 1894809"/>
                <a:gd name="connsiteY4" fmla="*/ 0 h 939194"/>
                <a:gd name="connsiteX0" fmla="*/ 0 w 1885284"/>
                <a:gd name="connsiteY0" fmla="*/ 0 h 939194"/>
                <a:gd name="connsiteX1" fmla="*/ 1885284 w 1885284"/>
                <a:gd name="connsiteY1" fmla="*/ 112388 h 939194"/>
                <a:gd name="connsiteX2" fmla="*/ 1594803 w 1885284"/>
                <a:gd name="connsiteY2" fmla="*/ 615709 h 939194"/>
                <a:gd name="connsiteX3" fmla="*/ 139881 w 1885284"/>
                <a:gd name="connsiteY3" fmla="*/ 939194 h 939194"/>
                <a:gd name="connsiteX4" fmla="*/ 0 w 1885284"/>
                <a:gd name="connsiteY4" fmla="*/ 0 h 939194"/>
                <a:gd name="connsiteX0" fmla="*/ 0 w 1885284"/>
                <a:gd name="connsiteY0" fmla="*/ 0 h 939194"/>
                <a:gd name="connsiteX1" fmla="*/ 1885284 w 1885284"/>
                <a:gd name="connsiteY1" fmla="*/ 112388 h 939194"/>
                <a:gd name="connsiteX2" fmla="*/ 1594803 w 1885284"/>
                <a:gd name="connsiteY2" fmla="*/ 627615 h 939194"/>
                <a:gd name="connsiteX3" fmla="*/ 139881 w 1885284"/>
                <a:gd name="connsiteY3" fmla="*/ 939194 h 939194"/>
                <a:gd name="connsiteX4" fmla="*/ 0 w 1885284"/>
                <a:gd name="connsiteY4" fmla="*/ 0 h 939194"/>
                <a:gd name="connsiteX0" fmla="*/ 0 w 1890046"/>
                <a:gd name="connsiteY0" fmla="*/ 0 h 939194"/>
                <a:gd name="connsiteX1" fmla="*/ 1890046 w 1890046"/>
                <a:gd name="connsiteY1" fmla="*/ 107626 h 939194"/>
                <a:gd name="connsiteX2" fmla="*/ 1594803 w 1890046"/>
                <a:gd name="connsiteY2" fmla="*/ 627615 h 939194"/>
                <a:gd name="connsiteX3" fmla="*/ 139881 w 1890046"/>
                <a:gd name="connsiteY3" fmla="*/ 939194 h 939194"/>
                <a:gd name="connsiteX4" fmla="*/ 0 w 1890046"/>
                <a:gd name="connsiteY4" fmla="*/ 0 h 93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046" h="939194">
                  <a:moveTo>
                    <a:pt x="0" y="0"/>
                  </a:moveTo>
                  <a:lnTo>
                    <a:pt x="1890046" y="107626"/>
                  </a:lnTo>
                  <a:lnTo>
                    <a:pt x="1594803" y="627615"/>
                  </a:lnTo>
                  <a:lnTo>
                    <a:pt x="139881" y="939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矩形 3">
              <a:extLst>
                <a:ext uri="{FF2B5EF4-FFF2-40B4-BE49-F238E27FC236}">
                  <a16:creationId xmlns="" xmlns:a16="http://schemas.microsoft.com/office/drawing/2014/main" id="{D3B6E2C3-5BF2-4C84-898A-42F389D3D2E3}"/>
                </a:ext>
              </a:extLst>
            </p:cNvPr>
            <p:cNvSpPr/>
            <p:nvPr/>
          </p:nvSpPr>
          <p:spPr>
            <a:xfrm>
              <a:off x="3106919" y="1122825"/>
              <a:ext cx="2100262" cy="1001919"/>
            </a:xfrm>
            <a:custGeom>
              <a:avLst/>
              <a:gdLst>
                <a:gd name="connsiteX0" fmla="*/ 0 w 2032000"/>
                <a:gd name="connsiteY0" fmla="*/ 0 h 1001486"/>
                <a:gd name="connsiteX1" fmla="*/ 2032000 w 2032000"/>
                <a:gd name="connsiteY1" fmla="*/ 0 h 1001486"/>
                <a:gd name="connsiteX2" fmla="*/ 2032000 w 2032000"/>
                <a:gd name="connsiteY2" fmla="*/ 1001486 h 1001486"/>
                <a:gd name="connsiteX3" fmla="*/ 0 w 2032000"/>
                <a:gd name="connsiteY3" fmla="*/ 1001486 h 1001486"/>
                <a:gd name="connsiteX4" fmla="*/ 0 w 2032000"/>
                <a:gd name="connsiteY4" fmla="*/ 0 h 1001486"/>
                <a:gd name="connsiteX0" fmla="*/ 0 w 2114550"/>
                <a:gd name="connsiteY0" fmla="*/ 0 h 1026886"/>
                <a:gd name="connsiteX1" fmla="*/ 2032000 w 2114550"/>
                <a:gd name="connsiteY1" fmla="*/ 0 h 1026886"/>
                <a:gd name="connsiteX2" fmla="*/ 2114550 w 2114550"/>
                <a:gd name="connsiteY2" fmla="*/ 1026886 h 1026886"/>
                <a:gd name="connsiteX3" fmla="*/ 0 w 2114550"/>
                <a:gd name="connsiteY3" fmla="*/ 1001486 h 1026886"/>
                <a:gd name="connsiteX4" fmla="*/ 0 w 2114550"/>
                <a:gd name="connsiteY4" fmla="*/ 0 h 1026886"/>
                <a:gd name="connsiteX0" fmla="*/ 0 w 2114550"/>
                <a:gd name="connsiteY0" fmla="*/ 0 h 1026886"/>
                <a:gd name="connsiteX1" fmla="*/ 2025650 w 2114550"/>
                <a:gd name="connsiteY1" fmla="*/ 0 h 1026886"/>
                <a:gd name="connsiteX2" fmla="*/ 2114550 w 2114550"/>
                <a:gd name="connsiteY2" fmla="*/ 1026886 h 1026886"/>
                <a:gd name="connsiteX3" fmla="*/ 0 w 2114550"/>
                <a:gd name="connsiteY3" fmla="*/ 1001486 h 1026886"/>
                <a:gd name="connsiteX4" fmla="*/ 0 w 2114550"/>
                <a:gd name="connsiteY4" fmla="*/ 0 h 1026886"/>
                <a:gd name="connsiteX0" fmla="*/ 0 w 2120900"/>
                <a:gd name="connsiteY0" fmla="*/ 0 h 1026886"/>
                <a:gd name="connsiteX1" fmla="*/ 2025650 w 2120900"/>
                <a:gd name="connsiteY1" fmla="*/ 0 h 1026886"/>
                <a:gd name="connsiteX2" fmla="*/ 2120900 w 2120900"/>
                <a:gd name="connsiteY2" fmla="*/ 1026886 h 1026886"/>
                <a:gd name="connsiteX3" fmla="*/ 0 w 2120900"/>
                <a:gd name="connsiteY3" fmla="*/ 1001486 h 1026886"/>
                <a:gd name="connsiteX4" fmla="*/ 0 w 2120900"/>
                <a:gd name="connsiteY4" fmla="*/ 0 h 1026886"/>
                <a:gd name="connsiteX0" fmla="*/ 127000 w 2247900"/>
                <a:gd name="connsiteY0" fmla="*/ 0 h 1172936"/>
                <a:gd name="connsiteX1" fmla="*/ 2152650 w 2247900"/>
                <a:gd name="connsiteY1" fmla="*/ 0 h 1172936"/>
                <a:gd name="connsiteX2" fmla="*/ 2247900 w 2247900"/>
                <a:gd name="connsiteY2" fmla="*/ 1026886 h 1172936"/>
                <a:gd name="connsiteX3" fmla="*/ 0 w 2247900"/>
                <a:gd name="connsiteY3" fmla="*/ 1172936 h 1172936"/>
                <a:gd name="connsiteX4" fmla="*/ 127000 w 2247900"/>
                <a:gd name="connsiteY4" fmla="*/ 0 h 1172936"/>
                <a:gd name="connsiteX0" fmla="*/ 247650 w 2247900"/>
                <a:gd name="connsiteY0" fmla="*/ 0 h 1261836"/>
                <a:gd name="connsiteX1" fmla="*/ 2152650 w 2247900"/>
                <a:gd name="connsiteY1" fmla="*/ 88900 h 1261836"/>
                <a:gd name="connsiteX2" fmla="*/ 2247900 w 2247900"/>
                <a:gd name="connsiteY2" fmla="*/ 1115786 h 1261836"/>
                <a:gd name="connsiteX3" fmla="*/ 0 w 2247900"/>
                <a:gd name="connsiteY3" fmla="*/ 1261836 h 1261836"/>
                <a:gd name="connsiteX4" fmla="*/ 247650 w 2247900"/>
                <a:gd name="connsiteY4" fmla="*/ 0 h 1261836"/>
                <a:gd name="connsiteX0" fmla="*/ 247650 w 2224087"/>
                <a:gd name="connsiteY0" fmla="*/ 0 h 1261836"/>
                <a:gd name="connsiteX1" fmla="*/ 2152650 w 2224087"/>
                <a:gd name="connsiteY1" fmla="*/ 88900 h 1261836"/>
                <a:gd name="connsiteX2" fmla="*/ 2224087 w 2224087"/>
                <a:gd name="connsiteY2" fmla="*/ 1109789 h 1261836"/>
                <a:gd name="connsiteX3" fmla="*/ 0 w 2224087"/>
                <a:gd name="connsiteY3" fmla="*/ 1261836 h 1261836"/>
                <a:gd name="connsiteX4" fmla="*/ 247650 w 2224087"/>
                <a:gd name="connsiteY4" fmla="*/ 0 h 1261836"/>
                <a:gd name="connsiteX0" fmla="*/ 247650 w 2224087"/>
                <a:gd name="connsiteY0" fmla="*/ 0 h 1261836"/>
                <a:gd name="connsiteX1" fmla="*/ 2152650 w 2224087"/>
                <a:gd name="connsiteY1" fmla="*/ 130886 h 1261836"/>
                <a:gd name="connsiteX2" fmla="*/ 2224087 w 2224087"/>
                <a:gd name="connsiteY2" fmla="*/ 1109789 h 1261836"/>
                <a:gd name="connsiteX3" fmla="*/ 0 w 2224087"/>
                <a:gd name="connsiteY3" fmla="*/ 1261836 h 1261836"/>
                <a:gd name="connsiteX4" fmla="*/ 247650 w 2224087"/>
                <a:gd name="connsiteY4" fmla="*/ 0 h 1261836"/>
                <a:gd name="connsiteX0" fmla="*/ 247650 w 2152650"/>
                <a:gd name="connsiteY0" fmla="*/ 0 h 1261836"/>
                <a:gd name="connsiteX1" fmla="*/ 2152650 w 2152650"/>
                <a:gd name="connsiteY1" fmla="*/ 130886 h 1261836"/>
                <a:gd name="connsiteX2" fmla="*/ 1966912 w 2152650"/>
                <a:gd name="connsiteY2" fmla="*/ 1127783 h 1261836"/>
                <a:gd name="connsiteX3" fmla="*/ 0 w 2152650"/>
                <a:gd name="connsiteY3" fmla="*/ 1261836 h 1261836"/>
                <a:gd name="connsiteX4" fmla="*/ 247650 w 2152650"/>
                <a:gd name="connsiteY4" fmla="*/ 0 h 1261836"/>
                <a:gd name="connsiteX0" fmla="*/ 247650 w 2152650"/>
                <a:gd name="connsiteY0" fmla="*/ 0 h 1261836"/>
                <a:gd name="connsiteX1" fmla="*/ 2152650 w 2152650"/>
                <a:gd name="connsiteY1" fmla="*/ 130886 h 1261836"/>
                <a:gd name="connsiteX2" fmla="*/ 1952625 w 2152650"/>
                <a:gd name="connsiteY2" fmla="*/ 1127783 h 1261836"/>
                <a:gd name="connsiteX3" fmla="*/ 0 w 2152650"/>
                <a:gd name="connsiteY3" fmla="*/ 1261836 h 1261836"/>
                <a:gd name="connsiteX4" fmla="*/ 247650 w 2152650"/>
                <a:gd name="connsiteY4" fmla="*/ 0 h 1261836"/>
                <a:gd name="connsiteX0" fmla="*/ 247650 w 2100262"/>
                <a:gd name="connsiteY0" fmla="*/ 0 h 1261836"/>
                <a:gd name="connsiteX1" fmla="*/ 2100262 w 2100262"/>
                <a:gd name="connsiteY1" fmla="*/ 358810 h 1261836"/>
                <a:gd name="connsiteX2" fmla="*/ 1952625 w 2100262"/>
                <a:gd name="connsiteY2" fmla="*/ 1127783 h 1261836"/>
                <a:gd name="connsiteX3" fmla="*/ 0 w 2100262"/>
                <a:gd name="connsiteY3" fmla="*/ 1261836 h 1261836"/>
                <a:gd name="connsiteX4" fmla="*/ 247650 w 2100262"/>
                <a:gd name="connsiteY4" fmla="*/ 0 h 1261836"/>
                <a:gd name="connsiteX0" fmla="*/ 247650 w 2100262"/>
                <a:gd name="connsiteY0" fmla="*/ 0 h 1261836"/>
                <a:gd name="connsiteX1" fmla="*/ 2100262 w 2100262"/>
                <a:gd name="connsiteY1" fmla="*/ 346814 h 1261836"/>
                <a:gd name="connsiteX2" fmla="*/ 1952625 w 2100262"/>
                <a:gd name="connsiteY2" fmla="*/ 1127783 h 1261836"/>
                <a:gd name="connsiteX3" fmla="*/ 0 w 2100262"/>
                <a:gd name="connsiteY3" fmla="*/ 1261836 h 1261836"/>
                <a:gd name="connsiteX4" fmla="*/ 247650 w 2100262"/>
                <a:gd name="connsiteY4" fmla="*/ 0 h 126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0262" h="1261836">
                  <a:moveTo>
                    <a:pt x="247650" y="0"/>
                  </a:moveTo>
                  <a:lnTo>
                    <a:pt x="2100262" y="346814"/>
                  </a:lnTo>
                  <a:lnTo>
                    <a:pt x="1952625" y="1127783"/>
                  </a:lnTo>
                  <a:lnTo>
                    <a:pt x="0" y="1261836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FF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任意多边形 91">
              <a:extLst>
                <a:ext uri="{FF2B5EF4-FFF2-40B4-BE49-F238E27FC236}">
                  <a16:creationId xmlns="" xmlns:a16="http://schemas.microsoft.com/office/drawing/2014/main" id="{581E284E-2315-41B8-8FE3-F8FCB4C497BC}"/>
                </a:ext>
              </a:extLst>
            </p:cNvPr>
            <p:cNvSpPr/>
            <p:nvPr/>
          </p:nvSpPr>
          <p:spPr>
            <a:xfrm>
              <a:off x="4667250" y="1400176"/>
              <a:ext cx="535940" cy="3119438"/>
            </a:xfrm>
            <a:custGeom>
              <a:avLst/>
              <a:gdLst>
                <a:gd name="connsiteX0" fmla="*/ 535940 w 535940"/>
                <a:gd name="connsiteY0" fmla="*/ 0 h 3119438"/>
                <a:gd name="connsiteX1" fmla="*/ 488315 w 535940"/>
                <a:gd name="connsiteY1" fmla="*/ 3119438 h 3119438"/>
                <a:gd name="connsiteX2" fmla="*/ 0 w 535940"/>
                <a:gd name="connsiteY2" fmla="*/ 2676525 h 3119438"/>
                <a:gd name="connsiteX3" fmla="*/ 38307 w 535940"/>
                <a:gd name="connsiteY3" fmla="*/ 1924316 h 3119438"/>
                <a:gd name="connsiteX4" fmla="*/ 39804 w 535940"/>
                <a:gd name="connsiteY4" fmla="*/ 1923877 h 3119438"/>
                <a:gd name="connsiteX5" fmla="*/ 330603 w 535940"/>
                <a:gd name="connsiteY5" fmla="*/ 1407381 h 3119438"/>
                <a:gd name="connsiteX6" fmla="*/ 66850 w 535940"/>
                <a:gd name="connsiteY6" fmla="*/ 1363845 h 3119438"/>
                <a:gd name="connsiteX7" fmla="*/ 104775 w 535940"/>
                <a:gd name="connsiteY7" fmla="*/ 619125 h 3119438"/>
                <a:gd name="connsiteX8" fmla="*/ 535940 w 535940"/>
                <a:gd name="connsiteY8" fmla="*/ 0 h 31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5940" h="3119438">
                  <a:moveTo>
                    <a:pt x="535940" y="0"/>
                  </a:moveTo>
                  <a:lnTo>
                    <a:pt x="488315" y="3119438"/>
                  </a:lnTo>
                  <a:lnTo>
                    <a:pt x="0" y="2676525"/>
                  </a:lnTo>
                  <a:lnTo>
                    <a:pt x="38307" y="1924316"/>
                  </a:lnTo>
                  <a:lnTo>
                    <a:pt x="39804" y="1923877"/>
                  </a:lnTo>
                  <a:lnTo>
                    <a:pt x="330603" y="1407381"/>
                  </a:lnTo>
                  <a:lnTo>
                    <a:pt x="66850" y="1363845"/>
                  </a:lnTo>
                  <a:lnTo>
                    <a:pt x="104775" y="619125"/>
                  </a:lnTo>
                  <a:lnTo>
                    <a:pt x="535940" y="0"/>
                  </a:lnTo>
                  <a:close/>
                </a:path>
              </a:pathLst>
            </a:custGeom>
            <a:solidFill>
              <a:srgbClr val="E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矩形 3">
              <a:extLst>
                <a:ext uri="{FF2B5EF4-FFF2-40B4-BE49-F238E27FC236}">
                  <a16:creationId xmlns="" xmlns:a16="http://schemas.microsoft.com/office/drawing/2014/main" id="{3E47EB18-3F23-45BD-96CE-7DC187C12973}"/>
                </a:ext>
              </a:extLst>
            </p:cNvPr>
            <p:cNvSpPr/>
            <p:nvPr/>
          </p:nvSpPr>
          <p:spPr>
            <a:xfrm>
              <a:off x="3259523" y="4075481"/>
              <a:ext cx="1895475" cy="840843"/>
            </a:xfrm>
            <a:custGeom>
              <a:avLst/>
              <a:gdLst>
                <a:gd name="connsiteX0" fmla="*/ 0 w 2032000"/>
                <a:gd name="connsiteY0" fmla="*/ 0 h 1001486"/>
                <a:gd name="connsiteX1" fmla="*/ 2032000 w 2032000"/>
                <a:gd name="connsiteY1" fmla="*/ 0 h 1001486"/>
                <a:gd name="connsiteX2" fmla="*/ 2032000 w 2032000"/>
                <a:gd name="connsiteY2" fmla="*/ 1001486 h 1001486"/>
                <a:gd name="connsiteX3" fmla="*/ 0 w 2032000"/>
                <a:gd name="connsiteY3" fmla="*/ 1001486 h 1001486"/>
                <a:gd name="connsiteX4" fmla="*/ 0 w 2032000"/>
                <a:gd name="connsiteY4" fmla="*/ 0 h 1001486"/>
                <a:gd name="connsiteX0" fmla="*/ 0 w 2114550"/>
                <a:gd name="connsiteY0" fmla="*/ 0 h 1026886"/>
                <a:gd name="connsiteX1" fmla="*/ 2032000 w 2114550"/>
                <a:gd name="connsiteY1" fmla="*/ 0 h 1026886"/>
                <a:gd name="connsiteX2" fmla="*/ 2114550 w 2114550"/>
                <a:gd name="connsiteY2" fmla="*/ 1026886 h 1026886"/>
                <a:gd name="connsiteX3" fmla="*/ 0 w 2114550"/>
                <a:gd name="connsiteY3" fmla="*/ 1001486 h 1026886"/>
                <a:gd name="connsiteX4" fmla="*/ 0 w 2114550"/>
                <a:gd name="connsiteY4" fmla="*/ 0 h 1026886"/>
                <a:gd name="connsiteX0" fmla="*/ 0 w 2114550"/>
                <a:gd name="connsiteY0" fmla="*/ 0 h 1026886"/>
                <a:gd name="connsiteX1" fmla="*/ 2025650 w 2114550"/>
                <a:gd name="connsiteY1" fmla="*/ 0 h 1026886"/>
                <a:gd name="connsiteX2" fmla="*/ 2114550 w 2114550"/>
                <a:gd name="connsiteY2" fmla="*/ 1026886 h 1026886"/>
                <a:gd name="connsiteX3" fmla="*/ 0 w 2114550"/>
                <a:gd name="connsiteY3" fmla="*/ 1001486 h 1026886"/>
                <a:gd name="connsiteX4" fmla="*/ 0 w 2114550"/>
                <a:gd name="connsiteY4" fmla="*/ 0 h 1026886"/>
                <a:gd name="connsiteX0" fmla="*/ 0 w 2120900"/>
                <a:gd name="connsiteY0" fmla="*/ 0 h 1026886"/>
                <a:gd name="connsiteX1" fmla="*/ 2025650 w 2120900"/>
                <a:gd name="connsiteY1" fmla="*/ 0 h 1026886"/>
                <a:gd name="connsiteX2" fmla="*/ 2120900 w 2120900"/>
                <a:gd name="connsiteY2" fmla="*/ 1026886 h 1026886"/>
                <a:gd name="connsiteX3" fmla="*/ 0 w 2120900"/>
                <a:gd name="connsiteY3" fmla="*/ 1001486 h 1026886"/>
                <a:gd name="connsiteX4" fmla="*/ 0 w 2120900"/>
                <a:gd name="connsiteY4" fmla="*/ 0 h 1026886"/>
                <a:gd name="connsiteX0" fmla="*/ 127000 w 2247900"/>
                <a:gd name="connsiteY0" fmla="*/ 0 h 1172936"/>
                <a:gd name="connsiteX1" fmla="*/ 2152650 w 2247900"/>
                <a:gd name="connsiteY1" fmla="*/ 0 h 1172936"/>
                <a:gd name="connsiteX2" fmla="*/ 2247900 w 2247900"/>
                <a:gd name="connsiteY2" fmla="*/ 1026886 h 1172936"/>
                <a:gd name="connsiteX3" fmla="*/ 0 w 2247900"/>
                <a:gd name="connsiteY3" fmla="*/ 1172936 h 1172936"/>
                <a:gd name="connsiteX4" fmla="*/ 127000 w 2247900"/>
                <a:gd name="connsiteY4" fmla="*/ 0 h 1172936"/>
                <a:gd name="connsiteX0" fmla="*/ 247650 w 2247900"/>
                <a:gd name="connsiteY0" fmla="*/ 0 h 1261836"/>
                <a:gd name="connsiteX1" fmla="*/ 2152650 w 2247900"/>
                <a:gd name="connsiteY1" fmla="*/ 88900 h 1261836"/>
                <a:gd name="connsiteX2" fmla="*/ 2247900 w 2247900"/>
                <a:gd name="connsiteY2" fmla="*/ 1115786 h 1261836"/>
                <a:gd name="connsiteX3" fmla="*/ 0 w 2247900"/>
                <a:gd name="connsiteY3" fmla="*/ 1261836 h 1261836"/>
                <a:gd name="connsiteX4" fmla="*/ 247650 w 2247900"/>
                <a:gd name="connsiteY4" fmla="*/ 0 h 1261836"/>
                <a:gd name="connsiteX0" fmla="*/ 247650 w 2224087"/>
                <a:gd name="connsiteY0" fmla="*/ 0 h 1261836"/>
                <a:gd name="connsiteX1" fmla="*/ 2152650 w 2224087"/>
                <a:gd name="connsiteY1" fmla="*/ 88900 h 1261836"/>
                <a:gd name="connsiteX2" fmla="*/ 2224087 w 2224087"/>
                <a:gd name="connsiteY2" fmla="*/ 1109789 h 1261836"/>
                <a:gd name="connsiteX3" fmla="*/ 0 w 2224087"/>
                <a:gd name="connsiteY3" fmla="*/ 1261836 h 1261836"/>
                <a:gd name="connsiteX4" fmla="*/ 247650 w 2224087"/>
                <a:gd name="connsiteY4" fmla="*/ 0 h 1261836"/>
                <a:gd name="connsiteX0" fmla="*/ 247650 w 2224087"/>
                <a:gd name="connsiteY0" fmla="*/ 0 h 1261836"/>
                <a:gd name="connsiteX1" fmla="*/ 2152650 w 2224087"/>
                <a:gd name="connsiteY1" fmla="*/ 130886 h 1261836"/>
                <a:gd name="connsiteX2" fmla="*/ 2224087 w 2224087"/>
                <a:gd name="connsiteY2" fmla="*/ 1109789 h 1261836"/>
                <a:gd name="connsiteX3" fmla="*/ 0 w 2224087"/>
                <a:gd name="connsiteY3" fmla="*/ 1261836 h 1261836"/>
                <a:gd name="connsiteX4" fmla="*/ 247650 w 2224087"/>
                <a:gd name="connsiteY4" fmla="*/ 0 h 1261836"/>
                <a:gd name="connsiteX0" fmla="*/ 247650 w 2152650"/>
                <a:gd name="connsiteY0" fmla="*/ 0 h 1261836"/>
                <a:gd name="connsiteX1" fmla="*/ 2152650 w 2152650"/>
                <a:gd name="connsiteY1" fmla="*/ 130886 h 1261836"/>
                <a:gd name="connsiteX2" fmla="*/ 1966912 w 2152650"/>
                <a:gd name="connsiteY2" fmla="*/ 1127783 h 1261836"/>
                <a:gd name="connsiteX3" fmla="*/ 0 w 2152650"/>
                <a:gd name="connsiteY3" fmla="*/ 1261836 h 1261836"/>
                <a:gd name="connsiteX4" fmla="*/ 247650 w 2152650"/>
                <a:gd name="connsiteY4" fmla="*/ 0 h 1261836"/>
                <a:gd name="connsiteX0" fmla="*/ 247650 w 2152650"/>
                <a:gd name="connsiteY0" fmla="*/ 0 h 1261836"/>
                <a:gd name="connsiteX1" fmla="*/ 2152650 w 2152650"/>
                <a:gd name="connsiteY1" fmla="*/ 130886 h 1261836"/>
                <a:gd name="connsiteX2" fmla="*/ 1952625 w 2152650"/>
                <a:gd name="connsiteY2" fmla="*/ 1127783 h 1261836"/>
                <a:gd name="connsiteX3" fmla="*/ 0 w 2152650"/>
                <a:gd name="connsiteY3" fmla="*/ 1261836 h 1261836"/>
                <a:gd name="connsiteX4" fmla="*/ 247650 w 2152650"/>
                <a:gd name="connsiteY4" fmla="*/ 0 h 1261836"/>
                <a:gd name="connsiteX0" fmla="*/ 247650 w 2100262"/>
                <a:gd name="connsiteY0" fmla="*/ 0 h 1261836"/>
                <a:gd name="connsiteX1" fmla="*/ 2100262 w 2100262"/>
                <a:gd name="connsiteY1" fmla="*/ 358810 h 1261836"/>
                <a:gd name="connsiteX2" fmla="*/ 1952625 w 2100262"/>
                <a:gd name="connsiteY2" fmla="*/ 1127783 h 1261836"/>
                <a:gd name="connsiteX3" fmla="*/ 0 w 2100262"/>
                <a:gd name="connsiteY3" fmla="*/ 1261836 h 1261836"/>
                <a:gd name="connsiteX4" fmla="*/ 247650 w 2100262"/>
                <a:gd name="connsiteY4" fmla="*/ 0 h 1261836"/>
                <a:gd name="connsiteX0" fmla="*/ 247650 w 2100262"/>
                <a:gd name="connsiteY0" fmla="*/ 0 h 1261836"/>
                <a:gd name="connsiteX1" fmla="*/ 2100262 w 2100262"/>
                <a:gd name="connsiteY1" fmla="*/ 346814 h 1261836"/>
                <a:gd name="connsiteX2" fmla="*/ 1952625 w 2100262"/>
                <a:gd name="connsiteY2" fmla="*/ 1127783 h 1261836"/>
                <a:gd name="connsiteX3" fmla="*/ 0 w 2100262"/>
                <a:gd name="connsiteY3" fmla="*/ 1261836 h 1261836"/>
                <a:gd name="connsiteX4" fmla="*/ 247650 w 2100262"/>
                <a:gd name="connsiteY4" fmla="*/ 0 h 1261836"/>
                <a:gd name="connsiteX0" fmla="*/ 247650 w 1952625"/>
                <a:gd name="connsiteY0" fmla="*/ 0 h 1261836"/>
                <a:gd name="connsiteX1" fmla="*/ 1800225 w 1952625"/>
                <a:gd name="connsiteY1" fmla="*/ 82903 h 1261836"/>
                <a:gd name="connsiteX2" fmla="*/ 1952625 w 1952625"/>
                <a:gd name="connsiteY2" fmla="*/ 1127783 h 1261836"/>
                <a:gd name="connsiteX3" fmla="*/ 0 w 1952625"/>
                <a:gd name="connsiteY3" fmla="*/ 1261836 h 1261836"/>
                <a:gd name="connsiteX4" fmla="*/ 247650 w 1952625"/>
                <a:gd name="connsiteY4" fmla="*/ 0 h 1261836"/>
                <a:gd name="connsiteX0" fmla="*/ 247650 w 2257425"/>
                <a:gd name="connsiteY0" fmla="*/ 0 h 1261836"/>
                <a:gd name="connsiteX1" fmla="*/ 1800225 w 2257425"/>
                <a:gd name="connsiteY1" fmla="*/ 82903 h 1261836"/>
                <a:gd name="connsiteX2" fmla="*/ 2257425 w 2257425"/>
                <a:gd name="connsiteY2" fmla="*/ 623953 h 1261836"/>
                <a:gd name="connsiteX3" fmla="*/ 0 w 2257425"/>
                <a:gd name="connsiteY3" fmla="*/ 1261836 h 1261836"/>
                <a:gd name="connsiteX4" fmla="*/ 247650 w 2257425"/>
                <a:gd name="connsiteY4" fmla="*/ 0 h 1261836"/>
                <a:gd name="connsiteX0" fmla="*/ 247650 w 2257425"/>
                <a:gd name="connsiteY0" fmla="*/ 0 h 1261836"/>
                <a:gd name="connsiteX1" fmla="*/ 1781175 w 2257425"/>
                <a:gd name="connsiteY1" fmla="*/ 82903 h 1261836"/>
                <a:gd name="connsiteX2" fmla="*/ 2257425 w 2257425"/>
                <a:gd name="connsiteY2" fmla="*/ 623953 h 1261836"/>
                <a:gd name="connsiteX3" fmla="*/ 0 w 2257425"/>
                <a:gd name="connsiteY3" fmla="*/ 1261836 h 1261836"/>
                <a:gd name="connsiteX4" fmla="*/ 247650 w 2257425"/>
                <a:gd name="connsiteY4" fmla="*/ 0 h 1261836"/>
                <a:gd name="connsiteX0" fmla="*/ 247650 w 2276475"/>
                <a:gd name="connsiteY0" fmla="*/ 0 h 1261836"/>
                <a:gd name="connsiteX1" fmla="*/ 1781175 w 2276475"/>
                <a:gd name="connsiteY1" fmla="*/ 82903 h 1261836"/>
                <a:gd name="connsiteX2" fmla="*/ 2276475 w 2276475"/>
                <a:gd name="connsiteY2" fmla="*/ 623953 h 1261836"/>
                <a:gd name="connsiteX3" fmla="*/ 0 w 2276475"/>
                <a:gd name="connsiteY3" fmla="*/ 1261836 h 1261836"/>
                <a:gd name="connsiteX4" fmla="*/ 247650 w 2276475"/>
                <a:gd name="connsiteY4" fmla="*/ 0 h 1261836"/>
                <a:gd name="connsiteX0" fmla="*/ 247650 w 2266950"/>
                <a:gd name="connsiteY0" fmla="*/ 0 h 1261836"/>
                <a:gd name="connsiteX1" fmla="*/ 1781175 w 2266950"/>
                <a:gd name="connsiteY1" fmla="*/ 82903 h 1261836"/>
                <a:gd name="connsiteX2" fmla="*/ 2266950 w 2266950"/>
                <a:gd name="connsiteY2" fmla="*/ 635949 h 1261836"/>
                <a:gd name="connsiteX3" fmla="*/ 0 w 2266950"/>
                <a:gd name="connsiteY3" fmla="*/ 1261836 h 1261836"/>
                <a:gd name="connsiteX4" fmla="*/ 247650 w 2266950"/>
                <a:gd name="connsiteY4" fmla="*/ 0 h 1261836"/>
                <a:gd name="connsiteX0" fmla="*/ 247650 w 2266950"/>
                <a:gd name="connsiteY0" fmla="*/ 0 h 1261836"/>
                <a:gd name="connsiteX1" fmla="*/ 1781175 w 2266950"/>
                <a:gd name="connsiteY1" fmla="*/ 82903 h 1261836"/>
                <a:gd name="connsiteX2" fmla="*/ 2266950 w 2266950"/>
                <a:gd name="connsiteY2" fmla="*/ 635949 h 1261836"/>
                <a:gd name="connsiteX3" fmla="*/ 0 w 2266950"/>
                <a:gd name="connsiteY3" fmla="*/ 1261836 h 1261836"/>
                <a:gd name="connsiteX4" fmla="*/ 247650 w 2266950"/>
                <a:gd name="connsiteY4" fmla="*/ 0 h 1261836"/>
                <a:gd name="connsiteX0" fmla="*/ 247650 w 2266950"/>
                <a:gd name="connsiteY0" fmla="*/ 0 h 1261836"/>
                <a:gd name="connsiteX1" fmla="*/ 1785938 w 2266950"/>
                <a:gd name="connsiteY1" fmla="*/ 82903 h 1261836"/>
                <a:gd name="connsiteX2" fmla="*/ 2266950 w 2266950"/>
                <a:gd name="connsiteY2" fmla="*/ 635949 h 1261836"/>
                <a:gd name="connsiteX3" fmla="*/ 0 w 2266950"/>
                <a:gd name="connsiteY3" fmla="*/ 1261836 h 1261836"/>
                <a:gd name="connsiteX4" fmla="*/ 247650 w 2266950"/>
                <a:gd name="connsiteY4" fmla="*/ 0 h 1261836"/>
                <a:gd name="connsiteX0" fmla="*/ 0 w 2019300"/>
                <a:gd name="connsiteY0" fmla="*/ 0 h 1141876"/>
                <a:gd name="connsiteX1" fmla="*/ 1538288 w 2019300"/>
                <a:gd name="connsiteY1" fmla="*/ 82903 h 1141876"/>
                <a:gd name="connsiteX2" fmla="*/ 2019300 w 2019300"/>
                <a:gd name="connsiteY2" fmla="*/ 635949 h 1141876"/>
                <a:gd name="connsiteX3" fmla="*/ 400050 w 2019300"/>
                <a:gd name="connsiteY3" fmla="*/ 1141876 h 1141876"/>
                <a:gd name="connsiteX4" fmla="*/ 0 w 2019300"/>
                <a:gd name="connsiteY4" fmla="*/ 0 h 1141876"/>
                <a:gd name="connsiteX0" fmla="*/ 0 w 1933575"/>
                <a:gd name="connsiteY0" fmla="*/ 205000 h 1058973"/>
                <a:gd name="connsiteX1" fmla="*/ 1452563 w 1933575"/>
                <a:gd name="connsiteY1" fmla="*/ 0 h 1058973"/>
                <a:gd name="connsiteX2" fmla="*/ 1933575 w 1933575"/>
                <a:gd name="connsiteY2" fmla="*/ 553046 h 1058973"/>
                <a:gd name="connsiteX3" fmla="*/ 314325 w 1933575"/>
                <a:gd name="connsiteY3" fmla="*/ 1058973 h 1058973"/>
                <a:gd name="connsiteX4" fmla="*/ 0 w 1933575"/>
                <a:gd name="connsiteY4" fmla="*/ 205000 h 1058973"/>
                <a:gd name="connsiteX0" fmla="*/ 0 w 1895475"/>
                <a:gd name="connsiteY0" fmla="*/ 109033 h 1058973"/>
                <a:gd name="connsiteX1" fmla="*/ 1414463 w 1895475"/>
                <a:gd name="connsiteY1" fmla="*/ 0 h 1058973"/>
                <a:gd name="connsiteX2" fmla="*/ 1895475 w 1895475"/>
                <a:gd name="connsiteY2" fmla="*/ 553046 h 1058973"/>
                <a:gd name="connsiteX3" fmla="*/ 276225 w 1895475"/>
                <a:gd name="connsiteY3" fmla="*/ 1058973 h 1058973"/>
                <a:gd name="connsiteX4" fmla="*/ 0 w 1895475"/>
                <a:gd name="connsiteY4" fmla="*/ 109033 h 1058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5475" h="1058973">
                  <a:moveTo>
                    <a:pt x="0" y="109033"/>
                  </a:moveTo>
                  <a:lnTo>
                    <a:pt x="1414463" y="0"/>
                  </a:lnTo>
                  <a:lnTo>
                    <a:pt x="1895475" y="553046"/>
                  </a:lnTo>
                  <a:lnTo>
                    <a:pt x="276225" y="1058973"/>
                  </a:lnTo>
                  <a:lnTo>
                    <a:pt x="0" y="109033"/>
                  </a:lnTo>
                  <a:close/>
                </a:path>
              </a:pathLst>
            </a:custGeom>
            <a:solidFill>
              <a:srgbClr val="D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等腰三角形 17">
              <a:extLst>
                <a:ext uri="{FF2B5EF4-FFF2-40B4-BE49-F238E27FC236}">
                  <a16:creationId xmlns="" xmlns:a16="http://schemas.microsoft.com/office/drawing/2014/main" id="{796BF969-9871-43D9-AF23-B900AAE12164}"/>
                </a:ext>
              </a:extLst>
            </p:cNvPr>
            <p:cNvSpPr/>
            <p:nvPr/>
          </p:nvSpPr>
          <p:spPr>
            <a:xfrm rot="4141062">
              <a:off x="3029941" y="4384977"/>
              <a:ext cx="875075" cy="189743"/>
            </a:xfrm>
            <a:custGeom>
              <a:avLst/>
              <a:gdLst>
                <a:gd name="connsiteX0" fmla="*/ 0 w 662925"/>
                <a:gd name="connsiteY0" fmla="*/ 481133 h 481133"/>
                <a:gd name="connsiteX1" fmla="*/ 331463 w 662925"/>
                <a:gd name="connsiteY1" fmla="*/ 0 h 481133"/>
                <a:gd name="connsiteX2" fmla="*/ 662925 w 662925"/>
                <a:gd name="connsiteY2" fmla="*/ 481133 h 481133"/>
                <a:gd name="connsiteX3" fmla="*/ 0 w 662925"/>
                <a:gd name="connsiteY3" fmla="*/ 481133 h 481133"/>
                <a:gd name="connsiteX0" fmla="*/ 84720 w 747645"/>
                <a:gd name="connsiteY0" fmla="*/ 185079 h 185079"/>
                <a:gd name="connsiteX1" fmla="*/ 0 w 747645"/>
                <a:gd name="connsiteY1" fmla="*/ 0 h 185079"/>
                <a:gd name="connsiteX2" fmla="*/ 747645 w 747645"/>
                <a:gd name="connsiteY2" fmla="*/ 185079 h 185079"/>
                <a:gd name="connsiteX3" fmla="*/ 84720 w 747645"/>
                <a:gd name="connsiteY3" fmla="*/ 185079 h 185079"/>
                <a:gd name="connsiteX0" fmla="*/ 84720 w 870283"/>
                <a:gd name="connsiteY0" fmla="*/ 185079 h 185079"/>
                <a:gd name="connsiteX1" fmla="*/ 0 w 870283"/>
                <a:gd name="connsiteY1" fmla="*/ 0 h 185079"/>
                <a:gd name="connsiteX2" fmla="*/ 870283 w 870283"/>
                <a:gd name="connsiteY2" fmla="*/ 184505 h 185079"/>
                <a:gd name="connsiteX3" fmla="*/ 84720 w 870283"/>
                <a:gd name="connsiteY3" fmla="*/ 185079 h 185079"/>
                <a:gd name="connsiteX0" fmla="*/ 84720 w 869146"/>
                <a:gd name="connsiteY0" fmla="*/ 185079 h 187469"/>
                <a:gd name="connsiteX1" fmla="*/ 0 w 869146"/>
                <a:gd name="connsiteY1" fmla="*/ 0 h 187469"/>
                <a:gd name="connsiteX2" fmla="*/ 869146 w 869146"/>
                <a:gd name="connsiteY2" fmla="*/ 187469 h 187469"/>
                <a:gd name="connsiteX3" fmla="*/ 84720 w 869146"/>
                <a:gd name="connsiteY3" fmla="*/ 185079 h 187469"/>
                <a:gd name="connsiteX0" fmla="*/ 73309 w 869146"/>
                <a:gd name="connsiteY0" fmla="*/ 170501 h 187469"/>
                <a:gd name="connsiteX1" fmla="*/ 0 w 869146"/>
                <a:gd name="connsiteY1" fmla="*/ 0 h 187469"/>
                <a:gd name="connsiteX2" fmla="*/ 869146 w 869146"/>
                <a:gd name="connsiteY2" fmla="*/ 187469 h 187469"/>
                <a:gd name="connsiteX3" fmla="*/ 73309 w 869146"/>
                <a:gd name="connsiteY3" fmla="*/ 170501 h 187469"/>
                <a:gd name="connsiteX0" fmla="*/ 72863 w 869146"/>
                <a:gd name="connsiteY0" fmla="*/ 180531 h 187469"/>
                <a:gd name="connsiteX1" fmla="*/ 0 w 869146"/>
                <a:gd name="connsiteY1" fmla="*/ 0 h 187469"/>
                <a:gd name="connsiteX2" fmla="*/ 869146 w 869146"/>
                <a:gd name="connsiteY2" fmla="*/ 187469 h 187469"/>
                <a:gd name="connsiteX3" fmla="*/ 72863 w 869146"/>
                <a:gd name="connsiteY3" fmla="*/ 180531 h 187469"/>
                <a:gd name="connsiteX0" fmla="*/ 72863 w 875075"/>
                <a:gd name="connsiteY0" fmla="*/ 180531 h 189743"/>
                <a:gd name="connsiteX1" fmla="*/ 0 w 875075"/>
                <a:gd name="connsiteY1" fmla="*/ 0 h 189743"/>
                <a:gd name="connsiteX2" fmla="*/ 875075 w 875075"/>
                <a:gd name="connsiteY2" fmla="*/ 189743 h 189743"/>
                <a:gd name="connsiteX3" fmla="*/ 72863 w 875075"/>
                <a:gd name="connsiteY3" fmla="*/ 180531 h 189743"/>
                <a:gd name="connsiteX0" fmla="*/ 71036 w 875075"/>
                <a:gd name="connsiteY0" fmla="*/ 176430 h 189743"/>
                <a:gd name="connsiteX1" fmla="*/ 0 w 875075"/>
                <a:gd name="connsiteY1" fmla="*/ 0 h 189743"/>
                <a:gd name="connsiteX2" fmla="*/ 875075 w 875075"/>
                <a:gd name="connsiteY2" fmla="*/ 189743 h 189743"/>
                <a:gd name="connsiteX3" fmla="*/ 71036 w 875075"/>
                <a:gd name="connsiteY3" fmla="*/ 176430 h 189743"/>
                <a:gd name="connsiteX0" fmla="*/ 71036 w 875075"/>
                <a:gd name="connsiteY0" fmla="*/ 176430 h 189743"/>
                <a:gd name="connsiteX1" fmla="*/ 0 w 875075"/>
                <a:gd name="connsiteY1" fmla="*/ 0 h 189743"/>
                <a:gd name="connsiteX2" fmla="*/ 875075 w 875075"/>
                <a:gd name="connsiteY2" fmla="*/ 189743 h 189743"/>
                <a:gd name="connsiteX3" fmla="*/ 71036 w 875075"/>
                <a:gd name="connsiteY3" fmla="*/ 176430 h 189743"/>
                <a:gd name="connsiteX0" fmla="*/ 74000 w 875075"/>
                <a:gd name="connsiteY0" fmla="*/ 177567 h 189743"/>
                <a:gd name="connsiteX1" fmla="*/ 0 w 875075"/>
                <a:gd name="connsiteY1" fmla="*/ 0 h 189743"/>
                <a:gd name="connsiteX2" fmla="*/ 875075 w 875075"/>
                <a:gd name="connsiteY2" fmla="*/ 189743 h 189743"/>
                <a:gd name="connsiteX3" fmla="*/ 74000 w 875075"/>
                <a:gd name="connsiteY3" fmla="*/ 177567 h 189743"/>
                <a:gd name="connsiteX0" fmla="*/ 63970 w 875075"/>
                <a:gd name="connsiteY0" fmla="*/ 177121 h 189743"/>
                <a:gd name="connsiteX1" fmla="*/ 0 w 875075"/>
                <a:gd name="connsiteY1" fmla="*/ 0 h 189743"/>
                <a:gd name="connsiteX2" fmla="*/ 875075 w 875075"/>
                <a:gd name="connsiteY2" fmla="*/ 189743 h 189743"/>
                <a:gd name="connsiteX3" fmla="*/ 63970 w 875075"/>
                <a:gd name="connsiteY3" fmla="*/ 177121 h 18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075" h="189743">
                  <a:moveTo>
                    <a:pt x="63970" y="177121"/>
                  </a:moveTo>
                  <a:lnTo>
                    <a:pt x="0" y="0"/>
                  </a:lnTo>
                  <a:lnTo>
                    <a:pt x="875075" y="189743"/>
                  </a:lnTo>
                  <a:lnTo>
                    <a:pt x="63970" y="177121"/>
                  </a:lnTo>
                  <a:close/>
                </a:path>
              </a:pathLst>
            </a:custGeom>
            <a:solidFill>
              <a:srgbClr val="FF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组合 106">
            <a:extLst>
              <a:ext uri="{FF2B5EF4-FFF2-40B4-BE49-F238E27FC236}">
                <a16:creationId xmlns="" xmlns:a16="http://schemas.microsoft.com/office/drawing/2014/main" id="{CBE3B873-44C9-4725-A32F-13E680F968C4}"/>
              </a:ext>
            </a:extLst>
          </p:cNvPr>
          <p:cNvGrpSpPr/>
          <p:nvPr/>
        </p:nvGrpSpPr>
        <p:grpSpPr>
          <a:xfrm>
            <a:off x="256473" y="1581150"/>
            <a:ext cx="1953327" cy="1483360"/>
            <a:chOff x="420914" y="4746518"/>
            <a:chExt cx="2235200" cy="193163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2" name="直角三角形 35">
              <a:extLst>
                <a:ext uri="{FF2B5EF4-FFF2-40B4-BE49-F238E27FC236}">
                  <a16:creationId xmlns="" xmlns:a16="http://schemas.microsoft.com/office/drawing/2014/main" id="{17F1A433-76FF-45D8-B7ED-CD8A2B9DD583}"/>
                </a:ext>
              </a:extLst>
            </p:cNvPr>
            <p:cNvSpPr/>
            <p:nvPr/>
          </p:nvSpPr>
          <p:spPr>
            <a:xfrm rot="5400000" flipV="1">
              <a:off x="1353399" y="5386386"/>
              <a:ext cx="1233714" cy="1349828"/>
            </a:xfrm>
            <a:custGeom>
              <a:avLst/>
              <a:gdLst>
                <a:gd name="connsiteX0" fmla="*/ 0 w 957942"/>
                <a:gd name="connsiteY0" fmla="*/ 624114 h 624114"/>
                <a:gd name="connsiteX1" fmla="*/ 0 w 957942"/>
                <a:gd name="connsiteY1" fmla="*/ 0 h 624114"/>
                <a:gd name="connsiteX2" fmla="*/ 957942 w 957942"/>
                <a:gd name="connsiteY2" fmla="*/ 624114 h 624114"/>
                <a:gd name="connsiteX3" fmla="*/ 0 w 957942"/>
                <a:gd name="connsiteY3" fmla="*/ 624114 h 624114"/>
                <a:gd name="connsiteX0" fmla="*/ 0 w 1233714"/>
                <a:gd name="connsiteY0" fmla="*/ 1349828 h 1349828"/>
                <a:gd name="connsiteX1" fmla="*/ 1233714 w 1233714"/>
                <a:gd name="connsiteY1" fmla="*/ 0 h 1349828"/>
                <a:gd name="connsiteX2" fmla="*/ 957942 w 1233714"/>
                <a:gd name="connsiteY2" fmla="*/ 1349828 h 1349828"/>
                <a:gd name="connsiteX3" fmla="*/ 0 w 1233714"/>
                <a:gd name="connsiteY3" fmla="*/ 1349828 h 134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3714" h="1349828">
                  <a:moveTo>
                    <a:pt x="0" y="1349828"/>
                  </a:moveTo>
                  <a:lnTo>
                    <a:pt x="1233714" y="0"/>
                  </a:lnTo>
                  <a:lnTo>
                    <a:pt x="957942" y="1349828"/>
                  </a:lnTo>
                  <a:lnTo>
                    <a:pt x="0" y="134982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矩形 108">
              <a:extLst>
                <a:ext uri="{FF2B5EF4-FFF2-40B4-BE49-F238E27FC236}">
                  <a16:creationId xmlns="" xmlns:a16="http://schemas.microsoft.com/office/drawing/2014/main" id="{E423E1BD-A138-4F6E-9150-4D123B07CA70}"/>
                </a:ext>
              </a:extLst>
            </p:cNvPr>
            <p:cNvSpPr/>
            <p:nvPr/>
          </p:nvSpPr>
          <p:spPr>
            <a:xfrm>
              <a:off x="420914" y="4746518"/>
              <a:ext cx="2235200" cy="16542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文本框 94">
            <a:extLst>
              <a:ext uri="{FF2B5EF4-FFF2-40B4-BE49-F238E27FC236}">
                <a16:creationId xmlns="" xmlns:a16="http://schemas.microsoft.com/office/drawing/2014/main" id="{E1BB3ED9-A207-41D5-B02D-6858FD0996A6}"/>
              </a:ext>
            </a:extLst>
          </p:cNvPr>
          <p:cNvSpPr txBox="1"/>
          <p:nvPr/>
        </p:nvSpPr>
        <p:spPr>
          <a:xfrm>
            <a:off x="328738" y="1796907"/>
            <a:ext cx="1881062" cy="811959"/>
          </a:xfrm>
          <a:prstGeom prst="rect">
            <a:avLst/>
          </a:prstGeom>
          <a:noFill/>
        </p:spPr>
        <p:txBody>
          <a:bodyPr wrap="square" lIns="72585" tIns="36293" rIns="72585" bIns="36293" rtlCol="0">
            <a:spAutoFit/>
          </a:bodyPr>
          <a:lstStyle>
            <a:defPPr>
              <a:defRPr lang="zh-CN"/>
            </a:defPPr>
            <a:lvl1pPr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82600" indent="-25400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66788" indent="-52388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450975" indent="-79375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935163" indent="-106363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vi-VN" altLang="zh-CN" sz="24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Viết bài và chỉnh sửa</a:t>
            </a:r>
            <a:endParaRPr lang="zh-CN" altLang="en-US" sz="24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3">
            <a:extLst>
              <a:ext uri="{FF2B5EF4-FFF2-40B4-BE49-F238E27FC236}">
                <a16:creationId xmlns="" xmlns:a16="http://schemas.microsoft.com/office/drawing/2014/main" id="{F83F17B6-FFEE-D99C-F4F2-5963CFD4D8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406304"/>
              </p:ext>
            </p:extLst>
          </p:nvPr>
        </p:nvGraphicFramePr>
        <p:xfrm>
          <a:off x="2519780" y="72389"/>
          <a:ext cx="6548020" cy="4937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420">
                  <a:extLst>
                    <a:ext uri="{9D8B030D-6E8A-4147-A177-3AD203B41FA5}">
                      <a16:colId xmlns="" xmlns:a16="http://schemas.microsoft.com/office/drawing/2014/main" val="4214041075"/>
                    </a:ext>
                  </a:extLst>
                </a:gridCol>
                <a:gridCol w="4191000">
                  <a:extLst>
                    <a:ext uri="{9D8B030D-6E8A-4147-A177-3AD203B41FA5}">
                      <a16:colId xmlns="" xmlns:a16="http://schemas.microsoft.com/office/drawing/2014/main" val="930448922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850819857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686302958"/>
                    </a:ext>
                  </a:extLst>
                </a:gridCol>
              </a:tblGrid>
              <a:tr h="416824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4201543"/>
                  </a:ext>
                </a:extLst>
              </a:tr>
              <a:tr h="448888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lùi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04579528"/>
                  </a:ext>
                </a:extLst>
              </a:tr>
              <a:tr h="801584"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95029804"/>
                  </a:ext>
                </a:extLst>
              </a:tr>
              <a:tr h="737458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0758582"/>
                  </a:ext>
                </a:extLst>
              </a:tr>
              <a:tr h="1058091"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98593339"/>
                  </a:ext>
                </a:extLst>
              </a:tr>
              <a:tr h="73745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30128623"/>
                  </a:ext>
                </a:extLst>
              </a:tr>
              <a:tr h="73745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FF0000"/>
                        </a:solidFill>
                        <a:latin typeface="#9Slide03 Ample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ngắt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519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6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3B8791D1-7226-E44C-DB33-DBCA58497268}"/>
              </a:ext>
            </a:extLst>
          </p:cNvPr>
          <p:cNvGrpSpPr/>
          <p:nvPr/>
        </p:nvGrpSpPr>
        <p:grpSpPr>
          <a:xfrm>
            <a:off x="228600" y="1078"/>
            <a:ext cx="4495800" cy="4400550"/>
            <a:chOff x="3035395" y="0"/>
            <a:chExt cx="5143500" cy="5143500"/>
          </a:xfrm>
        </p:grpSpPr>
        <p:pic>
          <p:nvPicPr>
            <p:cNvPr id="1030" name="Picture 6" descr="Hình tô màu chiếc lá cho bé mầm non">
              <a:extLst>
                <a:ext uri="{FF2B5EF4-FFF2-40B4-BE49-F238E27FC236}">
                  <a16:creationId xmlns="" xmlns:a16="http://schemas.microsoft.com/office/drawing/2014/main" id="{D296E146-EEE3-6446-9998-83314218ED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5395" y="0"/>
              <a:ext cx="514350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70CF7051-5351-0F24-F8BF-4F319F9D4E04}"/>
                </a:ext>
              </a:extLst>
            </p:cNvPr>
            <p:cNvSpPr/>
            <p:nvPr/>
          </p:nvSpPr>
          <p:spPr>
            <a:xfrm rot="19367855">
              <a:off x="4598547" y="1085850"/>
              <a:ext cx="1828800" cy="2971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78F519ED-81F1-0765-A06F-E115F482C353}"/>
                </a:ext>
              </a:extLst>
            </p:cNvPr>
            <p:cNvSpPr/>
            <p:nvPr/>
          </p:nvSpPr>
          <p:spPr>
            <a:xfrm rot="779130">
              <a:off x="3703307" y="703285"/>
              <a:ext cx="1828800" cy="12931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4B0E5617-6B47-29F6-0A49-5B441D747A60}"/>
                </a:ext>
              </a:extLst>
            </p:cNvPr>
            <p:cNvSpPr/>
            <p:nvPr/>
          </p:nvSpPr>
          <p:spPr>
            <a:xfrm>
              <a:off x="3672926" y="1047750"/>
              <a:ext cx="3512624" cy="21224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MX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s-MX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MX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s-MX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MX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s-MX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MX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lang="es-MX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MX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s-MX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MX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s-MX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MX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s-MX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s-MX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Gặp</a:t>
              </a:r>
              <a:r>
                <a:rPr lang="es-MX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MX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lá</a:t>
              </a:r>
              <a:r>
                <a:rPr lang="es-MX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MX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cơm</a:t>
              </a:r>
              <a:r>
                <a:rPr lang="es-MX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MX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nếp</a:t>
              </a:r>
              <a:r>
                <a:rPr lang="es-MX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8156BC8-011B-E032-CFFE-8037DA6654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929373"/>
            <a:ext cx="6458907" cy="322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428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>
            <a:extLst>
              <a:ext uri="{FF2B5EF4-FFF2-40B4-BE49-F238E27FC236}">
                <a16:creationId xmlns="" xmlns:a16="http://schemas.microsoft.com/office/drawing/2014/main" id="{EDE8E772-3B69-3E47-8EB2-D7E768C2FB3E}"/>
              </a:ext>
            </a:extLst>
          </p:cNvPr>
          <p:cNvSpPr txBox="1"/>
          <p:nvPr/>
        </p:nvSpPr>
        <p:spPr>
          <a:xfrm>
            <a:off x="0" y="287025"/>
            <a:ext cx="9144000" cy="720006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Phiếu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tìm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ý</a:t>
            </a:r>
          </a:p>
        </p:txBody>
      </p:sp>
      <p:grpSp>
        <p:nvGrpSpPr>
          <p:cNvPr id="10" name="Google Shape;481;p26">
            <a:extLst>
              <a:ext uri="{FF2B5EF4-FFF2-40B4-BE49-F238E27FC236}">
                <a16:creationId xmlns="" xmlns:a16="http://schemas.microsoft.com/office/drawing/2014/main" id="{5810FF89-592A-4331-9941-EE3ED6E58F75}"/>
              </a:ext>
            </a:extLst>
          </p:cNvPr>
          <p:cNvGrpSpPr/>
          <p:nvPr/>
        </p:nvGrpSpPr>
        <p:grpSpPr>
          <a:xfrm>
            <a:off x="432399" y="1330924"/>
            <a:ext cx="8399949" cy="3526826"/>
            <a:chOff x="831125" y="1282500"/>
            <a:chExt cx="5424722" cy="3275169"/>
          </a:xfrm>
        </p:grpSpPr>
        <p:sp>
          <p:nvSpPr>
            <p:cNvPr id="11" name="Google Shape;482;p26">
              <a:extLst>
                <a:ext uri="{FF2B5EF4-FFF2-40B4-BE49-F238E27FC236}">
                  <a16:creationId xmlns="" xmlns:a16="http://schemas.microsoft.com/office/drawing/2014/main" id="{E1942A55-577F-4C76-8A47-86794AA1C5CB}"/>
                </a:ext>
              </a:extLst>
            </p:cNvPr>
            <p:cNvSpPr/>
            <p:nvPr/>
          </p:nvSpPr>
          <p:spPr>
            <a:xfrm>
              <a:off x="2890273" y="1500325"/>
              <a:ext cx="1501593" cy="3057344"/>
            </a:xfrm>
            <a:custGeom>
              <a:avLst/>
              <a:gdLst/>
              <a:ahLst/>
              <a:cxnLst/>
              <a:rect l="l" t="t" r="r" b="b"/>
              <a:pathLst>
                <a:path w="37030" h="99442" extrusionOk="0">
                  <a:moveTo>
                    <a:pt x="1" y="1"/>
                  </a:moveTo>
                  <a:lnTo>
                    <a:pt x="1" y="99441"/>
                  </a:lnTo>
                  <a:lnTo>
                    <a:pt x="18515" y="90369"/>
                  </a:lnTo>
                  <a:lnTo>
                    <a:pt x="37029" y="99441"/>
                  </a:lnTo>
                  <a:lnTo>
                    <a:pt x="37029" y="1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483;p26">
              <a:extLst>
                <a:ext uri="{FF2B5EF4-FFF2-40B4-BE49-F238E27FC236}">
                  <a16:creationId xmlns="" xmlns:a16="http://schemas.microsoft.com/office/drawing/2014/main" id="{9B16AA36-FD87-4A34-B110-5EE912FE3C3D}"/>
                </a:ext>
              </a:extLst>
            </p:cNvPr>
            <p:cNvSpPr/>
            <p:nvPr/>
          </p:nvSpPr>
          <p:spPr>
            <a:xfrm>
              <a:off x="4794909" y="1500325"/>
              <a:ext cx="1460938" cy="3057344"/>
            </a:xfrm>
            <a:custGeom>
              <a:avLst/>
              <a:gdLst/>
              <a:ahLst/>
              <a:cxnLst/>
              <a:rect l="l" t="t" r="r" b="b"/>
              <a:pathLst>
                <a:path w="37029" h="99442" extrusionOk="0">
                  <a:moveTo>
                    <a:pt x="1" y="1"/>
                  </a:moveTo>
                  <a:lnTo>
                    <a:pt x="1" y="99441"/>
                  </a:lnTo>
                  <a:lnTo>
                    <a:pt x="18503" y="90369"/>
                  </a:lnTo>
                  <a:lnTo>
                    <a:pt x="37029" y="99441"/>
                  </a:lnTo>
                  <a:lnTo>
                    <a:pt x="37029" y="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Google Shape;485;p26">
              <a:extLst>
                <a:ext uri="{FF2B5EF4-FFF2-40B4-BE49-F238E27FC236}">
                  <a16:creationId xmlns="" xmlns:a16="http://schemas.microsoft.com/office/drawing/2014/main" id="{FEA91A2B-C3E0-4944-83D4-BB82E95D47F0}"/>
                </a:ext>
              </a:extLst>
            </p:cNvPr>
            <p:cNvSpPr/>
            <p:nvPr/>
          </p:nvSpPr>
          <p:spPr>
            <a:xfrm>
              <a:off x="2760788" y="1299275"/>
              <a:ext cx="1214450" cy="814375"/>
            </a:xfrm>
            <a:custGeom>
              <a:avLst/>
              <a:gdLst/>
              <a:ahLst/>
              <a:cxnLst/>
              <a:rect l="l" t="t" r="r" b="b"/>
              <a:pathLst>
                <a:path w="48578" h="32575" extrusionOk="0">
                  <a:moveTo>
                    <a:pt x="1524" y="4572"/>
                  </a:moveTo>
                  <a:lnTo>
                    <a:pt x="17907" y="5905"/>
                  </a:lnTo>
                  <a:lnTo>
                    <a:pt x="30766" y="6001"/>
                  </a:lnTo>
                  <a:lnTo>
                    <a:pt x="32385" y="0"/>
                  </a:lnTo>
                  <a:lnTo>
                    <a:pt x="38291" y="5810"/>
                  </a:lnTo>
                  <a:lnTo>
                    <a:pt x="44673" y="11335"/>
                  </a:lnTo>
                  <a:lnTo>
                    <a:pt x="48578" y="14383"/>
                  </a:lnTo>
                  <a:lnTo>
                    <a:pt x="41053" y="25622"/>
                  </a:lnTo>
                  <a:lnTo>
                    <a:pt x="34957" y="32575"/>
                  </a:lnTo>
                  <a:lnTo>
                    <a:pt x="33243" y="30480"/>
                  </a:lnTo>
                  <a:lnTo>
                    <a:pt x="31814" y="25527"/>
                  </a:lnTo>
                  <a:lnTo>
                    <a:pt x="0" y="25336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 sz="13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Google Shape;486;p26">
              <a:extLst>
                <a:ext uri="{FF2B5EF4-FFF2-40B4-BE49-F238E27FC236}">
                  <a16:creationId xmlns="" xmlns:a16="http://schemas.microsoft.com/office/drawing/2014/main" id="{0B4B88F8-4961-45F5-95C0-BC98AD27E737}"/>
                </a:ext>
              </a:extLst>
            </p:cNvPr>
            <p:cNvSpPr/>
            <p:nvPr/>
          </p:nvSpPr>
          <p:spPr>
            <a:xfrm>
              <a:off x="2724312" y="1282500"/>
              <a:ext cx="1258491" cy="894928"/>
            </a:xfrm>
            <a:custGeom>
              <a:avLst/>
              <a:gdLst/>
              <a:ahLst/>
              <a:cxnLst/>
              <a:rect l="l" t="t" r="r" b="b"/>
              <a:pathLst>
                <a:path w="34883" h="24804" extrusionOk="0">
                  <a:moveTo>
                    <a:pt x="1310" y="16558"/>
                  </a:moveTo>
                  <a:lnTo>
                    <a:pt x="1441" y="16689"/>
                  </a:lnTo>
                  <a:lnTo>
                    <a:pt x="1506" y="16754"/>
                  </a:lnTo>
                  <a:lnTo>
                    <a:pt x="1637" y="16885"/>
                  </a:lnTo>
                  <a:lnTo>
                    <a:pt x="1833" y="16885"/>
                  </a:lnTo>
                  <a:lnTo>
                    <a:pt x="1768" y="17016"/>
                  </a:lnTo>
                  <a:lnTo>
                    <a:pt x="1506" y="17016"/>
                  </a:lnTo>
                  <a:lnTo>
                    <a:pt x="1310" y="17081"/>
                  </a:lnTo>
                  <a:lnTo>
                    <a:pt x="1310" y="16558"/>
                  </a:lnTo>
                  <a:close/>
                  <a:moveTo>
                    <a:pt x="6153" y="18325"/>
                  </a:moveTo>
                  <a:lnTo>
                    <a:pt x="7592" y="18456"/>
                  </a:lnTo>
                  <a:lnTo>
                    <a:pt x="7265" y="18456"/>
                  </a:lnTo>
                  <a:lnTo>
                    <a:pt x="6153" y="18325"/>
                  </a:lnTo>
                  <a:close/>
                  <a:moveTo>
                    <a:pt x="23626" y="1113"/>
                  </a:moveTo>
                  <a:lnTo>
                    <a:pt x="26047" y="3600"/>
                  </a:lnTo>
                  <a:lnTo>
                    <a:pt x="27291" y="4843"/>
                  </a:lnTo>
                  <a:lnTo>
                    <a:pt x="28600" y="6021"/>
                  </a:lnTo>
                  <a:lnTo>
                    <a:pt x="29909" y="7134"/>
                  </a:lnTo>
                  <a:lnTo>
                    <a:pt x="31283" y="8246"/>
                  </a:lnTo>
                  <a:lnTo>
                    <a:pt x="32657" y="9293"/>
                  </a:lnTo>
                  <a:lnTo>
                    <a:pt x="34097" y="10210"/>
                  </a:lnTo>
                  <a:lnTo>
                    <a:pt x="32657" y="12173"/>
                  </a:lnTo>
                  <a:lnTo>
                    <a:pt x="31217" y="14136"/>
                  </a:lnTo>
                  <a:lnTo>
                    <a:pt x="29778" y="16100"/>
                  </a:lnTo>
                  <a:lnTo>
                    <a:pt x="28272" y="18063"/>
                  </a:lnTo>
                  <a:lnTo>
                    <a:pt x="26702" y="20026"/>
                  </a:lnTo>
                  <a:lnTo>
                    <a:pt x="26047" y="20942"/>
                  </a:lnTo>
                  <a:lnTo>
                    <a:pt x="25720" y="21401"/>
                  </a:lnTo>
                  <a:lnTo>
                    <a:pt x="25327" y="21728"/>
                  </a:lnTo>
                  <a:lnTo>
                    <a:pt x="25066" y="21924"/>
                  </a:lnTo>
                  <a:lnTo>
                    <a:pt x="24935" y="21924"/>
                  </a:lnTo>
                  <a:lnTo>
                    <a:pt x="24869" y="21728"/>
                  </a:lnTo>
                  <a:lnTo>
                    <a:pt x="24738" y="21466"/>
                  </a:lnTo>
                  <a:lnTo>
                    <a:pt x="24673" y="21139"/>
                  </a:lnTo>
                  <a:lnTo>
                    <a:pt x="24608" y="20812"/>
                  </a:lnTo>
                  <a:lnTo>
                    <a:pt x="24542" y="20223"/>
                  </a:lnTo>
                  <a:lnTo>
                    <a:pt x="24150" y="17605"/>
                  </a:lnTo>
                  <a:lnTo>
                    <a:pt x="24215" y="17474"/>
                  </a:lnTo>
                  <a:lnTo>
                    <a:pt x="24215" y="17343"/>
                  </a:lnTo>
                  <a:lnTo>
                    <a:pt x="24084" y="17278"/>
                  </a:lnTo>
                  <a:lnTo>
                    <a:pt x="23953" y="17212"/>
                  </a:lnTo>
                  <a:lnTo>
                    <a:pt x="18325" y="17212"/>
                  </a:lnTo>
                  <a:lnTo>
                    <a:pt x="15511" y="17278"/>
                  </a:lnTo>
                  <a:lnTo>
                    <a:pt x="12697" y="17278"/>
                  </a:lnTo>
                  <a:lnTo>
                    <a:pt x="9883" y="17147"/>
                  </a:lnTo>
                  <a:lnTo>
                    <a:pt x="7069" y="17016"/>
                  </a:lnTo>
                  <a:lnTo>
                    <a:pt x="5825" y="16950"/>
                  </a:lnTo>
                  <a:lnTo>
                    <a:pt x="4517" y="16819"/>
                  </a:lnTo>
                  <a:lnTo>
                    <a:pt x="3273" y="16754"/>
                  </a:lnTo>
                  <a:lnTo>
                    <a:pt x="2619" y="16754"/>
                  </a:lnTo>
                  <a:lnTo>
                    <a:pt x="2030" y="16819"/>
                  </a:lnTo>
                  <a:lnTo>
                    <a:pt x="2030" y="16754"/>
                  </a:lnTo>
                  <a:lnTo>
                    <a:pt x="1964" y="16623"/>
                  </a:lnTo>
                  <a:lnTo>
                    <a:pt x="1833" y="16427"/>
                  </a:lnTo>
                  <a:lnTo>
                    <a:pt x="1768" y="16100"/>
                  </a:lnTo>
                  <a:lnTo>
                    <a:pt x="1768" y="15707"/>
                  </a:lnTo>
                  <a:lnTo>
                    <a:pt x="1768" y="15249"/>
                  </a:lnTo>
                  <a:lnTo>
                    <a:pt x="1899" y="13678"/>
                  </a:lnTo>
                  <a:lnTo>
                    <a:pt x="2030" y="10341"/>
                  </a:lnTo>
                  <a:lnTo>
                    <a:pt x="2291" y="3927"/>
                  </a:lnTo>
                  <a:lnTo>
                    <a:pt x="7461" y="4516"/>
                  </a:lnTo>
                  <a:lnTo>
                    <a:pt x="10079" y="4712"/>
                  </a:lnTo>
                  <a:lnTo>
                    <a:pt x="12631" y="4909"/>
                  </a:lnTo>
                  <a:lnTo>
                    <a:pt x="15249" y="5040"/>
                  </a:lnTo>
                  <a:lnTo>
                    <a:pt x="20419" y="5040"/>
                  </a:lnTo>
                  <a:lnTo>
                    <a:pt x="23037" y="4974"/>
                  </a:lnTo>
                  <a:lnTo>
                    <a:pt x="23168" y="4909"/>
                  </a:lnTo>
                  <a:lnTo>
                    <a:pt x="23299" y="4778"/>
                  </a:lnTo>
                  <a:lnTo>
                    <a:pt x="23364" y="4712"/>
                  </a:lnTo>
                  <a:lnTo>
                    <a:pt x="23495" y="4582"/>
                  </a:lnTo>
                  <a:lnTo>
                    <a:pt x="23626" y="2880"/>
                  </a:lnTo>
                  <a:lnTo>
                    <a:pt x="23626" y="1113"/>
                  </a:lnTo>
                  <a:close/>
                  <a:moveTo>
                    <a:pt x="24411" y="23626"/>
                  </a:moveTo>
                  <a:lnTo>
                    <a:pt x="24608" y="23691"/>
                  </a:lnTo>
                  <a:lnTo>
                    <a:pt x="24738" y="23756"/>
                  </a:lnTo>
                  <a:lnTo>
                    <a:pt x="24542" y="24018"/>
                  </a:lnTo>
                  <a:lnTo>
                    <a:pt x="24411" y="23626"/>
                  </a:lnTo>
                  <a:close/>
                  <a:moveTo>
                    <a:pt x="23364" y="0"/>
                  </a:moveTo>
                  <a:lnTo>
                    <a:pt x="23233" y="66"/>
                  </a:lnTo>
                  <a:lnTo>
                    <a:pt x="23168" y="66"/>
                  </a:lnTo>
                  <a:lnTo>
                    <a:pt x="22317" y="655"/>
                  </a:lnTo>
                  <a:lnTo>
                    <a:pt x="21924" y="917"/>
                  </a:lnTo>
                  <a:lnTo>
                    <a:pt x="21728" y="1113"/>
                  </a:lnTo>
                  <a:lnTo>
                    <a:pt x="21597" y="1244"/>
                  </a:lnTo>
                  <a:lnTo>
                    <a:pt x="21532" y="1440"/>
                  </a:lnTo>
                  <a:lnTo>
                    <a:pt x="21597" y="1506"/>
                  </a:lnTo>
                  <a:lnTo>
                    <a:pt x="21597" y="2945"/>
                  </a:lnTo>
                  <a:lnTo>
                    <a:pt x="21532" y="4320"/>
                  </a:lnTo>
                  <a:lnTo>
                    <a:pt x="16624" y="4254"/>
                  </a:lnTo>
                  <a:lnTo>
                    <a:pt x="11781" y="4058"/>
                  </a:lnTo>
                  <a:lnTo>
                    <a:pt x="9294" y="3927"/>
                  </a:lnTo>
                  <a:lnTo>
                    <a:pt x="6872" y="3731"/>
                  </a:lnTo>
                  <a:lnTo>
                    <a:pt x="4451" y="3534"/>
                  </a:lnTo>
                  <a:lnTo>
                    <a:pt x="2030" y="3273"/>
                  </a:lnTo>
                  <a:lnTo>
                    <a:pt x="1768" y="3273"/>
                  </a:lnTo>
                  <a:lnTo>
                    <a:pt x="1702" y="3338"/>
                  </a:lnTo>
                  <a:lnTo>
                    <a:pt x="983" y="4516"/>
                  </a:lnTo>
                  <a:lnTo>
                    <a:pt x="394" y="5367"/>
                  </a:lnTo>
                  <a:lnTo>
                    <a:pt x="328" y="5432"/>
                  </a:lnTo>
                  <a:lnTo>
                    <a:pt x="263" y="5498"/>
                  </a:lnTo>
                  <a:lnTo>
                    <a:pt x="263" y="5563"/>
                  </a:lnTo>
                  <a:lnTo>
                    <a:pt x="197" y="5694"/>
                  </a:lnTo>
                  <a:lnTo>
                    <a:pt x="197" y="5825"/>
                  </a:lnTo>
                  <a:lnTo>
                    <a:pt x="263" y="5890"/>
                  </a:lnTo>
                  <a:lnTo>
                    <a:pt x="132" y="7461"/>
                  </a:lnTo>
                  <a:lnTo>
                    <a:pt x="132" y="8966"/>
                  </a:lnTo>
                  <a:lnTo>
                    <a:pt x="132" y="12042"/>
                  </a:lnTo>
                  <a:lnTo>
                    <a:pt x="1" y="15249"/>
                  </a:lnTo>
                  <a:lnTo>
                    <a:pt x="1" y="16885"/>
                  </a:lnTo>
                  <a:lnTo>
                    <a:pt x="66" y="18456"/>
                  </a:lnTo>
                  <a:lnTo>
                    <a:pt x="66" y="18652"/>
                  </a:lnTo>
                  <a:lnTo>
                    <a:pt x="66" y="18783"/>
                  </a:lnTo>
                  <a:lnTo>
                    <a:pt x="132" y="18848"/>
                  </a:lnTo>
                  <a:lnTo>
                    <a:pt x="263" y="18914"/>
                  </a:lnTo>
                  <a:lnTo>
                    <a:pt x="394" y="18914"/>
                  </a:lnTo>
                  <a:lnTo>
                    <a:pt x="3208" y="19045"/>
                  </a:lnTo>
                  <a:lnTo>
                    <a:pt x="11781" y="19045"/>
                  </a:lnTo>
                  <a:lnTo>
                    <a:pt x="17474" y="19110"/>
                  </a:lnTo>
                  <a:lnTo>
                    <a:pt x="20092" y="19110"/>
                  </a:lnTo>
                  <a:lnTo>
                    <a:pt x="22775" y="19045"/>
                  </a:lnTo>
                  <a:lnTo>
                    <a:pt x="23037" y="21008"/>
                  </a:lnTo>
                  <a:lnTo>
                    <a:pt x="23430" y="22906"/>
                  </a:lnTo>
                  <a:lnTo>
                    <a:pt x="23495" y="23037"/>
                  </a:lnTo>
                  <a:lnTo>
                    <a:pt x="23561" y="23102"/>
                  </a:lnTo>
                  <a:lnTo>
                    <a:pt x="23691" y="23756"/>
                  </a:lnTo>
                  <a:lnTo>
                    <a:pt x="23757" y="23953"/>
                  </a:lnTo>
                  <a:lnTo>
                    <a:pt x="23888" y="23953"/>
                  </a:lnTo>
                  <a:lnTo>
                    <a:pt x="24215" y="24673"/>
                  </a:lnTo>
                  <a:lnTo>
                    <a:pt x="24280" y="24804"/>
                  </a:lnTo>
                  <a:lnTo>
                    <a:pt x="24542" y="24804"/>
                  </a:lnTo>
                  <a:lnTo>
                    <a:pt x="24608" y="24738"/>
                  </a:lnTo>
                  <a:lnTo>
                    <a:pt x="30628" y="17278"/>
                  </a:lnTo>
                  <a:lnTo>
                    <a:pt x="31872" y="15772"/>
                  </a:lnTo>
                  <a:lnTo>
                    <a:pt x="32526" y="14987"/>
                  </a:lnTo>
                  <a:lnTo>
                    <a:pt x="33115" y="14202"/>
                  </a:lnTo>
                  <a:lnTo>
                    <a:pt x="33639" y="13416"/>
                  </a:lnTo>
                  <a:lnTo>
                    <a:pt x="34097" y="12566"/>
                  </a:lnTo>
                  <a:lnTo>
                    <a:pt x="34490" y="11649"/>
                  </a:lnTo>
                  <a:lnTo>
                    <a:pt x="34751" y="10668"/>
                  </a:lnTo>
                  <a:lnTo>
                    <a:pt x="34751" y="10537"/>
                  </a:lnTo>
                  <a:lnTo>
                    <a:pt x="34686" y="10471"/>
                  </a:lnTo>
                  <a:lnTo>
                    <a:pt x="34817" y="10406"/>
                  </a:lnTo>
                  <a:lnTo>
                    <a:pt x="34882" y="10275"/>
                  </a:lnTo>
                  <a:lnTo>
                    <a:pt x="34882" y="10144"/>
                  </a:lnTo>
                  <a:lnTo>
                    <a:pt x="34751" y="10013"/>
                  </a:lnTo>
                  <a:lnTo>
                    <a:pt x="31806" y="7723"/>
                  </a:lnTo>
                  <a:lnTo>
                    <a:pt x="30367" y="6545"/>
                  </a:lnTo>
                  <a:lnTo>
                    <a:pt x="28927" y="5367"/>
                  </a:lnTo>
                  <a:lnTo>
                    <a:pt x="27553" y="4123"/>
                  </a:lnTo>
                  <a:lnTo>
                    <a:pt x="26178" y="2815"/>
                  </a:lnTo>
                  <a:lnTo>
                    <a:pt x="24869" y="1440"/>
                  </a:lnTo>
                  <a:lnTo>
                    <a:pt x="23561" y="131"/>
                  </a:lnTo>
                  <a:lnTo>
                    <a:pt x="23495" y="66"/>
                  </a:lnTo>
                  <a:lnTo>
                    <a:pt x="23364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Google Shape;487;p26">
              <a:extLst>
                <a:ext uri="{FF2B5EF4-FFF2-40B4-BE49-F238E27FC236}">
                  <a16:creationId xmlns="" xmlns:a16="http://schemas.microsoft.com/office/drawing/2014/main" id="{90C41323-6356-4778-8722-A789786E00DC}"/>
                </a:ext>
              </a:extLst>
            </p:cNvPr>
            <p:cNvSpPr/>
            <p:nvPr/>
          </p:nvSpPr>
          <p:spPr>
            <a:xfrm>
              <a:off x="4653963" y="1299275"/>
              <a:ext cx="1214450" cy="814375"/>
            </a:xfrm>
            <a:custGeom>
              <a:avLst/>
              <a:gdLst/>
              <a:ahLst/>
              <a:cxnLst/>
              <a:rect l="l" t="t" r="r" b="b"/>
              <a:pathLst>
                <a:path w="48578" h="32575" extrusionOk="0">
                  <a:moveTo>
                    <a:pt x="1524" y="4572"/>
                  </a:moveTo>
                  <a:lnTo>
                    <a:pt x="17907" y="5905"/>
                  </a:lnTo>
                  <a:lnTo>
                    <a:pt x="30766" y="6001"/>
                  </a:lnTo>
                  <a:lnTo>
                    <a:pt x="32385" y="0"/>
                  </a:lnTo>
                  <a:lnTo>
                    <a:pt x="38291" y="5810"/>
                  </a:lnTo>
                  <a:lnTo>
                    <a:pt x="44673" y="11335"/>
                  </a:lnTo>
                  <a:lnTo>
                    <a:pt x="48578" y="14383"/>
                  </a:lnTo>
                  <a:lnTo>
                    <a:pt x="41053" y="25622"/>
                  </a:lnTo>
                  <a:lnTo>
                    <a:pt x="34957" y="32575"/>
                  </a:lnTo>
                  <a:lnTo>
                    <a:pt x="33243" y="30480"/>
                  </a:lnTo>
                  <a:lnTo>
                    <a:pt x="31814" y="25527"/>
                  </a:lnTo>
                  <a:lnTo>
                    <a:pt x="0" y="25336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 sz="13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Google Shape;488;p26">
              <a:extLst>
                <a:ext uri="{FF2B5EF4-FFF2-40B4-BE49-F238E27FC236}">
                  <a16:creationId xmlns="" xmlns:a16="http://schemas.microsoft.com/office/drawing/2014/main" id="{FFBFAE5D-661C-4D0C-B1E0-CEAED0AC1BF0}"/>
                </a:ext>
              </a:extLst>
            </p:cNvPr>
            <p:cNvSpPr/>
            <p:nvPr/>
          </p:nvSpPr>
          <p:spPr>
            <a:xfrm>
              <a:off x="4617487" y="1282500"/>
              <a:ext cx="1258491" cy="894928"/>
            </a:xfrm>
            <a:custGeom>
              <a:avLst/>
              <a:gdLst/>
              <a:ahLst/>
              <a:cxnLst/>
              <a:rect l="l" t="t" r="r" b="b"/>
              <a:pathLst>
                <a:path w="34883" h="24804" extrusionOk="0">
                  <a:moveTo>
                    <a:pt x="1310" y="16558"/>
                  </a:moveTo>
                  <a:lnTo>
                    <a:pt x="1441" y="16689"/>
                  </a:lnTo>
                  <a:lnTo>
                    <a:pt x="1506" y="16754"/>
                  </a:lnTo>
                  <a:lnTo>
                    <a:pt x="1637" y="16885"/>
                  </a:lnTo>
                  <a:lnTo>
                    <a:pt x="1833" y="16885"/>
                  </a:lnTo>
                  <a:lnTo>
                    <a:pt x="1768" y="17016"/>
                  </a:lnTo>
                  <a:lnTo>
                    <a:pt x="1506" y="17016"/>
                  </a:lnTo>
                  <a:lnTo>
                    <a:pt x="1310" y="17081"/>
                  </a:lnTo>
                  <a:lnTo>
                    <a:pt x="1310" y="16558"/>
                  </a:lnTo>
                  <a:close/>
                  <a:moveTo>
                    <a:pt x="6153" y="18325"/>
                  </a:moveTo>
                  <a:lnTo>
                    <a:pt x="7592" y="18456"/>
                  </a:lnTo>
                  <a:lnTo>
                    <a:pt x="7265" y="18456"/>
                  </a:lnTo>
                  <a:lnTo>
                    <a:pt x="6153" y="18325"/>
                  </a:lnTo>
                  <a:close/>
                  <a:moveTo>
                    <a:pt x="23626" y="1113"/>
                  </a:moveTo>
                  <a:lnTo>
                    <a:pt x="26047" y="3600"/>
                  </a:lnTo>
                  <a:lnTo>
                    <a:pt x="27291" y="4843"/>
                  </a:lnTo>
                  <a:lnTo>
                    <a:pt x="28600" y="6021"/>
                  </a:lnTo>
                  <a:lnTo>
                    <a:pt x="29909" y="7134"/>
                  </a:lnTo>
                  <a:lnTo>
                    <a:pt x="31283" y="8246"/>
                  </a:lnTo>
                  <a:lnTo>
                    <a:pt x="32657" y="9293"/>
                  </a:lnTo>
                  <a:lnTo>
                    <a:pt x="34097" y="10210"/>
                  </a:lnTo>
                  <a:lnTo>
                    <a:pt x="32657" y="12173"/>
                  </a:lnTo>
                  <a:lnTo>
                    <a:pt x="31217" y="14136"/>
                  </a:lnTo>
                  <a:lnTo>
                    <a:pt x="29778" y="16100"/>
                  </a:lnTo>
                  <a:lnTo>
                    <a:pt x="28272" y="18063"/>
                  </a:lnTo>
                  <a:lnTo>
                    <a:pt x="26702" y="20026"/>
                  </a:lnTo>
                  <a:lnTo>
                    <a:pt x="26047" y="20942"/>
                  </a:lnTo>
                  <a:lnTo>
                    <a:pt x="25720" y="21401"/>
                  </a:lnTo>
                  <a:lnTo>
                    <a:pt x="25327" y="21728"/>
                  </a:lnTo>
                  <a:lnTo>
                    <a:pt x="25066" y="21924"/>
                  </a:lnTo>
                  <a:lnTo>
                    <a:pt x="24935" y="21924"/>
                  </a:lnTo>
                  <a:lnTo>
                    <a:pt x="24869" y="21728"/>
                  </a:lnTo>
                  <a:lnTo>
                    <a:pt x="24738" y="21466"/>
                  </a:lnTo>
                  <a:lnTo>
                    <a:pt x="24673" y="21139"/>
                  </a:lnTo>
                  <a:lnTo>
                    <a:pt x="24608" y="20812"/>
                  </a:lnTo>
                  <a:lnTo>
                    <a:pt x="24542" y="20223"/>
                  </a:lnTo>
                  <a:lnTo>
                    <a:pt x="24150" y="17605"/>
                  </a:lnTo>
                  <a:lnTo>
                    <a:pt x="24215" y="17474"/>
                  </a:lnTo>
                  <a:lnTo>
                    <a:pt x="24215" y="17343"/>
                  </a:lnTo>
                  <a:lnTo>
                    <a:pt x="24084" y="17278"/>
                  </a:lnTo>
                  <a:lnTo>
                    <a:pt x="23953" y="17212"/>
                  </a:lnTo>
                  <a:lnTo>
                    <a:pt x="18325" y="17212"/>
                  </a:lnTo>
                  <a:lnTo>
                    <a:pt x="15511" y="17278"/>
                  </a:lnTo>
                  <a:lnTo>
                    <a:pt x="12697" y="17278"/>
                  </a:lnTo>
                  <a:lnTo>
                    <a:pt x="9883" y="17147"/>
                  </a:lnTo>
                  <a:lnTo>
                    <a:pt x="7069" y="17016"/>
                  </a:lnTo>
                  <a:lnTo>
                    <a:pt x="5825" y="16950"/>
                  </a:lnTo>
                  <a:lnTo>
                    <a:pt x="4517" y="16819"/>
                  </a:lnTo>
                  <a:lnTo>
                    <a:pt x="3273" y="16754"/>
                  </a:lnTo>
                  <a:lnTo>
                    <a:pt x="2619" y="16754"/>
                  </a:lnTo>
                  <a:lnTo>
                    <a:pt x="2030" y="16819"/>
                  </a:lnTo>
                  <a:lnTo>
                    <a:pt x="2030" y="16754"/>
                  </a:lnTo>
                  <a:lnTo>
                    <a:pt x="1964" y="16623"/>
                  </a:lnTo>
                  <a:lnTo>
                    <a:pt x="1833" y="16427"/>
                  </a:lnTo>
                  <a:lnTo>
                    <a:pt x="1768" y="16100"/>
                  </a:lnTo>
                  <a:lnTo>
                    <a:pt x="1768" y="15707"/>
                  </a:lnTo>
                  <a:lnTo>
                    <a:pt x="1768" y="15249"/>
                  </a:lnTo>
                  <a:lnTo>
                    <a:pt x="1899" y="13678"/>
                  </a:lnTo>
                  <a:lnTo>
                    <a:pt x="2030" y="10341"/>
                  </a:lnTo>
                  <a:lnTo>
                    <a:pt x="2291" y="3927"/>
                  </a:lnTo>
                  <a:lnTo>
                    <a:pt x="7461" y="4516"/>
                  </a:lnTo>
                  <a:lnTo>
                    <a:pt x="10079" y="4712"/>
                  </a:lnTo>
                  <a:lnTo>
                    <a:pt x="12631" y="4909"/>
                  </a:lnTo>
                  <a:lnTo>
                    <a:pt x="15249" y="5040"/>
                  </a:lnTo>
                  <a:lnTo>
                    <a:pt x="20419" y="5040"/>
                  </a:lnTo>
                  <a:lnTo>
                    <a:pt x="23037" y="4974"/>
                  </a:lnTo>
                  <a:lnTo>
                    <a:pt x="23168" y="4909"/>
                  </a:lnTo>
                  <a:lnTo>
                    <a:pt x="23299" y="4778"/>
                  </a:lnTo>
                  <a:lnTo>
                    <a:pt x="23364" y="4712"/>
                  </a:lnTo>
                  <a:lnTo>
                    <a:pt x="23495" y="4582"/>
                  </a:lnTo>
                  <a:lnTo>
                    <a:pt x="23626" y="2880"/>
                  </a:lnTo>
                  <a:lnTo>
                    <a:pt x="23626" y="1113"/>
                  </a:lnTo>
                  <a:close/>
                  <a:moveTo>
                    <a:pt x="24411" y="23626"/>
                  </a:moveTo>
                  <a:lnTo>
                    <a:pt x="24608" y="23691"/>
                  </a:lnTo>
                  <a:lnTo>
                    <a:pt x="24738" y="23756"/>
                  </a:lnTo>
                  <a:lnTo>
                    <a:pt x="24542" y="24018"/>
                  </a:lnTo>
                  <a:lnTo>
                    <a:pt x="24411" y="23626"/>
                  </a:lnTo>
                  <a:close/>
                  <a:moveTo>
                    <a:pt x="23364" y="0"/>
                  </a:moveTo>
                  <a:lnTo>
                    <a:pt x="23233" y="66"/>
                  </a:lnTo>
                  <a:lnTo>
                    <a:pt x="23168" y="66"/>
                  </a:lnTo>
                  <a:lnTo>
                    <a:pt x="22317" y="655"/>
                  </a:lnTo>
                  <a:lnTo>
                    <a:pt x="21924" y="917"/>
                  </a:lnTo>
                  <a:lnTo>
                    <a:pt x="21728" y="1113"/>
                  </a:lnTo>
                  <a:lnTo>
                    <a:pt x="21597" y="1244"/>
                  </a:lnTo>
                  <a:lnTo>
                    <a:pt x="21532" y="1440"/>
                  </a:lnTo>
                  <a:lnTo>
                    <a:pt x="21597" y="1506"/>
                  </a:lnTo>
                  <a:lnTo>
                    <a:pt x="21597" y="2945"/>
                  </a:lnTo>
                  <a:lnTo>
                    <a:pt x="21532" y="4320"/>
                  </a:lnTo>
                  <a:lnTo>
                    <a:pt x="16624" y="4254"/>
                  </a:lnTo>
                  <a:lnTo>
                    <a:pt x="11781" y="4058"/>
                  </a:lnTo>
                  <a:lnTo>
                    <a:pt x="9294" y="3927"/>
                  </a:lnTo>
                  <a:lnTo>
                    <a:pt x="6872" y="3731"/>
                  </a:lnTo>
                  <a:lnTo>
                    <a:pt x="4451" y="3534"/>
                  </a:lnTo>
                  <a:lnTo>
                    <a:pt x="2030" y="3273"/>
                  </a:lnTo>
                  <a:lnTo>
                    <a:pt x="1768" y="3273"/>
                  </a:lnTo>
                  <a:lnTo>
                    <a:pt x="1702" y="3338"/>
                  </a:lnTo>
                  <a:lnTo>
                    <a:pt x="983" y="4516"/>
                  </a:lnTo>
                  <a:lnTo>
                    <a:pt x="394" y="5367"/>
                  </a:lnTo>
                  <a:lnTo>
                    <a:pt x="328" y="5432"/>
                  </a:lnTo>
                  <a:lnTo>
                    <a:pt x="263" y="5498"/>
                  </a:lnTo>
                  <a:lnTo>
                    <a:pt x="263" y="5563"/>
                  </a:lnTo>
                  <a:lnTo>
                    <a:pt x="197" y="5694"/>
                  </a:lnTo>
                  <a:lnTo>
                    <a:pt x="197" y="5825"/>
                  </a:lnTo>
                  <a:lnTo>
                    <a:pt x="263" y="5890"/>
                  </a:lnTo>
                  <a:lnTo>
                    <a:pt x="132" y="7461"/>
                  </a:lnTo>
                  <a:lnTo>
                    <a:pt x="132" y="8966"/>
                  </a:lnTo>
                  <a:lnTo>
                    <a:pt x="132" y="12042"/>
                  </a:lnTo>
                  <a:lnTo>
                    <a:pt x="1" y="15249"/>
                  </a:lnTo>
                  <a:lnTo>
                    <a:pt x="1" y="16885"/>
                  </a:lnTo>
                  <a:lnTo>
                    <a:pt x="66" y="18456"/>
                  </a:lnTo>
                  <a:lnTo>
                    <a:pt x="66" y="18652"/>
                  </a:lnTo>
                  <a:lnTo>
                    <a:pt x="66" y="18783"/>
                  </a:lnTo>
                  <a:lnTo>
                    <a:pt x="132" y="18848"/>
                  </a:lnTo>
                  <a:lnTo>
                    <a:pt x="263" y="18914"/>
                  </a:lnTo>
                  <a:lnTo>
                    <a:pt x="394" y="18914"/>
                  </a:lnTo>
                  <a:lnTo>
                    <a:pt x="3208" y="19045"/>
                  </a:lnTo>
                  <a:lnTo>
                    <a:pt x="11781" y="19045"/>
                  </a:lnTo>
                  <a:lnTo>
                    <a:pt x="17474" y="19110"/>
                  </a:lnTo>
                  <a:lnTo>
                    <a:pt x="20092" y="19110"/>
                  </a:lnTo>
                  <a:lnTo>
                    <a:pt x="22775" y="19045"/>
                  </a:lnTo>
                  <a:lnTo>
                    <a:pt x="23037" y="21008"/>
                  </a:lnTo>
                  <a:lnTo>
                    <a:pt x="23430" y="22906"/>
                  </a:lnTo>
                  <a:lnTo>
                    <a:pt x="23495" y="23037"/>
                  </a:lnTo>
                  <a:lnTo>
                    <a:pt x="23561" y="23102"/>
                  </a:lnTo>
                  <a:lnTo>
                    <a:pt x="23691" y="23756"/>
                  </a:lnTo>
                  <a:lnTo>
                    <a:pt x="23757" y="23953"/>
                  </a:lnTo>
                  <a:lnTo>
                    <a:pt x="23888" y="23953"/>
                  </a:lnTo>
                  <a:lnTo>
                    <a:pt x="24215" y="24673"/>
                  </a:lnTo>
                  <a:lnTo>
                    <a:pt x="24280" y="24804"/>
                  </a:lnTo>
                  <a:lnTo>
                    <a:pt x="24542" y="24804"/>
                  </a:lnTo>
                  <a:lnTo>
                    <a:pt x="24608" y="24738"/>
                  </a:lnTo>
                  <a:lnTo>
                    <a:pt x="30628" y="17278"/>
                  </a:lnTo>
                  <a:lnTo>
                    <a:pt x="31872" y="15772"/>
                  </a:lnTo>
                  <a:lnTo>
                    <a:pt x="32526" y="14987"/>
                  </a:lnTo>
                  <a:lnTo>
                    <a:pt x="33115" y="14202"/>
                  </a:lnTo>
                  <a:lnTo>
                    <a:pt x="33639" y="13416"/>
                  </a:lnTo>
                  <a:lnTo>
                    <a:pt x="34097" y="12566"/>
                  </a:lnTo>
                  <a:lnTo>
                    <a:pt x="34490" y="11649"/>
                  </a:lnTo>
                  <a:lnTo>
                    <a:pt x="34751" y="10668"/>
                  </a:lnTo>
                  <a:lnTo>
                    <a:pt x="34751" y="10537"/>
                  </a:lnTo>
                  <a:lnTo>
                    <a:pt x="34686" y="10471"/>
                  </a:lnTo>
                  <a:lnTo>
                    <a:pt x="34817" y="10406"/>
                  </a:lnTo>
                  <a:lnTo>
                    <a:pt x="34882" y="10275"/>
                  </a:lnTo>
                  <a:lnTo>
                    <a:pt x="34882" y="10144"/>
                  </a:lnTo>
                  <a:lnTo>
                    <a:pt x="34751" y="10013"/>
                  </a:lnTo>
                  <a:lnTo>
                    <a:pt x="31806" y="7723"/>
                  </a:lnTo>
                  <a:lnTo>
                    <a:pt x="30367" y="6545"/>
                  </a:lnTo>
                  <a:lnTo>
                    <a:pt x="28927" y="5367"/>
                  </a:lnTo>
                  <a:lnTo>
                    <a:pt x="27553" y="4123"/>
                  </a:lnTo>
                  <a:lnTo>
                    <a:pt x="26178" y="2815"/>
                  </a:lnTo>
                  <a:lnTo>
                    <a:pt x="24869" y="1440"/>
                  </a:lnTo>
                  <a:lnTo>
                    <a:pt x="23561" y="131"/>
                  </a:lnTo>
                  <a:lnTo>
                    <a:pt x="23495" y="66"/>
                  </a:lnTo>
                  <a:lnTo>
                    <a:pt x="23364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Google Shape;491;p26">
              <a:extLst>
                <a:ext uri="{FF2B5EF4-FFF2-40B4-BE49-F238E27FC236}">
                  <a16:creationId xmlns="" xmlns:a16="http://schemas.microsoft.com/office/drawing/2014/main" id="{5E954A12-CFBB-4F75-A9CB-AA749DA90250}"/>
                </a:ext>
              </a:extLst>
            </p:cNvPr>
            <p:cNvSpPr/>
            <p:nvPr/>
          </p:nvSpPr>
          <p:spPr>
            <a:xfrm>
              <a:off x="983501" y="1500325"/>
              <a:ext cx="1503728" cy="3057344"/>
            </a:xfrm>
            <a:custGeom>
              <a:avLst/>
              <a:gdLst/>
              <a:ahLst/>
              <a:cxnLst/>
              <a:rect l="l" t="t" r="r" b="b"/>
              <a:pathLst>
                <a:path w="37030" h="99442" extrusionOk="0">
                  <a:moveTo>
                    <a:pt x="1" y="1"/>
                  </a:moveTo>
                  <a:lnTo>
                    <a:pt x="1" y="99441"/>
                  </a:lnTo>
                  <a:lnTo>
                    <a:pt x="18515" y="90369"/>
                  </a:lnTo>
                  <a:lnTo>
                    <a:pt x="37029" y="99441"/>
                  </a:lnTo>
                  <a:lnTo>
                    <a:pt x="37029" y="1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Google Shape;492;p26">
              <a:extLst>
                <a:ext uri="{FF2B5EF4-FFF2-40B4-BE49-F238E27FC236}">
                  <a16:creationId xmlns="" xmlns:a16="http://schemas.microsoft.com/office/drawing/2014/main" id="{D37DE4FD-211A-493A-928E-1BC8C4675D85}"/>
                </a:ext>
              </a:extLst>
            </p:cNvPr>
            <p:cNvSpPr/>
            <p:nvPr/>
          </p:nvSpPr>
          <p:spPr>
            <a:xfrm>
              <a:off x="867600" y="1299275"/>
              <a:ext cx="1214450" cy="814375"/>
            </a:xfrm>
            <a:custGeom>
              <a:avLst/>
              <a:gdLst/>
              <a:ahLst/>
              <a:cxnLst/>
              <a:rect l="l" t="t" r="r" b="b"/>
              <a:pathLst>
                <a:path w="48578" h="32575" extrusionOk="0">
                  <a:moveTo>
                    <a:pt x="1524" y="4572"/>
                  </a:moveTo>
                  <a:lnTo>
                    <a:pt x="17907" y="5905"/>
                  </a:lnTo>
                  <a:lnTo>
                    <a:pt x="30766" y="6001"/>
                  </a:lnTo>
                  <a:lnTo>
                    <a:pt x="32385" y="0"/>
                  </a:lnTo>
                  <a:lnTo>
                    <a:pt x="38291" y="5810"/>
                  </a:lnTo>
                  <a:lnTo>
                    <a:pt x="44673" y="11335"/>
                  </a:lnTo>
                  <a:lnTo>
                    <a:pt x="48578" y="14383"/>
                  </a:lnTo>
                  <a:lnTo>
                    <a:pt x="41053" y="25622"/>
                  </a:lnTo>
                  <a:lnTo>
                    <a:pt x="34957" y="32575"/>
                  </a:lnTo>
                  <a:lnTo>
                    <a:pt x="33243" y="30480"/>
                  </a:lnTo>
                  <a:lnTo>
                    <a:pt x="31814" y="25527"/>
                  </a:lnTo>
                  <a:lnTo>
                    <a:pt x="0" y="25336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/>
            <a:lstStyle/>
            <a:p>
              <a:endParaRPr lang="en-US" sz="13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Google Shape;497;p26">
              <a:extLst>
                <a:ext uri="{FF2B5EF4-FFF2-40B4-BE49-F238E27FC236}">
                  <a16:creationId xmlns="" xmlns:a16="http://schemas.microsoft.com/office/drawing/2014/main" id="{23D6CEC7-FFA8-45BE-B03C-5B5E8CAF0C8C}"/>
                </a:ext>
              </a:extLst>
            </p:cNvPr>
            <p:cNvSpPr/>
            <p:nvPr/>
          </p:nvSpPr>
          <p:spPr>
            <a:xfrm>
              <a:off x="831125" y="1282500"/>
              <a:ext cx="1258491" cy="894928"/>
            </a:xfrm>
            <a:custGeom>
              <a:avLst/>
              <a:gdLst/>
              <a:ahLst/>
              <a:cxnLst/>
              <a:rect l="l" t="t" r="r" b="b"/>
              <a:pathLst>
                <a:path w="34883" h="24804" extrusionOk="0">
                  <a:moveTo>
                    <a:pt x="1310" y="16558"/>
                  </a:moveTo>
                  <a:lnTo>
                    <a:pt x="1441" y="16689"/>
                  </a:lnTo>
                  <a:lnTo>
                    <a:pt x="1506" y="16754"/>
                  </a:lnTo>
                  <a:lnTo>
                    <a:pt x="1637" y="16885"/>
                  </a:lnTo>
                  <a:lnTo>
                    <a:pt x="1833" y="16885"/>
                  </a:lnTo>
                  <a:lnTo>
                    <a:pt x="1768" y="17016"/>
                  </a:lnTo>
                  <a:lnTo>
                    <a:pt x="1506" y="17016"/>
                  </a:lnTo>
                  <a:lnTo>
                    <a:pt x="1310" y="17081"/>
                  </a:lnTo>
                  <a:lnTo>
                    <a:pt x="1310" y="16558"/>
                  </a:lnTo>
                  <a:close/>
                  <a:moveTo>
                    <a:pt x="6153" y="18325"/>
                  </a:moveTo>
                  <a:lnTo>
                    <a:pt x="7592" y="18456"/>
                  </a:lnTo>
                  <a:lnTo>
                    <a:pt x="7265" y="18456"/>
                  </a:lnTo>
                  <a:lnTo>
                    <a:pt x="6153" y="18325"/>
                  </a:lnTo>
                  <a:close/>
                  <a:moveTo>
                    <a:pt x="23626" y="1113"/>
                  </a:moveTo>
                  <a:lnTo>
                    <a:pt x="26047" y="3600"/>
                  </a:lnTo>
                  <a:lnTo>
                    <a:pt x="27291" y="4843"/>
                  </a:lnTo>
                  <a:lnTo>
                    <a:pt x="28600" y="6021"/>
                  </a:lnTo>
                  <a:lnTo>
                    <a:pt x="29909" y="7134"/>
                  </a:lnTo>
                  <a:lnTo>
                    <a:pt x="31283" y="8246"/>
                  </a:lnTo>
                  <a:lnTo>
                    <a:pt x="32657" y="9293"/>
                  </a:lnTo>
                  <a:lnTo>
                    <a:pt x="34097" y="10210"/>
                  </a:lnTo>
                  <a:lnTo>
                    <a:pt x="32657" y="12173"/>
                  </a:lnTo>
                  <a:lnTo>
                    <a:pt x="31217" y="14136"/>
                  </a:lnTo>
                  <a:lnTo>
                    <a:pt x="29778" y="16100"/>
                  </a:lnTo>
                  <a:lnTo>
                    <a:pt x="28272" y="18063"/>
                  </a:lnTo>
                  <a:lnTo>
                    <a:pt x="26702" y="20026"/>
                  </a:lnTo>
                  <a:lnTo>
                    <a:pt x="26047" y="20942"/>
                  </a:lnTo>
                  <a:lnTo>
                    <a:pt x="25720" y="21401"/>
                  </a:lnTo>
                  <a:lnTo>
                    <a:pt x="25327" y="21728"/>
                  </a:lnTo>
                  <a:lnTo>
                    <a:pt x="25066" y="21924"/>
                  </a:lnTo>
                  <a:lnTo>
                    <a:pt x="24935" y="21924"/>
                  </a:lnTo>
                  <a:lnTo>
                    <a:pt x="24869" y="21728"/>
                  </a:lnTo>
                  <a:lnTo>
                    <a:pt x="24738" y="21466"/>
                  </a:lnTo>
                  <a:lnTo>
                    <a:pt x="24673" y="21139"/>
                  </a:lnTo>
                  <a:lnTo>
                    <a:pt x="24608" y="20812"/>
                  </a:lnTo>
                  <a:lnTo>
                    <a:pt x="24542" y="20223"/>
                  </a:lnTo>
                  <a:lnTo>
                    <a:pt x="24150" y="17605"/>
                  </a:lnTo>
                  <a:lnTo>
                    <a:pt x="24215" y="17474"/>
                  </a:lnTo>
                  <a:lnTo>
                    <a:pt x="24215" y="17343"/>
                  </a:lnTo>
                  <a:lnTo>
                    <a:pt x="24084" y="17278"/>
                  </a:lnTo>
                  <a:lnTo>
                    <a:pt x="23953" y="17212"/>
                  </a:lnTo>
                  <a:lnTo>
                    <a:pt x="18325" y="17212"/>
                  </a:lnTo>
                  <a:lnTo>
                    <a:pt x="15511" y="17278"/>
                  </a:lnTo>
                  <a:lnTo>
                    <a:pt x="12697" y="17278"/>
                  </a:lnTo>
                  <a:lnTo>
                    <a:pt x="9883" y="17147"/>
                  </a:lnTo>
                  <a:lnTo>
                    <a:pt x="7069" y="17016"/>
                  </a:lnTo>
                  <a:lnTo>
                    <a:pt x="5825" y="16950"/>
                  </a:lnTo>
                  <a:lnTo>
                    <a:pt x="4517" y="16819"/>
                  </a:lnTo>
                  <a:lnTo>
                    <a:pt x="3273" y="16754"/>
                  </a:lnTo>
                  <a:lnTo>
                    <a:pt x="2619" y="16754"/>
                  </a:lnTo>
                  <a:lnTo>
                    <a:pt x="2030" y="16819"/>
                  </a:lnTo>
                  <a:lnTo>
                    <a:pt x="2030" y="16754"/>
                  </a:lnTo>
                  <a:lnTo>
                    <a:pt x="1964" y="16623"/>
                  </a:lnTo>
                  <a:lnTo>
                    <a:pt x="1833" y="16427"/>
                  </a:lnTo>
                  <a:lnTo>
                    <a:pt x="1768" y="16100"/>
                  </a:lnTo>
                  <a:lnTo>
                    <a:pt x="1768" y="15707"/>
                  </a:lnTo>
                  <a:lnTo>
                    <a:pt x="1768" y="15249"/>
                  </a:lnTo>
                  <a:lnTo>
                    <a:pt x="1899" y="13678"/>
                  </a:lnTo>
                  <a:lnTo>
                    <a:pt x="2030" y="10341"/>
                  </a:lnTo>
                  <a:lnTo>
                    <a:pt x="2291" y="3927"/>
                  </a:lnTo>
                  <a:lnTo>
                    <a:pt x="7461" y="4516"/>
                  </a:lnTo>
                  <a:lnTo>
                    <a:pt x="10079" y="4712"/>
                  </a:lnTo>
                  <a:lnTo>
                    <a:pt x="12631" y="4909"/>
                  </a:lnTo>
                  <a:lnTo>
                    <a:pt x="15249" y="5040"/>
                  </a:lnTo>
                  <a:lnTo>
                    <a:pt x="20419" y="5040"/>
                  </a:lnTo>
                  <a:lnTo>
                    <a:pt x="23037" y="4974"/>
                  </a:lnTo>
                  <a:lnTo>
                    <a:pt x="23168" y="4909"/>
                  </a:lnTo>
                  <a:lnTo>
                    <a:pt x="23299" y="4778"/>
                  </a:lnTo>
                  <a:lnTo>
                    <a:pt x="23364" y="4712"/>
                  </a:lnTo>
                  <a:lnTo>
                    <a:pt x="23495" y="4582"/>
                  </a:lnTo>
                  <a:lnTo>
                    <a:pt x="23626" y="2880"/>
                  </a:lnTo>
                  <a:lnTo>
                    <a:pt x="23626" y="1113"/>
                  </a:lnTo>
                  <a:close/>
                  <a:moveTo>
                    <a:pt x="24411" y="23626"/>
                  </a:moveTo>
                  <a:lnTo>
                    <a:pt x="24608" y="23691"/>
                  </a:lnTo>
                  <a:lnTo>
                    <a:pt x="24738" y="23756"/>
                  </a:lnTo>
                  <a:lnTo>
                    <a:pt x="24542" y="24018"/>
                  </a:lnTo>
                  <a:lnTo>
                    <a:pt x="24411" y="23626"/>
                  </a:lnTo>
                  <a:close/>
                  <a:moveTo>
                    <a:pt x="23364" y="0"/>
                  </a:moveTo>
                  <a:lnTo>
                    <a:pt x="23233" y="66"/>
                  </a:lnTo>
                  <a:lnTo>
                    <a:pt x="23168" y="66"/>
                  </a:lnTo>
                  <a:lnTo>
                    <a:pt x="22317" y="655"/>
                  </a:lnTo>
                  <a:lnTo>
                    <a:pt x="21924" y="917"/>
                  </a:lnTo>
                  <a:lnTo>
                    <a:pt x="21728" y="1113"/>
                  </a:lnTo>
                  <a:lnTo>
                    <a:pt x="21597" y="1244"/>
                  </a:lnTo>
                  <a:lnTo>
                    <a:pt x="21532" y="1440"/>
                  </a:lnTo>
                  <a:lnTo>
                    <a:pt x="21597" y="1506"/>
                  </a:lnTo>
                  <a:lnTo>
                    <a:pt x="21597" y="2945"/>
                  </a:lnTo>
                  <a:lnTo>
                    <a:pt x="21532" y="4320"/>
                  </a:lnTo>
                  <a:lnTo>
                    <a:pt x="16624" y="4254"/>
                  </a:lnTo>
                  <a:lnTo>
                    <a:pt x="11781" y="4058"/>
                  </a:lnTo>
                  <a:lnTo>
                    <a:pt x="9294" y="3927"/>
                  </a:lnTo>
                  <a:lnTo>
                    <a:pt x="6872" y="3731"/>
                  </a:lnTo>
                  <a:lnTo>
                    <a:pt x="4451" y="3534"/>
                  </a:lnTo>
                  <a:lnTo>
                    <a:pt x="2030" y="3273"/>
                  </a:lnTo>
                  <a:lnTo>
                    <a:pt x="1768" y="3273"/>
                  </a:lnTo>
                  <a:lnTo>
                    <a:pt x="1702" y="3338"/>
                  </a:lnTo>
                  <a:lnTo>
                    <a:pt x="983" y="4516"/>
                  </a:lnTo>
                  <a:lnTo>
                    <a:pt x="394" y="5367"/>
                  </a:lnTo>
                  <a:lnTo>
                    <a:pt x="328" y="5432"/>
                  </a:lnTo>
                  <a:lnTo>
                    <a:pt x="263" y="5498"/>
                  </a:lnTo>
                  <a:lnTo>
                    <a:pt x="263" y="5563"/>
                  </a:lnTo>
                  <a:lnTo>
                    <a:pt x="197" y="5694"/>
                  </a:lnTo>
                  <a:lnTo>
                    <a:pt x="197" y="5825"/>
                  </a:lnTo>
                  <a:lnTo>
                    <a:pt x="263" y="5890"/>
                  </a:lnTo>
                  <a:lnTo>
                    <a:pt x="132" y="7461"/>
                  </a:lnTo>
                  <a:lnTo>
                    <a:pt x="132" y="8966"/>
                  </a:lnTo>
                  <a:lnTo>
                    <a:pt x="132" y="12042"/>
                  </a:lnTo>
                  <a:lnTo>
                    <a:pt x="1" y="15249"/>
                  </a:lnTo>
                  <a:lnTo>
                    <a:pt x="1" y="16885"/>
                  </a:lnTo>
                  <a:lnTo>
                    <a:pt x="66" y="18456"/>
                  </a:lnTo>
                  <a:lnTo>
                    <a:pt x="66" y="18652"/>
                  </a:lnTo>
                  <a:lnTo>
                    <a:pt x="66" y="18783"/>
                  </a:lnTo>
                  <a:lnTo>
                    <a:pt x="132" y="18848"/>
                  </a:lnTo>
                  <a:lnTo>
                    <a:pt x="263" y="18914"/>
                  </a:lnTo>
                  <a:lnTo>
                    <a:pt x="394" y="18914"/>
                  </a:lnTo>
                  <a:lnTo>
                    <a:pt x="3208" y="19045"/>
                  </a:lnTo>
                  <a:lnTo>
                    <a:pt x="11781" y="19045"/>
                  </a:lnTo>
                  <a:lnTo>
                    <a:pt x="17474" y="19110"/>
                  </a:lnTo>
                  <a:lnTo>
                    <a:pt x="20092" y="19110"/>
                  </a:lnTo>
                  <a:lnTo>
                    <a:pt x="22775" y="19045"/>
                  </a:lnTo>
                  <a:lnTo>
                    <a:pt x="23037" y="21008"/>
                  </a:lnTo>
                  <a:lnTo>
                    <a:pt x="23430" y="22906"/>
                  </a:lnTo>
                  <a:lnTo>
                    <a:pt x="23495" y="23037"/>
                  </a:lnTo>
                  <a:lnTo>
                    <a:pt x="23561" y="23102"/>
                  </a:lnTo>
                  <a:lnTo>
                    <a:pt x="23691" y="23756"/>
                  </a:lnTo>
                  <a:lnTo>
                    <a:pt x="23757" y="23953"/>
                  </a:lnTo>
                  <a:lnTo>
                    <a:pt x="23888" y="23953"/>
                  </a:lnTo>
                  <a:lnTo>
                    <a:pt x="24215" y="24673"/>
                  </a:lnTo>
                  <a:lnTo>
                    <a:pt x="24280" y="24804"/>
                  </a:lnTo>
                  <a:lnTo>
                    <a:pt x="24542" y="24804"/>
                  </a:lnTo>
                  <a:lnTo>
                    <a:pt x="24608" y="24738"/>
                  </a:lnTo>
                  <a:lnTo>
                    <a:pt x="30628" y="17278"/>
                  </a:lnTo>
                  <a:lnTo>
                    <a:pt x="31872" y="15772"/>
                  </a:lnTo>
                  <a:lnTo>
                    <a:pt x="32526" y="14987"/>
                  </a:lnTo>
                  <a:lnTo>
                    <a:pt x="33115" y="14202"/>
                  </a:lnTo>
                  <a:lnTo>
                    <a:pt x="33639" y="13416"/>
                  </a:lnTo>
                  <a:lnTo>
                    <a:pt x="34097" y="12566"/>
                  </a:lnTo>
                  <a:lnTo>
                    <a:pt x="34490" y="11649"/>
                  </a:lnTo>
                  <a:lnTo>
                    <a:pt x="34751" y="10668"/>
                  </a:lnTo>
                  <a:lnTo>
                    <a:pt x="34751" y="10537"/>
                  </a:lnTo>
                  <a:lnTo>
                    <a:pt x="34686" y="10471"/>
                  </a:lnTo>
                  <a:lnTo>
                    <a:pt x="34817" y="10406"/>
                  </a:lnTo>
                  <a:lnTo>
                    <a:pt x="34882" y="10275"/>
                  </a:lnTo>
                  <a:lnTo>
                    <a:pt x="34882" y="10144"/>
                  </a:lnTo>
                  <a:lnTo>
                    <a:pt x="34751" y="10013"/>
                  </a:lnTo>
                  <a:lnTo>
                    <a:pt x="31806" y="7723"/>
                  </a:lnTo>
                  <a:lnTo>
                    <a:pt x="30367" y="6545"/>
                  </a:lnTo>
                  <a:lnTo>
                    <a:pt x="28927" y="5367"/>
                  </a:lnTo>
                  <a:lnTo>
                    <a:pt x="27553" y="4123"/>
                  </a:lnTo>
                  <a:lnTo>
                    <a:pt x="26178" y="2815"/>
                  </a:lnTo>
                  <a:lnTo>
                    <a:pt x="24869" y="1440"/>
                  </a:lnTo>
                  <a:lnTo>
                    <a:pt x="23561" y="131"/>
                  </a:lnTo>
                  <a:lnTo>
                    <a:pt x="23495" y="66"/>
                  </a:lnTo>
                  <a:lnTo>
                    <a:pt x="23364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Google Shape;499;p26">
            <a:extLst>
              <a:ext uri="{FF2B5EF4-FFF2-40B4-BE49-F238E27FC236}">
                <a16:creationId xmlns="" xmlns:a16="http://schemas.microsoft.com/office/drawing/2014/main" id="{04FF0943-353F-4F93-960B-BB1FC9CC3A09}"/>
              </a:ext>
            </a:extLst>
          </p:cNvPr>
          <p:cNvSpPr txBox="1"/>
          <p:nvPr/>
        </p:nvSpPr>
        <p:spPr>
          <a:xfrm>
            <a:off x="789469" y="3070806"/>
            <a:ext cx="2081324" cy="62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8569" rIns="0" bIns="68569" anchor="ctr" anchorCtr="0">
            <a:noAutofit/>
          </a:bodyPr>
          <a:lstStyle/>
          <a:p>
            <a:pPr lvl="0" algn="just"/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</a:t>
            </a:r>
            <a:r>
              <a:rPr lang="vi-V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501;p26">
            <a:extLst>
              <a:ext uri="{FF2B5EF4-FFF2-40B4-BE49-F238E27FC236}">
                <a16:creationId xmlns="" xmlns:a16="http://schemas.microsoft.com/office/drawing/2014/main" id="{598B5825-A12F-4CEA-B578-0FAAA669CEFE}"/>
              </a:ext>
            </a:extLst>
          </p:cNvPr>
          <p:cNvSpPr txBox="1"/>
          <p:nvPr/>
        </p:nvSpPr>
        <p:spPr>
          <a:xfrm>
            <a:off x="3717551" y="3190424"/>
            <a:ext cx="2167569" cy="62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8569" rIns="0" bIns="68569" anchor="ctr" anchorCtr="0">
            <a:noAutofit/>
          </a:bodyPr>
          <a:lstStyle/>
          <a:p>
            <a:pPr lvl="0" algn="just"/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</a:t>
            </a:r>
            <a:r>
              <a:rPr lang="vi-V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503;p26">
            <a:extLst>
              <a:ext uri="{FF2B5EF4-FFF2-40B4-BE49-F238E27FC236}">
                <a16:creationId xmlns="" xmlns:a16="http://schemas.microsoft.com/office/drawing/2014/main" id="{3BF31E75-14F1-477A-95F1-555109C173E9}"/>
              </a:ext>
            </a:extLst>
          </p:cNvPr>
          <p:cNvSpPr txBox="1"/>
          <p:nvPr/>
        </p:nvSpPr>
        <p:spPr>
          <a:xfrm>
            <a:off x="6690729" y="3123543"/>
            <a:ext cx="2081797" cy="62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8569" rIns="0" bIns="68569" anchor="ctr" anchorCtr="0">
            <a:noAutofit/>
          </a:bodyPr>
          <a:lstStyle/>
          <a:p>
            <a:pPr lvl="0" algn="just"/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</a:t>
            </a:r>
            <a:r>
              <a:rPr lang="vi-V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507;p26">
            <a:extLst>
              <a:ext uri="{FF2B5EF4-FFF2-40B4-BE49-F238E27FC236}">
                <a16:creationId xmlns="" xmlns:a16="http://schemas.microsoft.com/office/drawing/2014/main" id="{ED021B20-EF5C-41B8-811A-A8BCBE52E006}"/>
              </a:ext>
            </a:extLst>
          </p:cNvPr>
          <p:cNvSpPr txBox="1"/>
          <p:nvPr/>
        </p:nvSpPr>
        <p:spPr>
          <a:xfrm>
            <a:off x="668347" y="1549828"/>
            <a:ext cx="1372461" cy="473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-US" sz="2100" b="1" dirty="0">
                <a:solidFill>
                  <a:schemeClr val="dk1"/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rPr>
              <a:t>T</a:t>
            </a:r>
            <a:r>
              <a:rPr lang="en" sz="2100" b="1" dirty="0">
                <a:solidFill>
                  <a:schemeClr val="dk1"/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rPr>
              <a:t>hể thơ</a:t>
            </a:r>
            <a:endParaRPr sz="2100" b="1" dirty="0">
              <a:solidFill>
                <a:schemeClr val="dk1"/>
              </a:solidFill>
              <a:latin typeface="Times New Roman" panose="02020603050405020304" pitchFamily="18" charset="0"/>
              <a:ea typeface="Fira Sans Extra Condensed"/>
              <a:cs typeface="Times New Roman" panose="02020603050405020304" pitchFamily="18" charset="0"/>
              <a:sym typeface="Fira Sans Extra Condensed"/>
            </a:endParaRPr>
          </a:p>
        </p:txBody>
      </p:sp>
      <p:sp>
        <p:nvSpPr>
          <p:cNvPr id="31" name="Google Shape;508;p26">
            <a:extLst>
              <a:ext uri="{FF2B5EF4-FFF2-40B4-BE49-F238E27FC236}">
                <a16:creationId xmlns="" xmlns:a16="http://schemas.microsoft.com/office/drawing/2014/main" id="{4757C322-538B-47D6-8C20-E7B732E70AFB}"/>
              </a:ext>
            </a:extLst>
          </p:cNvPr>
          <p:cNvSpPr txBox="1"/>
          <p:nvPr/>
        </p:nvSpPr>
        <p:spPr>
          <a:xfrm>
            <a:off x="3620900" y="1549828"/>
            <a:ext cx="1278141" cy="473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-US" sz="2100" b="1" dirty="0">
                <a:solidFill>
                  <a:schemeClr val="dk1"/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rPr>
              <a:t>N</a:t>
            </a:r>
            <a:r>
              <a:rPr lang="en" sz="2100" b="1" dirty="0">
                <a:solidFill>
                  <a:schemeClr val="dk1"/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rPr>
              <a:t>ội dung</a:t>
            </a:r>
            <a:endParaRPr sz="2100" b="1" dirty="0">
              <a:solidFill>
                <a:schemeClr val="dk1"/>
              </a:solidFill>
              <a:latin typeface="Times New Roman" panose="02020603050405020304" pitchFamily="18" charset="0"/>
              <a:ea typeface="Fira Sans Extra Condensed"/>
              <a:cs typeface="Times New Roman" panose="02020603050405020304" pitchFamily="18" charset="0"/>
              <a:sym typeface="Fira Sans Extra Condensed"/>
            </a:endParaRPr>
          </a:p>
        </p:txBody>
      </p:sp>
      <p:sp>
        <p:nvSpPr>
          <p:cNvPr id="32" name="Google Shape;509;p26">
            <a:extLst>
              <a:ext uri="{FF2B5EF4-FFF2-40B4-BE49-F238E27FC236}">
                <a16:creationId xmlns="" xmlns:a16="http://schemas.microsoft.com/office/drawing/2014/main" id="{C30E31EF-E1DB-415F-8EB8-73464C3325CC}"/>
              </a:ext>
            </a:extLst>
          </p:cNvPr>
          <p:cNvSpPr txBox="1"/>
          <p:nvPr/>
        </p:nvSpPr>
        <p:spPr>
          <a:xfrm>
            <a:off x="6477000" y="1550502"/>
            <a:ext cx="1461012" cy="473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-US" sz="2100" b="1" dirty="0">
                <a:solidFill>
                  <a:schemeClr val="dk1"/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rPr>
              <a:t>N</a:t>
            </a:r>
            <a:r>
              <a:rPr lang="en" sz="2100" b="1" dirty="0">
                <a:solidFill>
                  <a:schemeClr val="dk1"/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rPr>
              <a:t>ghệ thuật</a:t>
            </a:r>
            <a:endParaRPr sz="2100" b="1" dirty="0">
              <a:solidFill>
                <a:schemeClr val="dk1"/>
              </a:solidFill>
              <a:latin typeface="Times New Roman" panose="02020603050405020304" pitchFamily="18" charset="0"/>
              <a:ea typeface="Fira Sans Extra Condensed"/>
              <a:cs typeface="Times New Roman" panose="02020603050405020304" pitchFamily="18" charset="0"/>
              <a:sym typeface="Fira Sans Ext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6207296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BB3C4F6-3A3C-CEB0-9507-876D0F978A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3"/>
          <a:stretch/>
        </p:blipFill>
        <p:spPr>
          <a:xfrm>
            <a:off x="3340849" y="361950"/>
            <a:ext cx="5791200" cy="50313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8894541-2F99-467A-817C-8C50F891EF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3691" y1="15430" x2="33691" y2="37891"/>
                        <a14:foregroundMark x1="52930" y1="13867" x2="61523" y2="26953"/>
                        <a14:foregroundMark x1="30762" y1="32129" x2="35645" y2="22266"/>
                        <a14:foregroundMark x1="58203" y1="22363" x2="59570" y2="23535"/>
                        <a14:foregroundMark x1="30566" y1="19434" x2="29785" y2="33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90550"/>
            <a:ext cx="4019550" cy="40195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2407A3B-E126-4A75-B2D5-0B21B8B851A9}"/>
              </a:ext>
            </a:extLst>
          </p:cNvPr>
          <p:cNvSpPr/>
          <p:nvPr/>
        </p:nvSpPr>
        <p:spPr>
          <a:xfrm>
            <a:off x="4171950" y="1428750"/>
            <a:ext cx="41338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61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5EA6A2B-ED21-4C9B-AB3C-A9522CAC16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" b="12415"/>
          <a:stretch/>
        </p:blipFill>
        <p:spPr>
          <a:xfrm>
            <a:off x="24441" y="0"/>
            <a:ext cx="9144001" cy="51392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D753E2F-30B3-4CD3-B420-D533EDB96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3083" y="1885950"/>
            <a:ext cx="5086715" cy="267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78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nhà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algn="ctr" defTabSz="914378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Dựa</a:t>
            </a:r>
            <a:r>
              <a:rPr lang="en-US" sz="3200" b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b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sửa</a:t>
            </a:r>
            <a:r>
              <a:rPr lang="en-US" sz="3200" b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riêng</a:t>
            </a:r>
            <a:r>
              <a:rPr lang="en-US" sz="3200" b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mình</a:t>
            </a:r>
            <a:endParaRPr lang="vi-VN" sz="3200" dirty="0"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38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574EC78-9612-008C-042B-C9FFF4710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84">
            <a:extLst>
              <a:ext uri="{FF2B5EF4-FFF2-40B4-BE49-F238E27FC236}">
                <a16:creationId xmlns="" xmlns:a16="http://schemas.microsoft.com/office/drawing/2014/main" id="{47C3E214-25B6-CDDC-F663-B506B9AB8F38}"/>
              </a:ext>
            </a:extLst>
          </p:cNvPr>
          <p:cNvSpPr txBox="1"/>
          <p:nvPr/>
        </p:nvSpPr>
        <p:spPr>
          <a:xfrm>
            <a:off x="1747520" y="1733550"/>
            <a:ext cx="5648960" cy="18466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CHÚC CÁC EM </a:t>
            </a:r>
          </a:p>
          <a:p>
            <a:pPr algn="ctr">
              <a:defRPr/>
            </a:pP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HỌC TẬP TỐT</a:t>
            </a:r>
            <a:endParaRPr lang="zh-CN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234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CBDAB8D-FCFE-49B4-A1F7-0DC78722D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B9475D1-19E8-4C00-AFD3-20019AA0CCBB}"/>
              </a:ext>
            </a:extLst>
          </p:cNvPr>
          <p:cNvSpPr txBox="1"/>
          <p:nvPr/>
        </p:nvSpPr>
        <p:spPr>
          <a:xfrm>
            <a:off x="1752600" y="1286783"/>
            <a:ext cx="6251944" cy="2569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4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4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4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4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40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4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4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;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2/3 , 3/2 , 1/4 , 4/1</a:t>
            </a:r>
            <a:endParaRPr lang="en-US" sz="4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="" xmlns:a16="http://schemas.microsoft.com/office/drawing/2014/main" id="{ED913B58-956E-4560-8566-0F9AD288AA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61" y="4370328"/>
            <a:ext cx="672281" cy="61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46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CBDAB8D-FCFE-49B4-A1F7-0DC78722D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B9475D1-19E8-4C00-AFD3-20019AA0CCBB}"/>
              </a:ext>
            </a:extLst>
          </p:cNvPr>
          <p:cNvSpPr txBox="1"/>
          <p:nvPr/>
        </p:nvSpPr>
        <p:spPr>
          <a:xfrm>
            <a:off x="1498122" y="1486837"/>
            <a:ext cx="6732181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......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="" xmlns:a16="http://schemas.microsoft.com/office/drawing/2014/main" id="{CFF58D62-A4A8-44BF-B07F-1D8652BDD5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61" y="4370328"/>
            <a:ext cx="672281" cy="61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55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CBDAB8D-FCFE-49B4-A1F7-0DC78722D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B9475D1-19E8-4C00-AFD3-20019AA0CCBB}"/>
              </a:ext>
            </a:extLst>
          </p:cNvPr>
          <p:cNvSpPr txBox="1"/>
          <p:nvPr/>
        </p:nvSpPr>
        <p:spPr>
          <a:xfrm>
            <a:off x="1711227" y="815509"/>
            <a:ext cx="6515100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Món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cơm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nếp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thèm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="" xmlns:a16="http://schemas.microsoft.com/office/drawing/2014/main" id="{B6E1DE0C-82FB-45B4-87E8-CAE38040CC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61" y="4370328"/>
            <a:ext cx="672281" cy="61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89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CBDAB8D-FCFE-49B4-A1F7-0DC78722D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B9475D1-19E8-4C00-AFD3-20019AA0CCBB}"/>
              </a:ext>
            </a:extLst>
          </p:cNvPr>
          <p:cNvSpPr txBox="1"/>
          <p:nvPr/>
        </p:nvSpPr>
        <p:spPr>
          <a:xfrm>
            <a:off x="1371600" y="1279088"/>
            <a:ext cx="702945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5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....</a:t>
            </a:r>
            <a:endParaRPr lang="en-US" sz="4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="" xmlns:a16="http://schemas.microsoft.com/office/drawing/2014/main" id="{5EBCCF10-A95C-48BF-9737-90A5916075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61" y="4370328"/>
            <a:ext cx="672281" cy="61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98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CBDAB8D-FCFE-49B4-A1F7-0DC78722D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B9475D1-19E8-4C00-AFD3-20019AA0CCBB}"/>
              </a:ext>
            </a:extLst>
          </p:cNvPr>
          <p:cNvSpPr txBox="1"/>
          <p:nvPr/>
        </p:nvSpPr>
        <p:spPr>
          <a:xfrm>
            <a:off x="1676400" y="1140589"/>
            <a:ext cx="628118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sáu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....?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="" xmlns:a16="http://schemas.microsoft.com/office/drawing/2014/main" id="{269D3395-B25D-4EFE-AA7D-4DCAEDFE92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61" y="4370328"/>
            <a:ext cx="672281" cy="61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27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574EC78-9612-008C-042B-C9FFF47104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67" r="333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35F391B-EB2A-20D5-41F0-3B5754F9D08C}"/>
              </a:ext>
            </a:extLst>
          </p:cNvPr>
          <p:cNvSpPr txBox="1"/>
          <p:nvPr/>
        </p:nvSpPr>
        <p:spPr>
          <a:xfrm>
            <a:off x="1714500" y="1108304"/>
            <a:ext cx="5715000" cy="3440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vi-VN" sz="4800" b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#9Slide03 Arima Madurai Black" panose="00000A00000000000000" pitchFamily="2" charset="0"/>
              </a:rPr>
              <a:t>V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#9Slide03 Arima Madurai Black" panose="00000A00000000000000" pitchFamily="2" charset="0"/>
              </a:rPr>
              <a:t>iết</a:t>
            </a:r>
            <a:r>
              <a:rPr lang="en-US" sz="4800" b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#9Slide03 Arima Madurai Black" panose="00000A00000000000000" pitchFamily="2" charset="0"/>
              </a:rPr>
              <a:t>đoạn</a:t>
            </a:r>
            <a:r>
              <a:rPr lang="en-US" sz="4800" b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#9Slide03 Arima Madurai Black" panose="00000A00000000000000" pitchFamily="2" charset="0"/>
              </a:rPr>
              <a:t>văn</a:t>
            </a:r>
            <a:r>
              <a:rPr lang="en-US" sz="4800" b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#9Slide03 Arima Madurai Black" panose="00000A00000000000000" pitchFamily="2" charset="0"/>
              </a:rPr>
              <a:t>ghi</a:t>
            </a:r>
            <a:r>
              <a:rPr lang="en-US" sz="4800" b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#9Slide03 Arima Madurai Black" panose="00000A00000000000000" pitchFamily="2" charset="0"/>
              </a:rPr>
              <a:t>lại</a:t>
            </a:r>
            <a:r>
              <a:rPr lang="en-US" sz="4800" b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#9Slide03 Arima Madurai Black" panose="00000A00000000000000" pitchFamily="2" charset="0"/>
              </a:rPr>
              <a:t>cảm</a:t>
            </a:r>
            <a:r>
              <a:rPr lang="en-US" sz="4800" b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#9Slide03 Arima Madurai Black" panose="00000A00000000000000" pitchFamily="2" charset="0"/>
              </a:rPr>
              <a:t>xúc</a:t>
            </a:r>
            <a:r>
              <a:rPr lang="en-US" sz="4800" b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#9Slide03 Arima Madurai Black" panose="00000A00000000000000" pitchFamily="2" charset="0"/>
              </a:rPr>
              <a:t>sau</a:t>
            </a:r>
            <a:r>
              <a:rPr lang="en-US" sz="4800" b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#9Slide03 Arima Madurai Black" panose="00000A00000000000000" pitchFamily="2" charset="0"/>
              </a:rPr>
              <a:t>khi</a:t>
            </a:r>
            <a:r>
              <a:rPr lang="en-US" sz="4800" b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#9Slide03 Arima Madurai Black" panose="00000A00000000000000" pitchFamily="2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#9Slide03 Arima Madurai Black" panose="00000A00000000000000" pitchFamily="2" charset="0"/>
              </a:rPr>
              <a:t>một</a:t>
            </a:r>
            <a:r>
              <a:rPr lang="en-US" sz="4800" b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#9Slide03 Arima Madurai Black" panose="00000A00000000000000" pitchFamily="2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#9Slide03 Arima Madurai Black" panose="00000A00000000000000" pitchFamily="2" charset="0"/>
              </a:rPr>
              <a:t>thơ</a:t>
            </a:r>
            <a:r>
              <a:rPr lang="en-US" sz="4800" b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#9Slide03 Arima Madurai Black" panose="00000A00000000000000" pitchFamily="2" charset="0"/>
              </a:rPr>
              <a:t>bốn</a:t>
            </a:r>
            <a:r>
              <a:rPr lang="en-US" sz="4800" b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#9Slide03 Arima Madurai Black" panose="00000A00000000000000" pitchFamily="2" charset="0"/>
              </a:rPr>
              <a:t>chữ</a:t>
            </a:r>
            <a:r>
              <a:rPr lang="en-US" sz="4800" b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#9Slide03 Arima Madurai Black" panose="00000A00000000000000" pitchFamily="2" charset="0"/>
              </a:rPr>
              <a:t>hoặc</a:t>
            </a:r>
            <a:r>
              <a:rPr lang="en-US" sz="4800" b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#9Slide03 Arima Madurai Black" panose="00000A00000000000000" pitchFamily="2" charset="0"/>
              </a:rPr>
              <a:t>năm</a:t>
            </a:r>
            <a:r>
              <a:rPr lang="en-US" sz="4800" b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#9Slide03 Arima Madurai Black" panose="00000A00000000000000" pitchFamily="2" charset="0"/>
              </a:rPr>
              <a:t>chữ</a:t>
            </a:r>
            <a:endParaRPr lang="en-US" sz="4800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0901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1818</TotalTime>
  <Words>2482</Words>
  <Application>Microsoft Office PowerPoint</Application>
  <PresentationFormat>On-screen Show (16:9)</PresentationFormat>
  <Paragraphs>273</Paragraphs>
  <Slides>36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THANH</cp:lastModifiedBy>
  <cp:revision>70</cp:revision>
  <dcterms:created xsi:type="dcterms:W3CDTF">2018-03-09T07:14:39Z</dcterms:created>
  <dcterms:modified xsi:type="dcterms:W3CDTF">2022-09-22T09:18:35Z</dcterms:modified>
</cp:coreProperties>
</file>