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18842" r:id="rId2"/>
    <p:sldId id="18844" r:id="rId3"/>
    <p:sldId id="18808" r:id="rId4"/>
    <p:sldId id="18843" r:id="rId5"/>
    <p:sldId id="360" r:id="rId6"/>
    <p:sldId id="18817" r:id="rId7"/>
    <p:sldId id="363" r:id="rId8"/>
    <p:sldId id="18807" r:id="rId9"/>
    <p:sldId id="18815" r:id="rId10"/>
    <p:sldId id="365" r:id="rId11"/>
    <p:sldId id="18813" r:id="rId12"/>
    <p:sldId id="18809" r:id="rId13"/>
    <p:sldId id="18810" r:id="rId14"/>
    <p:sldId id="18811" r:id="rId15"/>
    <p:sldId id="18816" r:id="rId16"/>
    <p:sldId id="18818" r:id="rId17"/>
    <p:sldId id="18819" r:id="rId18"/>
    <p:sldId id="18848" r:id="rId19"/>
    <p:sldId id="18830" r:id="rId20"/>
    <p:sldId id="18831" r:id="rId21"/>
    <p:sldId id="18832" r:id="rId22"/>
    <p:sldId id="18849" r:id="rId23"/>
    <p:sldId id="18833" r:id="rId24"/>
    <p:sldId id="18834" r:id="rId25"/>
    <p:sldId id="18835" r:id="rId26"/>
    <p:sldId id="18836" r:id="rId27"/>
    <p:sldId id="18837" r:id="rId28"/>
    <p:sldId id="18847" r:id="rId29"/>
    <p:sldId id="18840" r:id="rId30"/>
    <p:sldId id="18812"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C7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81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7AFC7F-A3D5-437F-AAD7-0197A145D022}"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US"/>
        </a:p>
      </dgm:t>
    </dgm:pt>
    <dgm:pt modelId="{63F849C7-24C3-44A3-B842-67AAE24EC5D9}">
      <dgm:prSet phldrT="[Text]"/>
      <dgm:spPr/>
      <dgm:t>
        <a:bodyPr/>
        <a:lstStyle/>
        <a:p>
          <a:r>
            <a:rPr lang="en-US" b="1" dirty="0" err="1"/>
            <a:t>Đọc</a:t>
          </a:r>
          <a:r>
            <a:rPr lang="en-US" b="1" dirty="0"/>
            <a:t> </a:t>
          </a:r>
          <a:r>
            <a:rPr lang="en-US" b="1" dirty="0" err="1"/>
            <a:t>văn</a:t>
          </a:r>
          <a:r>
            <a:rPr lang="en-US" b="1" dirty="0"/>
            <a:t> </a:t>
          </a:r>
          <a:r>
            <a:rPr lang="en-US" b="1" dirty="0" err="1"/>
            <a:t>bản</a:t>
          </a:r>
          <a:endParaRPr lang="en-US" b="1" dirty="0"/>
        </a:p>
      </dgm:t>
    </dgm:pt>
    <dgm:pt modelId="{25CBE0C0-38AC-44A8-A75C-DDECD97F9112}" type="parTrans" cxnId="{3B467144-0B2F-4DF8-BC44-166570CA483D}">
      <dgm:prSet/>
      <dgm:spPr/>
      <dgm:t>
        <a:bodyPr/>
        <a:lstStyle/>
        <a:p>
          <a:endParaRPr lang="en-US"/>
        </a:p>
      </dgm:t>
    </dgm:pt>
    <dgm:pt modelId="{F62A2654-5353-4B0B-B9C1-C17B5C30030E}" type="sibTrans" cxnId="{3B467144-0B2F-4DF8-BC44-166570CA483D}">
      <dgm:prSet/>
      <dgm:spPr/>
      <dgm:t>
        <a:bodyPr/>
        <a:lstStyle/>
        <a:p>
          <a:endParaRPr lang="en-US"/>
        </a:p>
      </dgm:t>
    </dgm:pt>
    <dgm:pt modelId="{2B7CA0CD-B303-4D76-88FB-65CEB4577D83}">
      <dgm:prSet phldrT="[Text]"/>
      <dgm:spPr/>
      <dgm:t>
        <a:bodyPr/>
        <a:lstStyle/>
        <a:p>
          <a:r>
            <a:rPr lang="en-US" dirty="0" err="1"/>
            <a:t>Đặc</a:t>
          </a:r>
          <a:r>
            <a:rPr lang="en-US" dirty="0"/>
            <a:t> </a:t>
          </a:r>
          <a:r>
            <a:rPr lang="en-US" dirty="0" err="1"/>
            <a:t>trưng</a:t>
          </a:r>
          <a:r>
            <a:rPr lang="en-US" dirty="0"/>
            <a:t> </a:t>
          </a:r>
          <a:r>
            <a:rPr lang="en-US" dirty="0" err="1"/>
            <a:t>thể</a:t>
          </a:r>
          <a:r>
            <a:rPr lang="en-US" dirty="0"/>
            <a:t> </a:t>
          </a:r>
          <a:r>
            <a:rPr lang="en-US" dirty="0" err="1"/>
            <a:t>loại</a:t>
          </a:r>
          <a:r>
            <a:rPr lang="en-US" dirty="0"/>
            <a:t> (</a:t>
          </a:r>
          <a:r>
            <a:rPr lang="en-US" dirty="0" err="1"/>
            <a:t>truyện</a:t>
          </a:r>
          <a:r>
            <a:rPr lang="en-US" dirty="0"/>
            <a:t>, </a:t>
          </a:r>
          <a:r>
            <a:rPr lang="en-US" dirty="0" err="1"/>
            <a:t>thơ</a:t>
          </a:r>
          <a:r>
            <a:rPr lang="en-US" dirty="0"/>
            <a:t>, </a:t>
          </a:r>
          <a:r>
            <a:rPr lang="en-US" dirty="0" err="1"/>
            <a:t>kí</a:t>
          </a:r>
          <a:r>
            <a:rPr lang="en-US" dirty="0"/>
            <a:t>,…)</a:t>
          </a:r>
        </a:p>
      </dgm:t>
    </dgm:pt>
    <dgm:pt modelId="{92D01D1D-24F6-47FE-ADD1-827C8871CF2B}" type="parTrans" cxnId="{8EC2268A-C540-4376-AF1A-5FD48554EE20}">
      <dgm:prSet/>
      <dgm:spPr/>
      <dgm:t>
        <a:bodyPr/>
        <a:lstStyle/>
        <a:p>
          <a:endParaRPr lang="en-US"/>
        </a:p>
      </dgm:t>
    </dgm:pt>
    <dgm:pt modelId="{D41C1288-BA20-4742-A9F1-364D0F447E06}" type="sibTrans" cxnId="{8EC2268A-C540-4376-AF1A-5FD48554EE20}">
      <dgm:prSet/>
      <dgm:spPr/>
      <dgm:t>
        <a:bodyPr/>
        <a:lstStyle/>
        <a:p>
          <a:endParaRPr lang="en-US"/>
        </a:p>
      </dgm:t>
    </dgm:pt>
    <dgm:pt modelId="{A33006DE-0FB9-4644-8EC9-E2C999F36F77}">
      <dgm:prSet phldrT="[Text]"/>
      <dgm:spPr/>
      <dgm:t>
        <a:bodyPr/>
        <a:lstStyle/>
        <a:p>
          <a:r>
            <a:rPr lang="en-US" b="1" dirty="0" err="1"/>
            <a:t>Thực</a:t>
          </a:r>
          <a:r>
            <a:rPr lang="en-US" b="1" dirty="0"/>
            <a:t> </a:t>
          </a:r>
          <a:r>
            <a:rPr lang="en-US" b="1" dirty="0" err="1"/>
            <a:t>hành</a:t>
          </a:r>
          <a:r>
            <a:rPr lang="en-US" b="1" dirty="0"/>
            <a:t> </a:t>
          </a:r>
          <a:r>
            <a:rPr lang="en-US" b="1" dirty="0" err="1"/>
            <a:t>tiếng</a:t>
          </a:r>
          <a:r>
            <a:rPr lang="en-US" b="1" dirty="0"/>
            <a:t> </a:t>
          </a:r>
          <a:r>
            <a:rPr lang="en-US" b="1" dirty="0" err="1"/>
            <a:t>Việt</a:t>
          </a:r>
          <a:endParaRPr lang="en-US" b="1" dirty="0"/>
        </a:p>
      </dgm:t>
    </dgm:pt>
    <dgm:pt modelId="{7A089ECF-53AE-401B-9027-C5F1B77E9BA0}" type="parTrans" cxnId="{A7F3A53A-880C-416E-A0C3-12614841CCEC}">
      <dgm:prSet/>
      <dgm:spPr/>
      <dgm:t>
        <a:bodyPr/>
        <a:lstStyle/>
        <a:p>
          <a:endParaRPr lang="en-US"/>
        </a:p>
      </dgm:t>
    </dgm:pt>
    <dgm:pt modelId="{7652271A-D17B-422B-906A-04C851D7189A}" type="sibTrans" cxnId="{A7F3A53A-880C-416E-A0C3-12614841CCEC}">
      <dgm:prSet/>
      <dgm:spPr/>
      <dgm:t>
        <a:bodyPr/>
        <a:lstStyle/>
        <a:p>
          <a:endParaRPr lang="en-US"/>
        </a:p>
      </dgm:t>
    </dgm:pt>
    <dgm:pt modelId="{52377C23-EDD3-44EE-8412-CE4FE28FAD6B}">
      <dgm:prSet phldrT="[Text]"/>
      <dgm:spPr/>
      <dgm:t>
        <a:bodyPr/>
        <a:lstStyle/>
        <a:p>
          <a:r>
            <a:rPr lang="en-US" dirty="0"/>
            <a:t>Quan </a:t>
          </a:r>
          <a:r>
            <a:rPr lang="en-US" dirty="0" err="1"/>
            <a:t>sát</a:t>
          </a:r>
          <a:r>
            <a:rPr lang="en-US" dirty="0"/>
            <a:t> -&gt; </a:t>
          </a:r>
          <a:r>
            <a:rPr lang="en-US" dirty="0" err="1"/>
            <a:t>luyện</a:t>
          </a:r>
          <a:r>
            <a:rPr lang="en-US" dirty="0"/>
            <a:t> </a:t>
          </a:r>
          <a:r>
            <a:rPr lang="en-US" dirty="0" err="1"/>
            <a:t>tập</a:t>
          </a:r>
          <a:r>
            <a:rPr lang="en-US" dirty="0"/>
            <a:t> -&gt; </a:t>
          </a:r>
          <a:r>
            <a:rPr lang="en-US" dirty="0" err="1"/>
            <a:t>Vận</a:t>
          </a:r>
          <a:r>
            <a:rPr lang="en-US" dirty="0"/>
            <a:t> </a:t>
          </a:r>
          <a:r>
            <a:rPr lang="en-US" dirty="0" err="1"/>
            <a:t>dụng</a:t>
          </a:r>
          <a:endParaRPr lang="en-US" dirty="0"/>
        </a:p>
      </dgm:t>
    </dgm:pt>
    <dgm:pt modelId="{9C643532-ED5B-4D6D-95C9-BB644B7E713D}" type="parTrans" cxnId="{D552C593-740D-4833-B0BE-D239397522C2}">
      <dgm:prSet/>
      <dgm:spPr/>
      <dgm:t>
        <a:bodyPr/>
        <a:lstStyle/>
        <a:p>
          <a:endParaRPr lang="en-US"/>
        </a:p>
      </dgm:t>
    </dgm:pt>
    <dgm:pt modelId="{3DF75FEF-86D0-49F8-84F7-289CE02E4CCE}" type="sibTrans" cxnId="{D552C593-740D-4833-B0BE-D239397522C2}">
      <dgm:prSet/>
      <dgm:spPr/>
      <dgm:t>
        <a:bodyPr/>
        <a:lstStyle/>
        <a:p>
          <a:endParaRPr lang="en-US"/>
        </a:p>
      </dgm:t>
    </dgm:pt>
    <dgm:pt modelId="{EC281DAB-3F97-4420-938C-EF0603874C16}">
      <dgm:prSet phldrT="[Text]"/>
      <dgm:spPr/>
      <dgm:t>
        <a:bodyPr/>
        <a:lstStyle/>
        <a:p>
          <a:r>
            <a:rPr lang="en-US" b="1" dirty="0" err="1"/>
            <a:t>Viết</a:t>
          </a:r>
          <a:endParaRPr lang="en-US" b="1" dirty="0"/>
        </a:p>
      </dgm:t>
    </dgm:pt>
    <dgm:pt modelId="{EB99AE58-E876-4DEE-B23A-46E8C7B97280}" type="parTrans" cxnId="{71EA6B22-3321-4C57-9873-F403C8E7EE6D}">
      <dgm:prSet/>
      <dgm:spPr/>
      <dgm:t>
        <a:bodyPr/>
        <a:lstStyle/>
        <a:p>
          <a:endParaRPr lang="en-US"/>
        </a:p>
      </dgm:t>
    </dgm:pt>
    <dgm:pt modelId="{0D2FBB41-560A-4253-B4C9-B52B59F6650D}" type="sibTrans" cxnId="{71EA6B22-3321-4C57-9873-F403C8E7EE6D}">
      <dgm:prSet/>
      <dgm:spPr/>
      <dgm:t>
        <a:bodyPr/>
        <a:lstStyle/>
        <a:p>
          <a:endParaRPr lang="en-US"/>
        </a:p>
      </dgm:t>
    </dgm:pt>
    <dgm:pt modelId="{7BC7E7CA-F86B-4F96-A1F7-154444F3C96E}">
      <dgm:prSet phldrT="[Text]"/>
      <dgm:spPr/>
      <dgm:t>
        <a:bodyPr/>
        <a:lstStyle/>
        <a:p>
          <a:pPr>
            <a:buFont typeface="Arial" panose="020B0604020202020204" pitchFamily="34" charset="0"/>
            <a:buChar char="•"/>
          </a:pPr>
          <a:r>
            <a:rPr lang="en-US" dirty="0" err="1"/>
            <a:t>Thuyết</a:t>
          </a:r>
          <a:r>
            <a:rPr lang="en-US" dirty="0"/>
            <a:t> </a:t>
          </a:r>
          <a:r>
            <a:rPr lang="en-US" dirty="0" err="1"/>
            <a:t>trình</a:t>
          </a:r>
          <a:endParaRPr lang="en-US" dirty="0"/>
        </a:p>
      </dgm:t>
    </dgm:pt>
    <dgm:pt modelId="{063AE805-C6C1-48C7-9FF1-F64D311751C1}" type="parTrans" cxnId="{806D9D08-090D-4CEB-A98F-65C102C81E0A}">
      <dgm:prSet/>
      <dgm:spPr/>
      <dgm:t>
        <a:bodyPr/>
        <a:lstStyle/>
        <a:p>
          <a:endParaRPr lang="en-US"/>
        </a:p>
      </dgm:t>
    </dgm:pt>
    <dgm:pt modelId="{9F266892-B610-414B-961C-A21B9A35ACC3}" type="sibTrans" cxnId="{806D9D08-090D-4CEB-A98F-65C102C81E0A}">
      <dgm:prSet/>
      <dgm:spPr/>
      <dgm:t>
        <a:bodyPr/>
        <a:lstStyle/>
        <a:p>
          <a:endParaRPr lang="en-US"/>
        </a:p>
      </dgm:t>
    </dgm:pt>
    <dgm:pt modelId="{E45AA77B-D138-4D67-9EC1-1B3F5DD0BFC5}">
      <dgm:prSet phldrT="[Text]"/>
      <dgm:spPr/>
      <dgm:t>
        <a:bodyPr/>
        <a:lstStyle/>
        <a:p>
          <a:r>
            <a:rPr lang="en-US" dirty="0"/>
            <a:t> </a:t>
          </a:r>
          <a:r>
            <a:rPr lang="en-US" dirty="0" err="1"/>
            <a:t>Khả</a:t>
          </a:r>
          <a:r>
            <a:rPr lang="en-US" dirty="0"/>
            <a:t> </a:t>
          </a:r>
          <a:r>
            <a:rPr lang="en-US" dirty="0" err="1"/>
            <a:t>năng</a:t>
          </a:r>
          <a:r>
            <a:rPr lang="en-US" dirty="0"/>
            <a:t> </a:t>
          </a:r>
          <a:r>
            <a:rPr lang="en-US" dirty="0" err="1"/>
            <a:t>cảm</a:t>
          </a:r>
          <a:r>
            <a:rPr lang="en-US" dirty="0"/>
            <a:t> </a:t>
          </a:r>
          <a:r>
            <a:rPr lang="en-US" dirty="0" err="1"/>
            <a:t>thụ</a:t>
          </a:r>
          <a:r>
            <a:rPr lang="en-US" dirty="0"/>
            <a:t>, </a:t>
          </a:r>
        </a:p>
      </dgm:t>
    </dgm:pt>
    <dgm:pt modelId="{4ACBE60E-C6FE-4992-82D9-F8AEDF3135AE}" type="parTrans" cxnId="{C0F5AFB1-E850-4F54-9AB9-77F4073CC254}">
      <dgm:prSet/>
      <dgm:spPr/>
      <dgm:t>
        <a:bodyPr/>
        <a:lstStyle/>
        <a:p>
          <a:endParaRPr lang="en-US"/>
        </a:p>
      </dgm:t>
    </dgm:pt>
    <dgm:pt modelId="{D92C2E0B-0A0C-4796-9F44-6FAB23EF9881}" type="sibTrans" cxnId="{C0F5AFB1-E850-4F54-9AB9-77F4073CC254}">
      <dgm:prSet/>
      <dgm:spPr/>
      <dgm:t>
        <a:bodyPr/>
        <a:lstStyle/>
        <a:p>
          <a:endParaRPr lang="en-US"/>
        </a:p>
      </dgm:t>
    </dgm:pt>
    <dgm:pt modelId="{1AB21D0A-671D-4E15-B5C2-701807A3CA76}">
      <dgm:prSet phldrT="[Text]"/>
      <dgm:spPr/>
      <dgm:t>
        <a:bodyPr/>
        <a:lstStyle/>
        <a:p>
          <a:r>
            <a:rPr lang="en-US" dirty="0" err="1"/>
            <a:t>Vốn</a:t>
          </a:r>
          <a:r>
            <a:rPr lang="en-US" dirty="0"/>
            <a:t> </a:t>
          </a:r>
          <a:r>
            <a:rPr lang="en-US" dirty="0" err="1"/>
            <a:t>sống</a:t>
          </a:r>
          <a:r>
            <a:rPr lang="en-US" dirty="0"/>
            <a:t>,..</a:t>
          </a:r>
        </a:p>
      </dgm:t>
    </dgm:pt>
    <dgm:pt modelId="{48F8CD5E-B785-4FE7-A521-C28D14F2C8C1}" type="parTrans" cxnId="{CD8713F0-7CF7-401B-A3F3-7901C7912D3B}">
      <dgm:prSet/>
      <dgm:spPr/>
      <dgm:t>
        <a:bodyPr/>
        <a:lstStyle/>
        <a:p>
          <a:endParaRPr lang="en-US"/>
        </a:p>
      </dgm:t>
    </dgm:pt>
    <dgm:pt modelId="{8D571F46-4424-41CA-977E-4E4D5579B730}" type="sibTrans" cxnId="{CD8713F0-7CF7-401B-A3F3-7901C7912D3B}">
      <dgm:prSet/>
      <dgm:spPr/>
      <dgm:t>
        <a:bodyPr/>
        <a:lstStyle/>
        <a:p>
          <a:endParaRPr lang="en-US"/>
        </a:p>
      </dgm:t>
    </dgm:pt>
    <dgm:pt modelId="{309C771B-C358-4887-B6A2-DD56757679CC}">
      <dgm:prSet phldrT="[Text]"/>
      <dgm:spPr/>
      <dgm:t>
        <a:bodyPr/>
        <a:lstStyle/>
        <a:p>
          <a:r>
            <a:rPr lang="en-US" b="1" dirty="0" err="1"/>
            <a:t>Nói</a:t>
          </a:r>
          <a:r>
            <a:rPr lang="en-US" b="1" dirty="0"/>
            <a:t> </a:t>
          </a:r>
          <a:r>
            <a:rPr lang="en-US" b="1" dirty="0" err="1"/>
            <a:t>và</a:t>
          </a:r>
          <a:r>
            <a:rPr lang="en-US" b="1" dirty="0"/>
            <a:t> </a:t>
          </a:r>
          <a:r>
            <a:rPr lang="en-US" b="1" dirty="0" err="1"/>
            <a:t>nghe</a:t>
          </a:r>
          <a:endParaRPr lang="en-US" b="1" dirty="0"/>
        </a:p>
      </dgm:t>
    </dgm:pt>
    <dgm:pt modelId="{83B3EEA8-DBC1-42BC-9EEE-BA57DDB56EDE}" type="parTrans" cxnId="{B6B8FC26-CAB0-4395-8850-851FB2A78F19}">
      <dgm:prSet/>
      <dgm:spPr/>
      <dgm:t>
        <a:bodyPr/>
        <a:lstStyle/>
        <a:p>
          <a:endParaRPr lang="en-US"/>
        </a:p>
      </dgm:t>
    </dgm:pt>
    <dgm:pt modelId="{2389E596-BE63-4B06-BCAC-D7F382DA67A3}" type="sibTrans" cxnId="{B6B8FC26-CAB0-4395-8850-851FB2A78F19}">
      <dgm:prSet/>
      <dgm:spPr/>
      <dgm:t>
        <a:bodyPr/>
        <a:lstStyle/>
        <a:p>
          <a:endParaRPr lang="en-US"/>
        </a:p>
      </dgm:t>
    </dgm:pt>
    <dgm:pt modelId="{B780E892-2B79-4398-BCBE-9C60D26BC3E4}">
      <dgm:prSet/>
      <dgm:spPr/>
      <dgm:t>
        <a:bodyPr/>
        <a:lstStyle/>
        <a:p>
          <a:r>
            <a:rPr lang="en-US"/>
            <a:t>Dạng bài</a:t>
          </a:r>
        </a:p>
      </dgm:t>
    </dgm:pt>
    <dgm:pt modelId="{CA034BDA-EC3A-4627-B76E-7A402528F543}" type="parTrans" cxnId="{732B7E76-1A55-4E22-914F-5E42E59A6F72}">
      <dgm:prSet/>
      <dgm:spPr/>
      <dgm:t>
        <a:bodyPr/>
        <a:lstStyle/>
        <a:p>
          <a:endParaRPr lang="en-US"/>
        </a:p>
      </dgm:t>
    </dgm:pt>
    <dgm:pt modelId="{04BEAFA0-BF2D-4853-BC49-9D8C0FF44875}" type="sibTrans" cxnId="{732B7E76-1A55-4E22-914F-5E42E59A6F72}">
      <dgm:prSet/>
      <dgm:spPr/>
      <dgm:t>
        <a:bodyPr/>
        <a:lstStyle/>
        <a:p>
          <a:endParaRPr lang="en-US"/>
        </a:p>
      </dgm:t>
    </dgm:pt>
    <dgm:pt modelId="{6003E206-F9E7-47C0-93F6-4E0794210515}">
      <dgm:prSet/>
      <dgm:spPr/>
      <dgm:t>
        <a:bodyPr/>
        <a:lstStyle/>
        <a:p>
          <a:r>
            <a:rPr lang="en-US" dirty="0" err="1"/>
            <a:t>Cách</a:t>
          </a:r>
          <a:r>
            <a:rPr lang="en-US" dirty="0"/>
            <a:t> </a:t>
          </a:r>
          <a:r>
            <a:rPr lang="en-US" dirty="0" err="1"/>
            <a:t>viết</a:t>
          </a:r>
          <a:endParaRPr lang="en-US" dirty="0"/>
        </a:p>
      </dgm:t>
    </dgm:pt>
    <dgm:pt modelId="{F9F91871-75F1-48A8-B937-5BB58F293AF3}" type="parTrans" cxnId="{B8EE6258-9E80-42FF-92DB-3287334658B9}">
      <dgm:prSet/>
      <dgm:spPr/>
      <dgm:t>
        <a:bodyPr/>
        <a:lstStyle/>
        <a:p>
          <a:endParaRPr lang="en-US"/>
        </a:p>
      </dgm:t>
    </dgm:pt>
    <dgm:pt modelId="{0A226F36-C757-4AE5-AD08-517A5B6C953A}" type="sibTrans" cxnId="{B8EE6258-9E80-42FF-92DB-3287334658B9}">
      <dgm:prSet/>
      <dgm:spPr/>
      <dgm:t>
        <a:bodyPr/>
        <a:lstStyle/>
        <a:p>
          <a:endParaRPr lang="en-US"/>
        </a:p>
      </dgm:t>
    </dgm:pt>
    <dgm:pt modelId="{9DF63A94-B376-4B4D-B7CD-4E368C1D0981}">
      <dgm:prSet phldrT="[Text]"/>
      <dgm:spPr/>
      <dgm:t>
        <a:bodyPr/>
        <a:lstStyle/>
        <a:p>
          <a:endParaRPr lang="en-US" dirty="0"/>
        </a:p>
      </dgm:t>
    </dgm:pt>
    <dgm:pt modelId="{BCA85F3C-6186-44B2-928B-A521B186ECEB}" type="parTrans" cxnId="{6CC4B142-182F-4CF1-9833-D2C99C90C6E3}">
      <dgm:prSet/>
      <dgm:spPr/>
      <dgm:t>
        <a:bodyPr/>
        <a:lstStyle/>
        <a:p>
          <a:endParaRPr lang="en-US"/>
        </a:p>
      </dgm:t>
    </dgm:pt>
    <dgm:pt modelId="{AF4A24FC-1069-456F-8181-12860AC3C933}" type="sibTrans" cxnId="{6CC4B142-182F-4CF1-9833-D2C99C90C6E3}">
      <dgm:prSet/>
      <dgm:spPr/>
      <dgm:t>
        <a:bodyPr/>
        <a:lstStyle/>
        <a:p>
          <a:endParaRPr lang="en-US"/>
        </a:p>
      </dgm:t>
    </dgm:pt>
    <dgm:pt modelId="{E1BA858A-A0A1-41A7-95D2-D6B7746D5172}">
      <dgm:prSet phldrT="[Text]"/>
      <dgm:spPr/>
      <dgm:t>
        <a:bodyPr/>
        <a:lstStyle/>
        <a:p>
          <a:pPr>
            <a:buFont typeface="Arial" panose="020B0604020202020204" pitchFamily="34" charset="0"/>
            <a:buChar char="•"/>
          </a:pPr>
          <a:r>
            <a:rPr lang="en-US" dirty="0" err="1"/>
            <a:t>Lắng</a:t>
          </a:r>
          <a:r>
            <a:rPr lang="en-US" dirty="0"/>
            <a:t> </a:t>
          </a:r>
          <a:r>
            <a:rPr lang="en-US" dirty="0" err="1"/>
            <a:t>nghe</a:t>
          </a:r>
          <a:r>
            <a:rPr lang="en-US" dirty="0"/>
            <a:t> </a:t>
          </a:r>
          <a:r>
            <a:rPr lang="en-US" dirty="0" err="1"/>
            <a:t>và</a:t>
          </a:r>
          <a:r>
            <a:rPr lang="en-US" dirty="0"/>
            <a:t> </a:t>
          </a:r>
          <a:r>
            <a:rPr lang="en-US" dirty="0" err="1"/>
            <a:t>phản</a:t>
          </a:r>
          <a:r>
            <a:rPr lang="en-US" dirty="0"/>
            <a:t> </a:t>
          </a:r>
          <a:r>
            <a:rPr lang="en-US" dirty="0" err="1"/>
            <a:t>hồi</a:t>
          </a:r>
          <a:endParaRPr lang="en-US" dirty="0"/>
        </a:p>
      </dgm:t>
    </dgm:pt>
    <dgm:pt modelId="{F03BDAE8-6694-46EE-B22F-8060A77932A9}" type="parTrans" cxnId="{E2592D15-C34F-4110-BC89-E6CAE65BA468}">
      <dgm:prSet/>
      <dgm:spPr/>
      <dgm:t>
        <a:bodyPr/>
        <a:lstStyle/>
        <a:p>
          <a:endParaRPr lang="en-US"/>
        </a:p>
      </dgm:t>
    </dgm:pt>
    <dgm:pt modelId="{D15FE47C-8A85-4FBC-90AB-A5B41D5F391A}" type="sibTrans" cxnId="{E2592D15-C34F-4110-BC89-E6CAE65BA468}">
      <dgm:prSet/>
      <dgm:spPr/>
      <dgm:t>
        <a:bodyPr/>
        <a:lstStyle/>
        <a:p>
          <a:endParaRPr lang="en-US"/>
        </a:p>
      </dgm:t>
    </dgm:pt>
    <dgm:pt modelId="{6E334EAF-723E-4CE5-BFB5-B234E778972A}" type="pres">
      <dgm:prSet presAssocID="{F17AFC7F-A3D5-437F-AAD7-0197A145D022}" presName="Name0" presStyleCnt="0">
        <dgm:presLayoutVars>
          <dgm:dir/>
          <dgm:animLvl val="lvl"/>
          <dgm:resizeHandles val="exact"/>
        </dgm:presLayoutVars>
      </dgm:prSet>
      <dgm:spPr/>
    </dgm:pt>
    <dgm:pt modelId="{3742436C-682B-4855-BFD5-C25EEFA317D7}" type="pres">
      <dgm:prSet presAssocID="{63F849C7-24C3-44A3-B842-67AAE24EC5D9}" presName="composite" presStyleCnt="0"/>
      <dgm:spPr/>
    </dgm:pt>
    <dgm:pt modelId="{62C3F746-AB1A-469A-BDFD-FACC8E4BEB77}" type="pres">
      <dgm:prSet presAssocID="{63F849C7-24C3-44A3-B842-67AAE24EC5D9}" presName="parTx" presStyleLbl="node1" presStyleIdx="0" presStyleCnt="4">
        <dgm:presLayoutVars>
          <dgm:chMax val="0"/>
          <dgm:chPref val="0"/>
          <dgm:bulletEnabled val="1"/>
        </dgm:presLayoutVars>
      </dgm:prSet>
      <dgm:spPr/>
    </dgm:pt>
    <dgm:pt modelId="{6E880FE6-E1F7-4912-8247-C6167230025C}" type="pres">
      <dgm:prSet presAssocID="{63F849C7-24C3-44A3-B842-67AAE24EC5D9}" presName="desTx" presStyleLbl="revTx" presStyleIdx="0" presStyleCnt="4">
        <dgm:presLayoutVars>
          <dgm:bulletEnabled val="1"/>
        </dgm:presLayoutVars>
      </dgm:prSet>
      <dgm:spPr/>
    </dgm:pt>
    <dgm:pt modelId="{0C1F5B9A-578B-436F-B7E7-2BFE6D1DE348}" type="pres">
      <dgm:prSet presAssocID="{F62A2654-5353-4B0B-B9C1-C17B5C30030E}" presName="space" presStyleCnt="0"/>
      <dgm:spPr/>
    </dgm:pt>
    <dgm:pt modelId="{F618A5BF-72B2-435D-AACB-C91D29751B55}" type="pres">
      <dgm:prSet presAssocID="{A33006DE-0FB9-4644-8EC9-E2C999F36F77}" presName="composite" presStyleCnt="0"/>
      <dgm:spPr/>
    </dgm:pt>
    <dgm:pt modelId="{56C869F1-09DF-4151-9DD0-98D370380E8C}" type="pres">
      <dgm:prSet presAssocID="{A33006DE-0FB9-4644-8EC9-E2C999F36F77}" presName="parTx" presStyleLbl="node1" presStyleIdx="1" presStyleCnt="4">
        <dgm:presLayoutVars>
          <dgm:chMax val="0"/>
          <dgm:chPref val="0"/>
          <dgm:bulletEnabled val="1"/>
        </dgm:presLayoutVars>
      </dgm:prSet>
      <dgm:spPr/>
    </dgm:pt>
    <dgm:pt modelId="{EC96F3BF-EF91-474F-9FF4-FB0F0FC0E6B7}" type="pres">
      <dgm:prSet presAssocID="{A33006DE-0FB9-4644-8EC9-E2C999F36F77}" presName="desTx" presStyleLbl="revTx" presStyleIdx="1" presStyleCnt="4">
        <dgm:presLayoutVars>
          <dgm:bulletEnabled val="1"/>
        </dgm:presLayoutVars>
      </dgm:prSet>
      <dgm:spPr/>
    </dgm:pt>
    <dgm:pt modelId="{4494B0B8-2CF9-4657-BD38-BAE73EDA1B46}" type="pres">
      <dgm:prSet presAssocID="{7652271A-D17B-422B-906A-04C851D7189A}" presName="space" presStyleCnt="0"/>
      <dgm:spPr/>
    </dgm:pt>
    <dgm:pt modelId="{462B78CE-D911-4846-AD50-D37B1BC19F0D}" type="pres">
      <dgm:prSet presAssocID="{EC281DAB-3F97-4420-938C-EF0603874C16}" presName="composite" presStyleCnt="0"/>
      <dgm:spPr/>
    </dgm:pt>
    <dgm:pt modelId="{3038609C-C1F3-4FFE-BE34-A6045B00C88F}" type="pres">
      <dgm:prSet presAssocID="{EC281DAB-3F97-4420-938C-EF0603874C16}" presName="parTx" presStyleLbl="node1" presStyleIdx="2" presStyleCnt="4">
        <dgm:presLayoutVars>
          <dgm:chMax val="0"/>
          <dgm:chPref val="0"/>
          <dgm:bulletEnabled val="1"/>
        </dgm:presLayoutVars>
      </dgm:prSet>
      <dgm:spPr/>
    </dgm:pt>
    <dgm:pt modelId="{3110785B-FD02-49A8-8F64-3998943B1D05}" type="pres">
      <dgm:prSet presAssocID="{EC281DAB-3F97-4420-938C-EF0603874C16}" presName="desTx" presStyleLbl="revTx" presStyleIdx="2" presStyleCnt="4">
        <dgm:presLayoutVars>
          <dgm:bulletEnabled val="1"/>
        </dgm:presLayoutVars>
      </dgm:prSet>
      <dgm:spPr/>
    </dgm:pt>
    <dgm:pt modelId="{A964E7E7-589A-4C87-9F45-4DE39ED35782}" type="pres">
      <dgm:prSet presAssocID="{0D2FBB41-560A-4253-B4C9-B52B59F6650D}" presName="space" presStyleCnt="0"/>
      <dgm:spPr/>
    </dgm:pt>
    <dgm:pt modelId="{9A21F7FD-C222-450D-BA65-E809AE3E0BDF}" type="pres">
      <dgm:prSet presAssocID="{309C771B-C358-4887-B6A2-DD56757679CC}" presName="composite" presStyleCnt="0"/>
      <dgm:spPr/>
    </dgm:pt>
    <dgm:pt modelId="{C2E29DE8-B846-425B-84FA-25B3D721FFAD}" type="pres">
      <dgm:prSet presAssocID="{309C771B-C358-4887-B6A2-DD56757679CC}" presName="parTx" presStyleLbl="node1" presStyleIdx="3" presStyleCnt="4">
        <dgm:presLayoutVars>
          <dgm:chMax val="0"/>
          <dgm:chPref val="0"/>
          <dgm:bulletEnabled val="1"/>
        </dgm:presLayoutVars>
      </dgm:prSet>
      <dgm:spPr/>
    </dgm:pt>
    <dgm:pt modelId="{9EF8F6FD-FE9E-4E81-976A-7AD18C71C2CC}" type="pres">
      <dgm:prSet presAssocID="{309C771B-C358-4887-B6A2-DD56757679CC}" presName="desTx" presStyleLbl="revTx" presStyleIdx="3" presStyleCnt="4">
        <dgm:presLayoutVars>
          <dgm:bulletEnabled val="1"/>
        </dgm:presLayoutVars>
      </dgm:prSet>
      <dgm:spPr/>
    </dgm:pt>
  </dgm:ptLst>
  <dgm:cxnLst>
    <dgm:cxn modelId="{A3142702-39D0-4C32-9592-E12A5CAFBE07}" type="presOf" srcId="{7BC7E7CA-F86B-4F96-A1F7-154444F3C96E}" destId="{9EF8F6FD-FE9E-4E81-976A-7AD18C71C2CC}" srcOrd="0" destOrd="0" presId="urn:microsoft.com/office/officeart/2005/8/layout/chevron1"/>
    <dgm:cxn modelId="{77187804-011E-463D-8D26-30675EC1A2D1}" type="presOf" srcId="{52377C23-EDD3-44EE-8412-CE4FE28FAD6B}" destId="{EC96F3BF-EF91-474F-9FF4-FB0F0FC0E6B7}" srcOrd="0" destOrd="0" presId="urn:microsoft.com/office/officeart/2005/8/layout/chevron1"/>
    <dgm:cxn modelId="{806D9D08-090D-4CEB-A98F-65C102C81E0A}" srcId="{309C771B-C358-4887-B6A2-DD56757679CC}" destId="{7BC7E7CA-F86B-4F96-A1F7-154444F3C96E}" srcOrd="0" destOrd="0" parTransId="{063AE805-C6C1-48C7-9FF1-F64D311751C1}" sibTransId="{9F266892-B610-414B-961C-A21B9A35ACC3}"/>
    <dgm:cxn modelId="{E2592D15-C34F-4110-BC89-E6CAE65BA468}" srcId="{309C771B-C358-4887-B6A2-DD56757679CC}" destId="{E1BA858A-A0A1-41A7-95D2-D6B7746D5172}" srcOrd="1" destOrd="0" parTransId="{F03BDAE8-6694-46EE-B22F-8060A77932A9}" sibTransId="{D15FE47C-8A85-4FBC-90AB-A5B41D5F391A}"/>
    <dgm:cxn modelId="{71EA6B22-3321-4C57-9873-F403C8E7EE6D}" srcId="{F17AFC7F-A3D5-437F-AAD7-0197A145D022}" destId="{EC281DAB-3F97-4420-938C-EF0603874C16}" srcOrd="2" destOrd="0" parTransId="{EB99AE58-E876-4DEE-B23A-46E8C7B97280}" sibTransId="{0D2FBB41-560A-4253-B4C9-B52B59F6650D}"/>
    <dgm:cxn modelId="{B6B8FC26-CAB0-4395-8850-851FB2A78F19}" srcId="{F17AFC7F-A3D5-437F-AAD7-0197A145D022}" destId="{309C771B-C358-4887-B6A2-DD56757679CC}" srcOrd="3" destOrd="0" parTransId="{83B3EEA8-DBC1-42BC-9EEE-BA57DDB56EDE}" sibTransId="{2389E596-BE63-4B06-BCAC-D7F382DA67A3}"/>
    <dgm:cxn modelId="{A7F3A53A-880C-416E-A0C3-12614841CCEC}" srcId="{F17AFC7F-A3D5-437F-AAD7-0197A145D022}" destId="{A33006DE-0FB9-4644-8EC9-E2C999F36F77}" srcOrd="1" destOrd="0" parTransId="{7A089ECF-53AE-401B-9027-C5F1B77E9BA0}" sibTransId="{7652271A-D17B-422B-906A-04C851D7189A}"/>
    <dgm:cxn modelId="{E7A8AB61-1402-4E86-8B08-674795EF7A0C}" type="presOf" srcId="{6003E206-F9E7-47C0-93F6-4E0794210515}" destId="{3110785B-FD02-49A8-8F64-3998943B1D05}" srcOrd="0" destOrd="1" presId="urn:microsoft.com/office/officeart/2005/8/layout/chevron1"/>
    <dgm:cxn modelId="{6CC4B142-182F-4CF1-9833-D2C99C90C6E3}" srcId="{309C771B-C358-4887-B6A2-DD56757679CC}" destId="{9DF63A94-B376-4B4D-B7CD-4E368C1D0981}" srcOrd="2" destOrd="0" parTransId="{BCA85F3C-6186-44B2-928B-A521B186ECEB}" sibTransId="{AF4A24FC-1069-456F-8181-12860AC3C933}"/>
    <dgm:cxn modelId="{3B467144-0B2F-4DF8-BC44-166570CA483D}" srcId="{F17AFC7F-A3D5-437F-AAD7-0197A145D022}" destId="{63F849C7-24C3-44A3-B842-67AAE24EC5D9}" srcOrd="0" destOrd="0" parTransId="{25CBE0C0-38AC-44A8-A75C-DDECD97F9112}" sibTransId="{F62A2654-5353-4B0B-B9C1-C17B5C30030E}"/>
    <dgm:cxn modelId="{E2E4A16F-2521-463D-9E0D-1F025D4E956D}" type="presOf" srcId="{2B7CA0CD-B303-4D76-88FB-65CEB4577D83}" destId="{6E880FE6-E1F7-4912-8247-C6167230025C}" srcOrd="0" destOrd="0" presId="urn:microsoft.com/office/officeart/2005/8/layout/chevron1"/>
    <dgm:cxn modelId="{732B7E76-1A55-4E22-914F-5E42E59A6F72}" srcId="{EC281DAB-3F97-4420-938C-EF0603874C16}" destId="{B780E892-2B79-4398-BCBE-9C60D26BC3E4}" srcOrd="0" destOrd="0" parTransId="{CA034BDA-EC3A-4627-B76E-7A402528F543}" sibTransId="{04BEAFA0-BF2D-4853-BC49-9D8C0FF44875}"/>
    <dgm:cxn modelId="{B8EE6258-9E80-42FF-92DB-3287334658B9}" srcId="{EC281DAB-3F97-4420-938C-EF0603874C16}" destId="{6003E206-F9E7-47C0-93F6-4E0794210515}" srcOrd="1" destOrd="0" parTransId="{F9F91871-75F1-48A8-B937-5BB58F293AF3}" sibTransId="{0A226F36-C757-4AE5-AD08-517A5B6C953A}"/>
    <dgm:cxn modelId="{ACF3CF78-9C30-4E7C-BB5D-5EAA8DF64F65}" type="presOf" srcId="{63F849C7-24C3-44A3-B842-67AAE24EC5D9}" destId="{62C3F746-AB1A-469A-BDFD-FACC8E4BEB77}" srcOrd="0" destOrd="0" presId="urn:microsoft.com/office/officeart/2005/8/layout/chevron1"/>
    <dgm:cxn modelId="{97910759-3BA5-42EE-B194-453F68CF67A8}" type="presOf" srcId="{B780E892-2B79-4398-BCBE-9C60D26BC3E4}" destId="{3110785B-FD02-49A8-8F64-3998943B1D05}" srcOrd="0" destOrd="0" presId="urn:microsoft.com/office/officeart/2005/8/layout/chevron1"/>
    <dgm:cxn modelId="{279A697B-508E-4486-9608-0902365AE48D}" type="presOf" srcId="{E45AA77B-D138-4D67-9EC1-1B3F5DD0BFC5}" destId="{6E880FE6-E1F7-4912-8247-C6167230025C}" srcOrd="0" destOrd="1" presId="urn:microsoft.com/office/officeart/2005/8/layout/chevron1"/>
    <dgm:cxn modelId="{8EC2268A-C540-4376-AF1A-5FD48554EE20}" srcId="{63F849C7-24C3-44A3-B842-67AAE24EC5D9}" destId="{2B7CA0CD-B303-4D76-88FB-65CEB4577D83}" srcOrd="0" destOrd="0" parTransId="{92D01D1D-24F6-47FE-ADD1-827C8871CF2B}" sibTransId="{D41C1288-BA20-4742-A9F1-364D0F447E06}"/>
    <dgm:cxn modelId="{D552C593-740D-4833-B0BE-D239397522C2}" srcId="{A33006DE-0FB9-4644-8EC9-E2C999F36F77}" destId="{52377C23-EDD3-44EE-8412-CE4FE28FAD6B}" srcOrd="0" destOrd="0" parTransId="{9C643532-ED5B-4D6D-95C9-BB644B7E713D}" sibTransId="{3DF75FEF-86D0-49F8-84F7-289CE02E4CCE}"/>
    <dgm:cxn modelId="{BA8D77A6-3187-403D-9DAC-C2BF15E511C0}" type="presOf" srcId="{A33006DE-0FB9-4644-8EC9-E2C999F36F77}" destId="{56C869F1-09DF-4151-9DD0-98D370380E8C}" srcOrd="0" destOrd="0" presId="urn:microsoft.com/office/officeart/2005/8/layout/chevron1"/>
    <dgm:cxn modelId="{C0F5AFB1-E850-4F54-9AB9-77F4073CC254}" srcId="{63F849C7-24C3-44A3-B842-67AAE24EC5D9}" destId="{E45AA77B-D138-4D67-9EC1-1B3F5DD0BFC5}" srcOrd="1" destOrd="0" parTransId="{4ACBE60E-C6FE-4992-82D9-F8AEDF3135AE}" sibTransId="{D92C2E0B-0A0C-4796-9F44-6FAB23EF9881}"/>
    <dgm:cxn modelId="{B4A817B3-397C-4EF0-98EF-8377BD582AD7}" type="presOf" srcId="{309C771B-C358-4887-B6A2-DD56757679CC}" destId="{C2E29DE8-B846-425B-84FA-25B3D721FFAD}" srcOrd="0" destOrd="0" presId="urn:microsoft.com/office/officeart/2005/8/layout/chevron1"/>
    <dgm:cxn modelId="{AD9409B4-CC2A-4ACF-9F73-2CE855EFE34E}" type="presOf" srcId="{EC281DAB-3F97-4420-938C-EF0603874C16}" destId="{3038609C-C1F3-4FFE-BE34-A6045B00C88F}" srcOrd="0" destOrd="0" presId="urn:microsoft.com/office/officeart/2005/8/layout/chevron1"/>
    <dgm:cxn modelId="{F936A4B7-1A74-4E4A-B25F-53C4408903C2}" type="presOf" srcId="{E1BA858A-A0A1-41A7-95D2-D6B7746D5172}" destId="{9EF8F6FD-FE9E-4E81-976A-7AD18C71C2CC}" srcOrd="0" destOrd="1" presId="urn:microsoft.com/office/officeart/2005/8/layout/chevron1"/>
    <dgm:cxn modelId="{EC6203C7-7C79-46E2-B37D-12A2897851D1}" type="presOf" srcId="{F17AFC7F-A3D5-437F-AAD7-0197A145D022}" destId="{6E334EAF-723E-4CE5-BFB5-B234E778972A}" srcOrd="0" destOrd="0" presId="urn:microsoft.com/office/officeart/2005/8/layout/chevron1"/>
    <dgm:cxn modelId="{DE6941D6-E4E1-4AA4-A53E-3FC3729EF859}" type="presOf" srcId="{9DF63A94-B376-4B4D-B7CD-4E368C1D0981}" destId="{9EF8F6FD-FE9E-4E81-976A-7AD18C71C2CC}" srcOrd="0" destOrd="2" presId="urn:microsoft.com/office/officeart/2005/8/layout/chevron1"/>
    <dgm:cxn modelId="{D77DD8E8-0193-4846-B4F5-DF7E4C4DB3E9}" type="presOf" srcId="{1AB21D0A-671D-4E15-B5C2-701807A3CA76}" destId="{6E880FE6-E1F7-4912-8247-C6167230025C}" srcOrd="0" destOrd="2" presId="urn:microsoft.com/office/officeart/2005/8/layout/chevron1"/>
    <dgm:cxn modelId="{CD8713F0-7CF7-401B-A3F3-7901C7912D3B}" srcId="{63F849C7-24C3-44A3-B842-67AAE24EC5D9}" destId="{1AB21D0A-671D-4E15-B5C2-701807A3CA76}" srcOrd="2" destOrd="0" parTransId="{48F8CD5E-B785-4FE7-A521-C28D14F2C8C1}" sibTransId="{8D571F46-4424-41CA-977E-4E4D5579B730}"/>
    <dgm:cxn modelId="{49D6E3E6-26BC-48F6-974B-57996C95296C}" type="presParOf" srcId="{6E334EAF-723E-4CE5-BFB5-B234E778972A}" destId="{3742436C-682B-4855-BFD5-C25EEFA317D7}" srcOrd="0" destOrd="0" presId="urn:microsoft.com/office/officeart/2005/8/layout/chevron1"/>
    <dgm:cxn modelId="{FC66D273-A134-40B0-8FF2-15CBBA34C051}" type="presParOf" srcId="{3742436C-682B-4855-BFD5-C25EEFA317D7}" destId="{62C3F746-AB1A-469A-BDFD-FACC8E4BEB77}" srcOrd="0" destOrd="0" presId="urn:microsoft.com/office/officeart/2005/8/layout/chevron1"/>
    <dgm:cxn modelId="{601FADE8-01F6-4637-823E-CBB9DFE7783C}" type="presParOf" srcId="{3742436C-682B-4855-BFD5-C25EEFA317D7}" destId="{6E880FE6-E1F7-4912-8247-C6167230025C}" srcOrd="1" destOrd="0" presId="urn:microsoft.com/office/officeart/2005/8/layout/chevron1"/>
    <dgm:cxn modelId="{5CEDE904-6D90-4079-96CE-E751A300FC06}" type="presParOf" srcId="{6E334EAF-723E-4CE5-BFB5-B234E778972A}" destId="{0C1F5B9A-578B-436F-B7E7-2BFE6D1DE348}" srcOrd="1" destOrd="0" presId="urn:microsoft.com/office/officeart/2005/8/layout/chevron1"/>
    <dgm:cxn modelId="{E56F122C-21BA-4173-8765-080CF3380CB0}" type="presParOf" srcId="{6E334EAF-723E-4CE5-BFB5-B234E778972A}" destId="{F618A5BF-72B2-435D-AACB-C91D29751B55}" srcOrd="2" destOrd="0" presId="urn:microsoft.com/office/officeart/2005/8/layout/chevron1"/>
    <dgm:cxn modelId="{95E5EDC4-EA81-44EA-8EAD-DA6515E5D5C6}" type="presParOf" srcId="{F618A5BF-72B2-435D-AACB-C91D29751B55}" destId="{56C869F1-09DF-4151-9DD0-98D370380E8C}" srcOrd="0" destOrd="0" presId="urn:microsoft.com/office/officeart/2005/8/layout/chevron1"/>
    <dgm:cxn modelId="{DC205EE3-730B-4628-921D-1D66BADA888C}" type="presParOf" srcId="{F618A5BF-72B2-435D-AACB-C91D29751B55}" destId="{EC96F3BF-EF91-474F-9FF4-FB0F0FC0E6B7}" srcOrd="1" destOrd="0" presId="urn:microsoft.com/office/officeart/2005/8/layout/chevron1"/>
    <dgm:cxn modelId="{2F24D545-E75C-429C-A08B-528DFCA7BECE}" type="presParOf" srcId="{6E334EAF-723E-4CE5-BFB5-B234E778972A}" destId="{4494B0B8-2CF9-4657-BD38-BAE73EDA1B46}" srcOrd="3" destOrd="0" presId="urn:microsoft.com/office/officeart/2005/8/layout/chevron1"/>
    <dgm:cxn modelId="{6BAB45EE-2718-4F5D-A16D-E53DB3866D96}" type="presParOf" srcId="{6E334EAF-723E-4CE5-BFB5-B234E778972A}" destId="{462B78CE-D911-4846-AD50-D37B1BC19F0D}" srcOrd="4" destOrd="0" presId="urn:microsoft.com/office/officeart/2005/8/layout/chevron1"/>
    <dgm:cxn modelId="{D7025FBC-7DF9-45B8-8F7E-A1495CBFD242}" type="presParOf" srcId="{462B78CE-D911-4846-AD50-D37B1BC19F0D}" destId="{3038609C-C1F3-4FFE-BE34-A6045B00C88F}" srcOrd="0" destOrd="0" presId="urn:microsoft.com/office/officeart/2005/8/layout/chevron1"/>
    <dgm:cxn modelId="{A01E3DD1-4B42-44AD-BEC6-C8DB83808D81}" type="presParOf" srcId="{462B78CE-D911-4846-AD50-D37B1BC19F0D}" destId="{3110785B-FD02-49A8-8F64-3998943B1D05}" srcOrd="1" destOrd="0" presId="urn:microsoft.com/office/officeart/2005/8/layout/chevron1"/>
    <dgm:cxn modelId="{44FB7DC6-FA47-4823-9A4F-57F9D9E35D47}" type="presParOf" srcId="{6E334EAF-723E-4CE5-BFB5-B234E778972A}" destId="{A964E7E7-589A-4C87-9F45-4DE39ED35782}" srcOrd="5" destOrd="0" presId="urn:microsoft.com/office/officeart/2005/8/layout/chevron1"/>
    <dgm:cxn modelId="{0BCD81B4-7F08-417E-895D-F33C654B4262}" type="presParOf" srcId="{6E334EAF-723E-4CE5-BFB5-B234E778972A}" destId="{9A21F7FD-C222-450D-BA65-E809AE3E0BDF}" srcOrd="6" destOrd="0" presId="urn:microsoft.com/office/officeart/2005/8/layout/chevron1"/>
    <dgm:cxn modelId="{24272D1C-0EBD-4AEF-8066-76DBE9AB3F4F}" type="presParOf" srcId="{9A21F7FD-C222-450D-BA65-E809AE3E0BDF}" destId="{C2E29DE8-B846-425B-84FA-25B3D721FFAD}" srcOrd="0" destOrd="0" presId="urn:microsoft.com/office/officeart/2005/8/layout/chevron1"/>
    <dgm:cxn modelId="{15A36392-FCC4-438E-A546-A78ADE47E5A0}" type="presParOf" srcId="{9A21F7FD-C222-450D-BA65-E809AE3E0BDF}" destId="{9EF8F6FD-FE9E-4E81-976A-7AD18C71C2CC}"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3F746-AB1A-469A-BDFD-FACC8E4BEB77}">
      <dsp:nvSpPr>
        <dsp:cNvPr id="0" name=""/>
        <dsp:cNvSpPr/>
      </dsp:nvSpPr>
      <dsp:spPr>
        <a:xfrm>
          <a:off x="5693" y="802376"/>
          <a:ext cx="2875365" cy="1150146"/>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b="1" kern="1200" dirty="0" err="1"/>
            <a:t>Đọc</a:t>
          </a:r>
          <a:r>
            <a:rPr lang="en-US" sz="2800" b="1" kern="1200" dirty="0"/>
            <a:t> </a:t>
          </a:r>
          <a:r>
            <a:rPr lang="en-US" sz="2800" b="1" kern="1200" dirty="0" err="1"/>
            <a:t>văn</a:t>
          </a:r>
          <a:r>
            <a:rPr lang="en-US" sz="2800" b="1" kern="1200" dirty="0"/>
            <a:t> </a:t>
          </a:r>
          <a:r>
            <a:rPr lang="en-US" sz="2800" b="1" kern="1200" dirty="0" err="1"/>
            <a:t>bản</a:t>
          </a:r>
          <a:endParaRPr lang="en-US" sz="2800" b="1" kern="1200" dirty="0"/>
        </a:p>
      </dsp:txBody>
      <dsp:txXfrm>
        <a:off x="580766" y="802376"/>
        <a:ext cx="1725219" cy="1150146"/>
      </dsp:txXfrm>
    </dsp:sp>
    <dsp:sp modelId="{6E880FE6-E1F7-4912-8247-C6167230025C}">
      <dsp:nvSpPr>
        <dsp:cNvPr id="0" name=""/>
        <dsp:cNvSpPr/>
      </dsp:nvSpPr>
      <dsp:spPr>
        <a:xfrm>
          <a:off x="5693" y="2096290"/>
          <a:ext cx="2300292" cy="25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44600">
            <a:lnSpc>
              <a:spcPct val="90000"/>
            </a:lnSpc>
            <a:spcBef>
              <a:spcPct val="0"/>
            </a:spcBef>
            <a:spcAft>
              <a:spcPct val="15000"/>
            </a:spcAft>
            <a:buChar char="•"/>
          </a:pPr>
          <a:r>
            <a:rPr lang="en-US" sz="2800" kern="1200" dirty="0" err="1"/>
            <a:t>Đặc</a:t>
          </a:r>
          <a:r>
            <a:rPr lang="en-US" sz="2800" kern="1200" dirty="0"/>
            <a:t> </a:t>
          </a:r>
          <a:r>
            <a:rPr lang="en-US" sz="2800" kern="1200" dirty="0" err="1"/>
            <a:t>trưng</a:t>
          </a:r>
          <a:r>
            <a:rPr lang="en-US" sz="2800" kern="1200" dirty="0"/>
            <a:t> </a:t>
          </a:r>
          <a:r>
            <a:rPr lang="en-US" sz="2800" kern="1200" dirty="0" err="1"/>
            <a:t>thể</a:t>
          </a:r>
          <a:r>
            <a:rPr lang="en-US" sz="2800" kern="1200" dirty="0"/>
            <a:t> </a:t>
          </a:r>
          <a:r>
            <a:rPr lang="en-US" sz="2800" kern="1200" dirty="0" err="1"/>
            <a:t>loại</a:t>
          </a:r>
          <a:r>
            <a:rPr lang="en-US" sz="2800" kern="1200" dirty="0"/>
            <a:t> (</a:t>
          </a:r>
          <a:r>
            <a:rPr lang="en-US" sz="2800" kern="1200" dirty="0" err="1"/>
            <a:t>truyện</a:t>
          </a:r>
          <a:r>
            <a:rPr lang="en-US" sz="2800" kern="1200" dirty="0"/>
            <a:t>, </a:t>
          </a:r>
          <a:r>
            <a:rPr lang="en-US" sz="2800" kern="1200" dirty="0" err="1"/>
            <a:t>thơ</a:t>
          </a:r>
          <a:r>
            <a:rPr lang="en-US" sz="2800" kern="1200" dirty="0"/>
            <a:t>, </a:t>
          </a:r>
          <a:r>
            <a:rPr lang="en-US" sz="2800" kern="1200" dirty="0" err="1"/>
            <a:t>kí</a:t>
          </a:r>
          <a:r>
            <a:rPr lang="en-US" sz="2800" kern="1200" dirty="0"/>
            <a:t>,…)</a:t>
          </a:r>
        </a:p>
        <a:p>
          <a:pPr marL="285750" lvl="1" indent="-285750" algn="l" defTabSz="1244600">
            <a:lnSpc>
              <a:spcPct val="90000"/>
            </a:lnSpc>
            <a:spcBef>
              <a:spcPct val="0"/>
            </a:spcBef>
            <a:spcAft>
              <a:spcPct val="15000"/>
            </a:spcAft>
            <a:buChar char="•"/>
          </a:pPr>
          <a:r>
            <a:rPr lang="en-US" sz="2800" kern="1200" dirty="0"/>
            <a:t> </a:t>
          </a:r>
          <a:r>
            <a:rPr lang="en-US" sz="2800" kern="1200" dirty="0" err="1"/>
            <a:t>Khả</a:t>
          </a:r>
          <a:r>
            <a:rPr lang="en-US" sz="2800" kern="1200" dirty="0"/>
            <a:t> </a:t>
          </a:r>
          <a:r>
            <a:rPr lang="en-US" sz="2800" kern="1200" dirty="0" err="1"/>
            <a:t>năng</a:t>
          </a:r>
          <a:r>
            <a:rPr lang="en-US" sz="2800" kern="1200" dirty="0"/>
            <a:t> </a:t>
          </a:r>
          <a:r>
            <a:rPr lang="en-US" sz="2800" kern="1200" dirty="0" err="1"/>
            <a:t>cảm</a:t>
          </a:r>
          <a:r>
            <a:rPr lang="en-US" sz="2800" kern="1200" dirty="0"/>
            <a:t> </a:t>
          </a:r>
          <a:r>
            <a:rPr lang="en-US" sz="2800" kern="1200" dirty="0" err="1"/>
            <a:t>thụ</a:t>
          </a:r>
          <a:r>
            <a:rPr lang="en-US" sz="2800" kern="1200" dirty="0"/>
            <a:t>, </a:t>
          </a:r>
        </a:p>
        <a:p>
          <a:pPr marL="285750" lvl="1" indent="-285750" algn="l" defTabSz="1244600">
            <a:lnSpc>
              <a:spcPct val="90000"/>
            </a:lnSpc>
            <a:spcBef>
              <a:spcPct val="0"/>
            </a:spcBef>
            <a:spcAft>
              <a:spcPct val="15000"/>
            </a:spcAft>
            <a:buChar char="•"/>
          </a:pPr>
          <a:r>
            <a:rPr lang="en-US" sz="2800" kern="1200" dirty="0" err="1"/>
            <a:t>Vốn</a:t>
          </a:r>
          <a:r>
            <a:rPr lang="en-US" sz="2800" kern="1200" dirty="0"/>
            <a:t> </a:t>
          </a:r>
          <a:r>
            <a:rPr lang="en-US" sz="2800" kern="1200" dirty="0" err="1"/>
            <a:t>sống</a:t>
          </a:r>
          <a:r>
            <a:rPr lang="en-US" sz="2800" kern="1200" dirty="0"/>
            <a:t>,..</a:t>
          </a:r>
        </a:p>
      </dsp:txBody>
      <dsp:txXfrm>
        <a:off x="5693" y="2096290"/>
        <a:ext cx="2300292" cy="2520000"/>
      </dsp:txXfrm>
    </dsp:sp>
    <dsp:sp modelId="{56C869F1-09DF-4151-9DD0-98D370380E8C}">
      <dsp:nvSpPr>
        <dsp:cNvPr id="0" name=""/>
        <dsp:cNvSpPr/>
      </dsp:nvSpPr>
      <dsp:spPr>
        <a:xfrm>
          <a:off x="2665059" y="802376"/>
          <a:ext cx="2875365" cy="1150146"/>
        </a:xfrm>
        <a:prstGeom prst="chevron">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b="1" kern="1200" dirty="0" err="1"/>
            <a:t>Thực</a:t>
          </a:r>
          <a:r>
            <a:rPr lang="en-US" sz="2800" b="1" kern="1200" dirty="0"/>
            <a:t> </a:t>
          </a:r>
          <a:r>
            <a:rPr lang="en-US" sz="2800" b="1" kern="1200" dirty="0" err="1"/>
            <a:t>hành</a:t>
          </a:r>
          <a:r>
            <a:rPr lang="en-US" sz="2800" b="1" kern="1200" dirty="0"/>
            <a:t> </a:t>
          </a:r>
          <a:r>
            <a:rPr lang="en-US" sz="2800" b="1" kern="1200" dirty="0" err="1"/>
            <a:t>tiếng</a:t>
          </a:r>
          <a:r>
            <a:rPr lang="en-US" sz="2800" b="1" kern="1200" dirty="0"/>
            <a:t> </a:t>
          </a:r>
          <a:r>
            <a:rPr lang="en-US" sz="2800" b="1" kern="1200" dirty="0" err="1"/>
            <a:t>Việt</a:t>
          </a:r>
          <a:endParaRPr lang="en-US" sz="2800" b="1" kern="1200" dirty="0"/>
        </a:p>
      </dsp:txBody>
      <dsp:txXfrm>
        <a:off x="3240132" y="802376"/>
        <a:ext cx="1725219" cy="1150146"/>
      </dsp:txXfrm>
    </dsp:sp>
    <dsp:sp modelId="{EC96F3BF-EF91-474F-9FF4-FB0F0FC0E6B7}">
      <dsp:nvSpPr>
        <dsp:cNvPr id="0" name=""/>
        <dsp:cNvSpPr/>
      </dsp:nvSpPr>
      <dsp:spPr>
        <a:xfrm>
          <a:off x="2665059" y="2096290"/>
          <a:ext cx="2300292" cy="25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Quan </a:t>
          </a:r>
          <a:r>
            <a:rPr lang="en-US" sz="2800" kern="1200" dirty="0" err="1"/>
            <a:t>sát</a:t>
          </a:r>
          <a:r>
            <a:rPr lang="en-US" sz="2800" kern="1200" dirty="0"/>
            <a:t> -&gt; </a:t>
          </a:r>
          <a:r>
            <a:rPr lang="en-US" sz="2800" kern="1200" dirty="0" err="1"/>
            <a:t>luyện</a:t>
          </a:r>
          <a:r>
            <a:rPr lang="en-US" sz="2800" kern="1200" dirty="0"/>
            <a:t> </a:t>
          </a:r>
          <a:r>
            <a:rPr lang="en-US" sz="2800" kern="1200" dirty="0" err="1"/>
            <a:t>tập</a:t>
          </a:r>
          <a:r>
            <a:rPr lang="en-US" sz="2800" kern="1200" dirty="0"/>
            <a:t> -&gt; </a:t>
          </a:r>
          <a:r>
            <a:rPr lang="en-US" sz="2800" kern="1200" dirty="0" err="1"/>
            <a:t>Vận</a:t>
          </a:r>
          <a:r>
            <a:rPr lang="en-US" sz="2800" kern="1200" dirty="0"/>
            <a:t> </a:t>
          </a:r>
          <a:r>
            <a:rPr lang="en-US" sz="2800" kern="1200" dirty="0" err="1"/>
            <a:t>dụng</a:t>
          </a:r>
          <a:endParaRPr lang="en-US" sz="2800" kern="1200" dirty="0"/>
        </a:p>
      </dsp:txBody>
      <dsp:txXfrm>
        <a:off x="2665059" y="2096290"/>
        <a:ext cx="2300292" cy="2520000"/>
      </dsp:txXfrm>
    </dsp:sp>
    <dsp:sp modelId="{3038609C-C1F3-4FFE-BE34-A6045B00C88F}">
      <dsp:nvSpPr>
        <dsp:cNvPr id="0" name=""/>
        <dsp:cNvSpPr/>
      </dsp:nvSpPr>
      <dsp:spPr>
        <a:xfrm>
          <a:off x="5324425" y="802376"/>
          <a:ext cx="2875365" cy="1150146"/>
        </a:xfrm>
        <a:prstGeom prst="chevron">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b="1" kern="1200" dirty="0" err="1"/>
            <a:t>Viết</a:t>
          </a:r>
          <a:endParaRPr lang="en-US" sz="2800" b="1" kern="1200" dirty="0"/>
        </a:p>
      </dsp:txBody>
      <dsp:txXfrm>
        <a:off x="5899498" y="802376"/>
        <a:ext cx="1725219" cy="1150146"/>
      </dsp:txXfrm>
    </dsp:sp>
    <dsp:sp modelId="{3110785B-FD02-49A8-8F64-3998943B1D05}">
      <dsp:nvSpPr>
        <dsp:cNvPr id="0" name=""/>
        <dsp:cNvSpPr/>
      </dsp:nvSpPr>
      <dsp:spPr>
        <a:xfrm>
          <a:off x="5324425" y="2096290"/>
          <a:ext cx="2300292" cy="25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44600">
            <a:lnSpc>
              <a:spcPct val="90000"/>
            </a:lnSpc>
            <a:spcBef>
              <a:spcPct val="0"/>
            </a:spcBef>
            <a:spcAft>
              <a:spcPct val="15000"/>
            </a:spcAft>
            <a:buChar char="•"/>
          </a:pPr>
          <a:r>
            <a:rPr lang="en-US" sz="2800" kern="1200"/>
            <a:t>Dạng bài</a:t>
          </a:r>
        </a:p>
        <a:p>
          <a:pPr marL="285750" lvl="1" indent="-285750" algn="l" defTabSz="1244600">
            <a:lnSpc>
              <a:spcPct val="90000"/>
            </a:lnSpc>
            <a:spcBef>
              <a:spcPct val="0"/>
            </a:spcBef>
            <a:spcAft>
              <a:spcPct val="15000"/>
            </a:spcAft>
            <a:buChar char="•"/>
          </a:pPr>
          <a:r>
            <a:rPr lang="en-US" sz="2800" kern="1200" dirty="0" err="1"/>
            <a:t>Cách</a:t>
          </a:r>
          <a:r>
            <a:rPr lang="en-US" sz="2800" kern="1200" dirty="0"/>
            <a:t> </a:t>
          </a:r>
          <a:r>
            <a:rPr lang="en-US" sz="2800" kern="1200" dirty="0" err="1"/>
            <a:t>viết</a:t>
          </a:r>
          <a:endParaRPr lang="en-US" sz="2800" kern="1200" dirty="0"/>
        </a:p>
      </dsp:txBody>
      <dsp:txXfrm>
        <a:off x="5324425" y="2096290"/>
        <a:ext cx="2300292" cy="2520000"/>
      </dsp:txXfrm>
    </dsp:sp>
    <dsp:sp modelId="{C2E29DE8-B846-425B-84FA-25B3D721FFAD}">
      <dsp:nvSpPr>
        <dsp:cNvPr id="0" name=""/>
        <dsp:cNvSpPr/>
      </dsp:nvSpPr>
      <dsp:spPr>
        <a:xfrm>
          <a:off x="7983791" y="802376"/>
          <a:ext cx="2875365" cy="1150146"/>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b="1" kern="1200" dirty="0" err="1"/>
            <a:t>Nói</a:t>
          </a:r>
          <a:r>
            <a:rPr lang="en-US" sz="2800" b="1" kern="1200" dirty="0"/>
            <a:t> </a:t>
          </a:r>
          <a:r>
            <a:rPr lang="en-US" sz="2800" b="1" kern="1200" dirty="0" err="1"/>
            <a:t>và</a:t>
          </a:r>
          <a:r>
            <a:rPr lang="en-US" sz="2800" b="1" kern="1200" dirty="0"/>
            <a:t> </a:t>
          </a:r>
          <a:r>
            <a:rPr lang="en-US" sz="2800" b="1" kern="1200" dirty="0" err="1"/>
            <a:t>nghe</a:t>
          </a:r>
          <a:endParaRPr lang="en-US" sz="2800" b="1" kern="1200" dirty="0"/>
        </a:p>
      </dsp:txBody>
      <dsp:txXfrm>
        <a:off x="8558864" y="802376"/>
        <a:ext cx="1725219" cy="1150146"/>
      </dsp:txXfrm>
    </dsp:sp>
    <dsp:sp modelId="{9EF8F6FD-FE9E-4E81-976A-7AD18C71C2CC}">
      <dsp:nvSpPr>
        <dsp:cNvPr id="0" name=""/>
        <dsp:cNvSpPr/>
      </dsp:nvSpPr>
      <dsp:spPr>
        <a:xfrm>
          <a:off x="7983791" y="2096290"/>
          <a:ext cx="2300292" cy="25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44600">
            <a:lnSpc>
              <a:spcPct val="90000"/>
            </a:lnSpc>
            <a:spcBef>
              <a:spcPct val="0"/>
            </a:spcBef>
            <a:spcAft>
              <a:spcPct val="15000"/>
            </a:spcAft>
            <a:buFont typeface="Arial" panose="020B0604020202020204" pitchFamily="34" charset="0"/>
            <a:buChar char="•"/>
          </a:pPr>
          <a:r>
            <a:rPr lang="en-US" sz="2800" kern="1200" dirty="0" err="1"/>
            <a:t>Thuyết</a:t>
          </a:r>
          <a:r>
            <a:rPr lang="en-US" sz="2800" kern="1200" dirty="0"/>
            <a:t> </a:t>
          </a:r>
          <a:r>
            <a:rPr lang="en-US" sz="2800" kern="1200" dirty="0" err="1"/>
            <a:t>trình</a:t>
          </a:r>
          <a:endParaRPr lang="en-US" sz="2800" kern="1200" dirty="0"/>
        </a:p>
        <a:p>
          <a:pPr marL="285750" lvl="1" indent="-285750" algn="l" defTabSz="1244600">
            <a:lnSpc>
              <a:spcPct val="90000"/>
            </a:lnSpc>
            <a:spcBef>
              <a:spcPct val="0"/>
            </a:spcBef>
            <a:spcAft>
              <a:spcPct val="15000"/>
            </a:spcAft>
            <a:buFont typeface="Arial" panose="020B0604020202020204" pitchFamily="34" charset="0"/>
            <a:buChar char="•"/>
          </a:pPr>
          <a:r>
            <a:rPr lang="en-US" sz="2800" kern="1200" dirty="0" err="1"/>
            <a:t>Lắng</a:t>
          </a:r>
          <a:r>
            <a:rPr lang="en-US" sz="2800" kern="1200" dirty="0"/>
            <a:t> </a:t>
          </a:r>
          <a:r>
            <a:rPr lang="en-US" sz="2800" kern="1200" dirty="0" err="1"/>
            <a:t>nghe</a:t>
          </a:r>
          <a:r>
            <a:rPr lang="en-US" sz="2800" kern="1200" dirty="0"/>
            <a:t> </a:t>
          </a:r>
          <a:r>
            <a:rPr lang="en-US" sz="2800" kern="1200" dirty="0" err="1"/>
            <a:t>và</a:t>
          </a:r>
          <a:r>
            <a:rPr lang="en-US" sz="2800" kern="1200" dirty="0"/>
            <a:t> </a:t>
          </a:r>
          <a:r>
            <a:rPr lang="en-US" sz="2800" kern="1200" dirty="0" err="1"/>
            <a:t>phản</a:t>
          </a:r>
          <a:r>
            <a:rPr lang="en-US" sz="2800" kern="1200" dirty="0"/>
            <a:t> </a:t>
          </a:r>
          <a:r>
            <a:rPr lang="en-US" sz="2800" kern="1200" dirty="0" err="1"/>
            <a:t>hồi</a:t>
          </a:r>
          <a:endParaRPr lang="en-US" sz="2800" kern="1200" dirty="0"/>
        </a:p>
        <a:p>
          <a:pPr marL="285750" lvl="1" indent="-285750" algn="l" defTabSz="1244600">
            <a:lnSpc>
              <a:spcPct val="90000"/>
            </a:lnSpc>
            <a:spcBef>
              <a:spcPct val="0"/>
            </a:spcBef>
            <a:spcAft>
              <a:spcPct val="15000"/>
            </a:spcAft>
            <a:buChar char="•"/>
          </a:pPr>
          <a:endParaRPr lang="en-US" sz="2800" kern="1200" dirty="0"/>
        </a:p>
      </dsp:txBody>
      <dsp:txXfrm>
        <a:off x="7983791" y="2096290"/>
        <a:ext cx="2300292" cy="2520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22867C-E03F-F065-23E9-0C43626307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81F7200-45BA-C473-7A52-EE26E3D8DD6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8F23C30-FF18-4812-8373-15A01C62348E}" type="datetimeFigureOut">
              <a:rPr lang="en-US"/>
              <a:pPr>
                <a:defRPr/>
              </a:pPr>
              <a:t>2/22/2024</a:t>
            </a:fld>
            <a:endParaRPr lang="en-US"/>
          </a:p>
        </p:txBody>
      </p:sp>
      <p:sp>
        <p:nvSpPr>
          <p:cNvPr id="4" name="Slide Image Placeholder 3">
            <a:extLst>
              <a:ext uri="{FF2B5EF4-FFF2-40B4-BE49-F238E27FC236}">
                <a16:creationId xmlns:a16="http://schemas.microsoft.com/office/drawing/2014/main" id="{47A386CA-560D-D60A-DDDA-ECBB54ADE2B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D87FC17-A087-73D0-5C7F-6F2E606AC61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624D897-71B7-2F33-D30A-518E781A9D8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91DC06E-9E93-14B2-E8EA-2EE8F17AC90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74217CA-0702-4520-9DDA-C43B5CB6DF4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a:extLst>
              <a:ext uri="{FF2B5EF4-FFF2-40B4-BE49-F238E27FC236}">
                <a16:creationId xmlns:a16="http://schemas.microsoft.com/office/drawing/2014/main" id="{092505CA-D301-288C-EDB9-910003EC0E14}"/>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a:extLst>
              <a:ext uri="{FF2B5EF4-FFF2-40B4-BE49-F238E27FC236}">
                <a16:creationId xmlns:a16="http://schemas.microsoft.com/office/drawing/2014/main" id="{EF4D8428-E55A-90FF-0546-9A0C9C342B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panose="02010600030101010101" pitchFamily="2" charset="-122"/>
            </a:endParaRPr>
          </a:p>
        </p:txBody>
      </p:sp>
      <p:sp>
        <p:nvSpPr>
          <p:cNvPr id="11268" name="灯片编号占位符 3">
            <a:extLst>
              <a:ext uri="{FF2B5EF4-FFF2-40B4-BE49-F238E27FC236}">
                <a16:creationId xmlns:a16="http://schemas.microsoft.com/office/drawing/2014/main" id="{D5C99E00-769E-475E-975B-5047EB211E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5B1AFA5-7314-425D-961C-CEB56CFA30CA}" type="slidenum">
              <a:rPr lang="zh-CN" altLang="en-US">
                <a:cs typeface="等线" panose="02010600030101010101" pitchFamily="2" charset="-122"/>
              </a:rPr>
              <a:pPr/>
              <a:t>6</a:t>
            </a:fld>
            <a:endParaRPr lang="zh-CN" altLang="en-US">
              <a:cs typeface="等线"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181DC5B-4165-CFE0-FE32-042CCB728330}"/>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备注占位符 2">
            <a:extLst>
              <a:ext uri="{FF2B5EF4-FFF2-40B4-BE49-F238E27FC236}">
                <a16:creationId xmlns:a16="http://schemas.microsoft.com/office/drawing/2014/main" id="{3F0FA9EE-70EF-B711-5C2D-C18E019AC4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panose="02010600030101010101" pitchFamily="2" charset="-122"/>
            </a:endParaRPr>
          </a:p>
        </p:txBody>
      </p:sp>
      <p:sp>
        <p:nvSpPr>
          <p:cNvPr id="17412" name="灯片编号占位符 3">
            <a:extLst>
              <a:ext uri="{FF2B5EF4-FFF2-40B4-BE49-F238E27FC236}">
                <a16:creationId xmlns:a16="http://schemas.microsoft.com/office/drawing/2014/main" id="{070F0ACB-8B24-8C56-DFF1-FB78A80B45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A4E65D-5D7F-415F-A56C-F90D5088BAEB}" type="slidenum">
              <a:rPr lang="zh-CN" altLang="en-US">
                <a:cs typeface="等线" panose="02010600030101010101" pitchFamily="2" charset="-122"/>
              </a:rPr>
              <a:pPr/>
              <a:t>11</a:t>
            </a:fld>
            <a:endParaRPr lang="zh-CN" altLang="en-US">
              <a:cs typeface="等线"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5AF7CDD-AF9B-20F2-D00C-4B6F50FABC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D6559BF5-B969-41E2-9D0A-0860B90B41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9E0B7CC3-AD08-4CF6-5A99-A227207482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100C8D0-621E-4B8B-AF19-B45EBB026AB1}" type="slidenum">
              <a:rPr lang="en-US" altLang="en-US">
                <a:latin typeface="Arial" panose="020B0604020202020204" pitchFamily="34" charset="0"/>
              </a:rPr>
              <a:pPr/>
              <a:t>16</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a:extLst>
              <a:ext uri="{FF2B5EF4-FFF2-40B4-BE49-F238E27FC236}">
                <a16:creationId xmlns:a16="http://schemas.microsoft.com/office/drawing/2014/main" id="{3E968150-D85E-446A-4422-7BC1D433F904}"/>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a:extLst>
              <a:ext uri="{FF2B5EF4-FFF2-40B4-BE49-F238E27FC236}">
                <a16:creationId xmlns:a16="http://schemas.microsoft.com/office/drawing/2014/main" id="{94888DE3-1986-D1FA-994A-D69E7EFB3A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panose="02010600030101010101" pitchFamily="2" charset="-122"/>
            </a:endParaRPr>
          </a:p>
        </p:txBody>
      </p:sp>
      <p:sp>
        <p:nvSpPr>
          <p:cNvPr id="37892" name="灯片编号占位符 3">
            <a:extLst>
              <a:ext uri="{FF2B5EF4-FFF2-40B4-BE49-F238E27FC236}">
                <a16:creationId xmlns:a16="http://schemas.microsoft.com/office/drawing/2014/main" id="{A8F45982-DC2E-8519-1CB0-3ECA77B93D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5A0DA9A-E646-43F7-A44A-45349DE9268B}" type="slidenum">
              <a:rPr lang="zh-CN" altLang="en-US">
                <a:cs typeface="等线" panose="02010600030101010101" pitchFamily="2" charset="-122"/>
              </a:rPr>
              <a:pPr/>
              <a:t>29</a:t>
            </a:fld>
            <a:endParaRPr lang="zh-CN" altLang="en-US">
              <a:cs typeface="等线"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DA1764-F7F4-0641-FF23-8A2CCF48BAD7}"/>
              </a:ext>
            </a:extLst>
          </p:cNvPr>
          <p:cNvSpPr>
            <a:spLocks noGrp="1"/>
          </p:cNvSpPr>
          <p:nvPr>
            <p:ph type="dt" sz="half" idx="10"/>
          </p:nvPr>
        </p:nvSpPr>
        <p:spPr/>
        <p:txBody>
          <a:bodyPr/>
          <a:lstStyle>
            <a:lvl1pPr>
              <a:defRPr/>
            </a:lvl1pPr>
          </a:lstStyle>
          <a:p>
            <a:pPr>
              <a:defRPr/>
            </a:pPr>
            <a:fld id="{8393670F-A655-48B8-A44D-5811DD56413C}" type="datetimeFigureOut">
              <a:rPr lang="en-US"/>
              <a:pPr>
                <a:defRPr/>
              </a:pPr>
              <a:t>2/22/2024</a:t>
            </a:fld>
            <a:endParaRPr lang="en-US"/>
          </a:p>
        </p:txBody>
      </p:sp>
      <p:sp>
        <p:nvSpPr>
          <p:cNvPr id="5" name="Footer Placeholder 4">
            <a:extLst>
              <a:ext uri="{FF2B5EF4-FFF2-40B4-BE49-F238E27FC236}">
                <a16:creationId xmlns:a16="http://schemas.microsoft.com/office/drawing/2014/main" id="{81D3ACCC-F59C-E50B-E88D-E9C99DA38B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908290-823C-22B4-47A4-58666DB31DC0}"/>
              </a:ext>
            </a:extLst>
          </p:cNvPr>
          <p:cNvSpPr>
            <a:spLocks noGrp="1"/>
          </p:cNvSpPr>
          <p:nvPr>
            <p:ph type="sldNum" sz="quarter" idx="12"/>
          </p:nvPr>
        </p:nvSpPr>
        <p:spPr/>
        <p:txBody>
          <a:bodyPr/>
          <a:lstStyle>
            <a:lvl1pPr>
              <a:defRPr/>
            </a:lvl1pPr>
          </a:lstStyle>
          <a:p>
            <a:fld id="{C71B4380-AF3B-45A4-A11D-70F674CFDA06}" type="slidenum">
              <a:rPr lang="en-US" altLang="en-US"/>
              <a:pPr/>
              <a:t>‹#›</a:t>
            </a:fld>
            <a:endParaRPr lang="en-US" altLang="en-US"/>
          </a:p>
        </p:txBody>
      </p:sp>
    </p:spTree>
    <p:extLst>
      <p:ext uri="{BB962C8B-B14F-4D97-AF65-F5344CB8AC3E}">
        <p14:creationId xmlns:p14="http://schemas.microsoft.com/office/powerpoint/2010/main" val="154538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28D8F-37CB-6355-4452-8A53FAC199E4}"/>
              </a:ext>
            </a:extLst>
          </p:cNvPr>
          <p:cNvSpPr>
            <a:spLocks noGrp="1"/>
          </p:cNvSpPr>
          <p:nvPr>
            <p:ph type="dt" sz="half" idx="10"/>
          </p:nvPr>
        </p:nvSpPr>
        <p:spPr/>
        <p:txBody>
          <a:bodyPr/>
          <a:lstStyle>
            <a:lvl1pPr>
              <a:defRPr/>
            </a:lvl1pPr>
          </a:lstStyle>
          <a:p>
            <a:pPr>
              <a:defRPr/>
            </a:pPr>
            <a:fld id="{4844796D-5BCA-4C13-8BEC-8BC80DE28C33}" type="datetimeFigureOut">
              <a:rPr lang="en-US"/>
              <a:pPr>
                <a:defRPr/>
              </a:pPr>
              <a:t>2/22/2024</a:t>
            </a:fld>
            <a:endParaRPr lang="en-US"/>
          </a:p>
        </p:txBody>
      </p:sp>
      <p:sp>
        <p:nvSpPr>
          <p:cNvPr id="5" name="Footer Placeholder 4">
            <a:extLst>
              <a:ext uri="{FF2B5EF4-FFF2-40B4-BE49-F238E27FC236}">
                <a16:creationId xmlns:a16="http://schemas.microsoft.com/office/drawing/2014/main" id="{163FA89A-8213-95A7-FE07-6C917EF533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44C345-1045-457F-0056-38B7E4AA870A}"/>
              </a:ext>
            </a:extLst>
          </p:cNvPr>
          <p:cNvSpPr>
            <a:spLocks noGrp="1"/>
          </p:cNvSpPr>
          <p:nvPr>
            <p:ph type="sldNum" sz="quarter" idx="12"/>
          </p:nvPr>
        </p:nvSpPr>
        <p:spPr/>
        <p:txBody>
          <a:bodyPr/>
          <a:lstStyle>
            <a:lvl1pPr>
              <a:defRPr/>
            </a:lvl1pPr>
          </a:lstStyle>
          <a:p>
            <a:fld id="{30704A40-9EE6-4009-ABE9-A7C6839A46CB}" type="slidenum">
              <a:rPr lang="en-US" altLang="en-US"/>
              <a:pPr/>
              <a:t>‹#›</a:t>
            </a:fld>
            <a:endParaRPr lang="en-US" altLang="en-US"/>
          </a:p>
        </p:txBody>
      </p:sp>
    </p:spTree>
    <p:extLst>
      <p:ext uri="{BB962C8B-B14F-4D97-AF65-F5344CB8AC3E}">
        <p14:creationId xmlns:p14="http://schemas.microsoft.com/office/powerpoint/2010/main" val="1191370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68DF9-386D-6E6B-D9D8-EE5CCA138E29}"/>
              </a:ext>
            </a:extLst>
          </p:cNvPr>
          <p:cNvSpPr>
            <a:spLocks noGrp="1"/>
          </p:cNvSpPr>
          <p:nvPr>
            <p:ph type="dt" sz="half" idx="10"/>
          </p:nvPr>
        </p:nvSpPr>
        <p:spPr/>
        <p:txBody>
          <a:bodyPr/>
          <a:lstStyle>
            <a:lvl1pPr>
              <a:defRPr/>
            </a:lvl1pPr>
          </a:lstStyle>
          <a:p>
            <a:pPr>
              <a:defRPr/>
            </a:pPr>
            <a:fld id="{027FE38D-6A51-426E-A66F-9A2EE55A670A}" type="datetimeFigureOut">
              <a:rPr lang="en-US"/>
              <a:pPr>
                <a:defRPr/>
              </a:pPr>
              <a:t>2/22/2024</a:t>
            </a:fld>
            <a:endParaRPr lang="en-US"/>
          </a:p>
        </p:txBody>
      </p:sp>
      <p:sp>
        <p:nvSpPr>
          <p:cNvPr id="5" name="Footer Placeholder 4">
            <a:extLst>
              <a:ext uri="{FF2B5EF4-FFF2-40B4-BE49-F238E27FC236}">
                <a16:creationId xmlns:a16="http://schemas.microsoft.com/office/drawing/2014/main" id="{DA8E13EB-01D1-28B6-EB95-AA6814BCA4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51FACD-DEAE-300D-F2B9-0DA50E1A3A3A}"/>
              </a:ext>
            </a:extLst>
          </p:cNvPr>
          <p:cNvSpPr>
            <a:spLocks noGrp="1"/>
          </p:cNvSpPr>
          <p:nvPr>
            <p:ph type="sldNum" sz="quarter" idx="12"/>
          </p:nvPr>
        </p:nvSpPr>
        <p:spPr/>
        <p:txBody>
          <a:bodyPr/>
          <a:lstStyle>
            <a:lvl1pPr>
              <a:defRPr/>
            </a:lvl1pPr>
          </a:lstStyle>
          <a:p>
            <a:fld id="{28B6E376-6195-49B2-BE2C-DC737B27D916}" type="slidenum">
              <a:rPr lang="en-US" altLang="en-US"/>
              <a:pPr/>
              <a:t>‹#›</a:t>
            </a:fld>
            <a:endParaRPr lang="en-US" altLang="en-US"/>
          </a:p>
        </p:txBody>
      </p:sp>
    </p:spTree>
    <p:extLst>
      <p:ext uri="{BB962C8B-B14F-4D97-AF65-F5344CB8AC3E}">
        <p14:creationId xmlns:p14="http://schemas.microsoft.com/office/powerpoint/2010/main" val="2257983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grpSp>
        <p:nvGrpSpPr>
          <p:cNvPr id="2" name="L_blue">
            <a:extLst>
              <a:ext uri="{FF2B5EF4-FFF2-40B4-BE49-F238E27FC236}">
                <a16:creationId xmlns:a16="http://schemas.microsoft.com/office/drawing/2014/main" id="{63DE2479-D1C5-39D6-17BB-B69710771F95}"/>
              </a:ext>
            </a:extLst>
          </p:cNvPr>
          <p:cNvGrpSpPr>
            <a:grpSpLocks/>
          </p:cNvGrpSpPr>
          <p:nvPr userDrawn="1"/>
        </p:nvGrpSpPr>
        <p:grpSpPr bwMode="auto">
          <a:xfrm>
            <a:off x="0" y="34925"/>
            <a:ext cx="342900" cy="6748463"/>
            <a:chOff x="228152" y="25657"/>
            <a:chExt cx="257539" cy="5061369"/>
          </a:xfrm>
        </p:grpSpPr>
        <p:pic>
          <p:nvPicPr>
            <p:cNvPr id="3" name="Picture 7" descr="F:\1-原创素材\1_mm1102\PPT\PPT_014\materaials\page_1.png">
              <a:extLst>
                <a:ext uri="{FF2B5EF4-FFF2-40B4-BE49-F238E27FC236}">
                  <a16:creationId xmlns:a16="http://schemas.microsoft.com/office/drawing/2014/main" id="{E6FB5E79-605D-79A1-8D56-9B0860CD1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6976"/>
            <a:stretch>
              <a:fillRect/>
            </a:stretch>
          </p:blipFill>
          <p:spPr bwMode="auto">
            <a:xfrm>
              <a:off x="228152" y="25657"/>
              <a:ext cx="257539" cy="431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F:\1-原创素材\1_mm1102\PPT\PPT_014\materaials\page_9.png">
              <a:extLst>
                <a:ext uri="{FF2B5EF4-FFF2-40B4-BE49-F238E27FC236}">
                  <a16:creationId xmlns:a16="http://schemas.microsoft.com/office/drawing/2014/main" id="{F30B0382-BCB5-D526-6A70-B95939AAE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100"/>
            <a:stretch>
              <a:fillRect/>
            </a:stretch>
          </p:blipFill>
          <p:spPr bwMode="auto">
            <a:xfrm>
              <a:off x="228152" y="2303703"/>
              <a:ext cx="122308" cy="278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R_blue">
            <a:extLst>
              <a:ext uri="{FF2B5EF4-FFF2-40B4-BE49-F238E27FC236}">
                <a16:creationId xmlns:a16="http://schemas.microsoft.com/office/drawing/2014/main" id="{A5DEF44E-0F45-229B-BB31-4C9813DA15D7}"/>
              </a:ext>
            </a:extLst>
          </p:cNvPr>
          <p:cNvGrpSpPr>
            <a:grpSpLocks/>
          </p:cNvGrpSpPr>
          <p:nvPr userDrawn="1"/>
        </p:nvGrpSpPr>
        <p:grpSpPr bwMode="auto">
          <a:xfrm rot="10800000">
            <a:off x="11952288" y="422275"/>
            <a:ext cx="265112" cy="6407150"/>
            <a:chOff x="8912859" y="317293"/>
            <a:chExt cx="198086" cy="4804239"/>
          </a:xfrm>
        </p:grpSpPr>
        <p:grpSp>
          <p:nvGrpSpPr>
            <p:cNvPr id="6" name="组合 33">
              <a:extLst>
                <a:ext uri="{FF2B5EF4-FFF2-40B4-BE49-F238E27FC236}">
                  <a16:creationId xmlns:a16="http://schemas.microsoft.com/office/drawing/2014/main" id="{37FEAD58-5D45-9B9C-E77D-0B65F07CA51C}"/>
                </a:ext>
              </a:extLst>
            </p:cNvPr>
            <p:cNvGrpSpPr>
              <a:grpSpLocks/>
            </p:cNvGrpSpPr>
            <p:nvPr/>
          </p:nvGrpSpPr>
          <p:grpSpPr bwMode="auto">
            <a:xfrm>
              <a:off x="8912859" y="573309"/>
              <a:ext cx="198086" cy="4548223"/>
              <a:chOff x="8912859" y="573309"/>
              <a:chExt cx="198086" cy="4548223"/>
            </a:xfrm>
          </p:grpSpPr>
          <p:pic>
            <p:nvPicPr>
              <p:cNvPr id="8" name="Picture 3" descr="F:\1-原创素材\1_mm1102\PPT\PPT_014\materaials\page_2.png">
                <a:extLst>
                  <a:ext uri="{FF2B5EF4-FFF2-40B4-BE49-F238E27FC236}">
                    <a16:creationId xmlns:a16="http://schemas.microsoft.com/office/drawing/2014/main" id="{C1D049F2-AED1-AC14-913C-82B95E9CE6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6731"/>
              <a:stretch>
                <a:fillRect/>
              </a:stretch>
            </p:blipFill>
            <p:spPr bwMode="auto">
              <a:xfrm>
                <a:off x="8939525" y="2572170"/>
                <a:ext cx="171420" cy="25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F:\1-原创素材\1_mm1102\PPT\PPT_014\materaials\page_7.png">
                <a:extLst>
                  <a:ext uri="{FF2B5EF4-FFF2-40B4-BE49-F238E27FC236}">
                    <a16:creationId xmlns:a16="http://schemas.microsoft.com/office/drawing/2014/main" id="{22223FAB-F2BE-3BC0-3C82-F978986727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2512"/>
              <a:stretch>
                <a:fillRect/>
              </a:stretch>
            </p:blipFill>
            <p:spPr bwMode="auto">
              <a:xfrm>
                <a:off x="8912859" y="573309"/>
                <a:ext cx="198086" cy="435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9" descr="F:\1-原创素材\1_mm1102\PPT\PPT_014\materaials\page_8.png">
              <a:extLst>
                <a:ext uri="{FF2B5EF4-FFF2-40B4-BE49-F238E27FC236}">
                  <a16:creationId xmlns:a16="http://schemas.microsoft.com/office/drawing/2014/main" id="{DDCD5641-860C-83AD-C0C0-59757CBE1B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2223"/>
            <a:stretch>
              <a:fillRect/>
            </a:stretch>
          </p:blipFill>
          <p:spPr bwMode="auto">
            <a:xfrm>
              <a:off x="8912859" y="317293"/>
              <a:ext cx="198086" cy="279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组合 2050">
            <a:extLst>
              <a:ext uri="{FF2B5EF4-FFF2-40B4-BE49-F238E27FC236}">
                <a16:creationId xmlns:a16="http://schemas.microsoft.com/office/drawing/2014/main" id="{2B256A87-F720-EE5F-4139-DB2D4D344487}"/>
              </a:ext>
            </a:extLst>
          </p:cNvPr>
          <p:cNvGrpSpPr>
            <a:grpSpLocks/>
          </p:cNvGrpSpPr>
          <p:nvPr userDrawn="1"/>
        </p:nvGrpSpPr>
        <p:grpSpPr bwMode="auto">
          <a:xfrm>
            <a:off x="368300" y="0"/>
            <a:ext cx="11968163" cy="381000"/>
            <a:chOff x="275766" y="485353"/>
            <a:chExt cx="8976754" cy="285425"/>
          </a:xfrm>
        </p:grpSpPr>
        <p:pic>
          <p:nvPicPr>
            <p:cNvPr id="11" name="T1_green" descr="F:\1-原创素材\1_mm1102\PPT\PPT_014\materaials\page_3.png">
              <a:extLst>
                <a:ext uri="{FF2B5EF4-FFF2-40B4-BE49-F238E27FC236}">
                  <a16:creationId xmlns:a16="http://schemas.microsoft.com/office/drawing/2014/main" id="{83B85265-F9D6-AC80-0E91-C89E9AB243FD}"/>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t="79555"/>
            <a:stretch>
              <a:fillRect/>
            </a:stretch>
          </p:blipFill>
          <p:spPr bwMode="auto">
            <a:xfrm>
              <a:off x="275766" y="485353"/>
              <a:ext cx="3352228" cy="11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T3_red" descr="F:\1-原创素材\1_mm1102\PPT\PPT_014\materaials\page_11.png">
              <a:extLst>
                <a:ext uri="{FF2B5EF4-FFF2-40B4-BE49-F238E27FC236}">
                  <a16:creationId xmlns:a16="http://schemas.microsoft.com/office/drawing/2014/main" id="{0F871790-FDFA-313A-051D-4F26090F305E}"/>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t="76958"/>
            <a:stretch>
              <a:fillRect/>
            </a:stretch>
          </p:blipFill>
          <p:spPr bwMode="auto">
            <a:xfrm>
              <a:off x="4601781" y="485353"/>
              <a:ext cx="4154097" cy="11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T4_orange" descr="F:\1-原创素材\1_mm1102\PPT\PPT_014\materaials\page_5.png">
              <a:extLst>
                <a:ext uri="{FF2B5EF4-FFF2-40B4-BE49-F238E27FC236}">
                  <a16:creationId xmlns:a16="http://schemas.microsoft.com/office/drawing/2014/main" id="{BA4018FE-D08F-9C4D-A79E-1DB5EB76BBF6}"/>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t="72482"/>
            <a:stretch>
              <a:fillRect/>
            </a:stretch>
          </p:blipFill>
          <p:spPr bwMode="auto">
            <a:xfrm>
              <a:off x="7393557" y="485353"/>
              <a:ext cx="1858963" cy="18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T2_orange" descr="F:\1-原创素材\1_mm1102\PPT\PPT_014\materaials\page_6.png">
              <a:extLst>
                <a:ext uri="{FF2B5EF4-FFF2-40B4-BE49-F238E27FC236}">
                  <a16:creationId xmlns:a16="http://schemas.microsoft.com/office/drawing/2014/main" id="{36D2CE3C-26D2-39FA-07CA-50CD2969D08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t="50169"/>
            <a:stretch>
              <a:fillRect/>
            </a:stretch>
          </p:blipFill>
          <p:spPr bwMode="auto">
            <a:xfrm>
              <a:off x="2914947" y="485353"/>
              <a:ext cx="2239898" cy="28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组合 2051">
            <a:extLst>
              <a:ext uri="{FF2B5EF4-FFF2-40B4-BE49-F238E27FC236}">
                <a16:creationId xmlns:a16="http://schemas.microsoft.com/office/drawing/2014/main" id="{BED593AB-AC13-0F5F-9005-83A04A5BED4F}"/>
              </a:ext>
            </a:extLst>
          </p:cNvPr>
          <p:cNvGrpSpPr>
            <a:grpSpLocks/>
          </p:cNvGrpSpPr>
          <p:nvPr userDrawn="1"/>
        </p:nvGrpSpPr>
        <p:grpSpPr bwMode="auto">
          <a:xfrm>
            <a:off x="200025" y="6557963"/>
            <a:ext cx="11474450" cy="300037"/>
            <a:chOff x="150297" y="4506158"/>
            <a:chExt cx="8605580" cy="225202"/>
          </a:xfrm>
        </p:grpSpPr>
        <p:pic>
          <p:nvPicPr>
            <p:cNvPr id="16" name="B2_green" descr="F:\1-原创素材\1_mm1102\PPT\PPT_014\materaials\page_10.png">
              <a:extLst>
                <a:ext uri="{FF2B5EF4-FFF2-40B4-BE49-F238E27FC236}">
                  <a16:creationId xmlns:a16="http://schemas.microsoft.com/office/drawing/2014/main" id="{4085254A-0B86-199C-2D57-8F696DC639C2}"/>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t="64667"/>
            <a:stretch>
              <a:fillRect/>
            </a:stretch>
          </p:blipFill>
          <p:spPr bwMode="auto">
            <a:xfrm rot="10800000">
              <a:off x="4612256" y="4506158"/>
              <a:ext cx="4143621" cy="2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B1_red" descr="F:\1-原创素材\1_mm1102\PPT\PPT_014\materaials\page_4.png">
              <a:extLst>
                <a:ext uri="{FF2B5EF4-FFF2-40B4-BE49-F238E27FC236}">
                  <a16:creationId xmlns:a16="http://schemas.microsoft.com/office/drawing/2014/main" id="{18DCBCE4-204E-1952-19E8-6865DCE7B026}"/>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t="70952"/>
            <a:stretch>
              <a:fillRect/>
            </a:stretch>
          </p:blipFill>
          <p:spPr bwMode="auto">
            <a:xfrm rot="10800000">
              <a:off x="150297" y="4562632"/>
              <a:ext cx="5400707" cy="16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19981605"/>
      </p:ext>
    </p:extLst>
  </p:cSld>
  <p:clrMapOvr>
    <a:masterClrMapping/>
  </p:clrMapOvr>
  <p:transition spd="slow" advTm="1000">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bg">
            <a:extLst>
              <a:ext uri="{FF2B5EF4-FFF2-40B4-BE49-F238E27FC236}">
                <a16:creationId xmlns:a16="http://schemas.microsoft.com/office/drawing/2014/main" id="{A4446AD8-1A5F-728E-7F86-A27102C8D3FC}"/>
              </a:ext>
            </a:extLst>
          </p:cNvPr>
          <p:cNvSpPr/>
          <p:nvPr userDrawn="1"/>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pic>
        <p:nvPicPr>
          <p:cNvPr id="3" name="glow">
            <a:extLst>
              <a:ext uri="{FF2B5EF4-FFF2-40B4-BE49-F238E27FC236}">
                <a16:creationId xmlns:a16="http://schemas.microsoft.com/office/drawing/2014/main" id="{00ED9FDF-1AAD-D17A-1FD1-4251938CE2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699" t="1289" r="699" b="153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un cloud" descr="F:\1-原创素材\1_mm1102\PPT\PPT_014\materaials\home_bg_sc.png">
            <a:extLst>
              <a:ext uri="{FF2B5EF4-FFF2-40B4-BE49-F238E27FC236}">
                <a16:creationId xmlns:a16="http://schemas.microsoft.com/office/drawing/2014/main" id="{3663FF0F-2543-EB0B-90D2-36A01B5D46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8900000">
            <a:off x="-3748088" y="-1014413"/>
            <a:ext cx="19688176" cy="1894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earth" descr="F:\1-原创素材\1_mm1102\PPT\PPT_014\materaials\home_bg.png">
            <a:extLst>
              <a:ext uri="{FF2B5EF4-FFF2-40B4-BE49-F238E27FC236}">
                <a16:creationId xmlns:a16="http://schemas.microsoft.com/office/drawing/2014/main" id="{47B21AD6-E624-DD52-BBE4-8BE8583859C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43325" y="-1004888"/>
            <a:ext cx="19678650" cy="1892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train" descr="F:\1-原创素材\1_mm1102\PPT\PPT_014\materaials\home_bg_train.png">
            <a:extLst>
              <a:ext uri="{FF2B5EF4-FFF2-40B4-BE49-F238E27FC236}">
                <a16:creationId xmlns:a16="http://schemas.microsoft.com/office/drawing/2014/main" id="{5BDAAC15-E849-665B-D3C7-DA7D0BC9DC8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8100000">
            <a:off x="114300" y="2478088"/>
            <a:ext cx="11963400" cy="1196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974413"/>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8" presetClass="emph" presetSubtype="0" fill="hold" nodeType="withEffect">
                                  <p:stCondLst>
                                    <p:cond delay="0"/>
                                  </p:stCondLst>
                                  <p:childTnLst>
                                    <p:animRot by="21600000">
                                      <p:cBhvr>
                                        <p:cTn id="9" dur="20000" fill="hold"/>
                                        <p:tgtEl>
                                          <p:spTgt spid="5"/>
                                        </p:tgtEl>
                                        <p:attrNameLst>
                                          <p:attrName>r</p:attrName>
                                        </p:attrNameLst>
                                      </p:cBhvr>
                                    </p:animRot>
                                  </p:childTnLst>
                                </p:cTn>
                              </p:par>
                              <p:par>
                                <p:cTn id="10" presetID="8" presetClass="emph" presetSubtype="0" fill="hold" nodeType="withEffect">
                                  <p:stCondLst>
                                    <p:cond delay="0"/>
                                  </p:stCondLst>
                                  <p:childTnLst>
                                    <p:animRot by="-15600000">
                                      <p:cBhvr>
                                        <p:cTn id="11" dur="16000" fill="hold"/>
                                        <p:tgtEl>
                                          <p:spTgt spid="6"/>
                                        </p:tgtEl>
                                        <p:attrNameLst>
                                          <p:attrName>r</p:attrName>
                                        </p:attrNameLst>
                                      </p:cBhvr>
                                    </p:animRo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par>
                                <p:cTn id="15" presetID="8" presetClass="emph" presetSubtype="0" fill="hold" nodeType="withEffect">
                                  <p:stCondLst>
                                    <p:cond delay="0"/>
                                  </p:stCondLst>
                                  <p:childTnLst>
                                    <p:animRot by="3000000">
                                      <p:cBhvr>
                                        <p:cTn id="16" dur="20000" fill="hold"/>
                                        <p:tgtEl>
                                          <p:spTgt spid="4"/>
                                        </p:tgtEl>
                                        <p:attrNameLst>
                                          <p:attrName>r</p:attrName>
                                        </p:attrNameLst>
                                      </p:cBhvr>
                                    </p:animRo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79B5A-BD4C-5EE7-D62B-0C765E87C5E9}"/>
              </a:ext>
            </a:extLst>
          </p:cNvPr>
          <p:cNvSpPr>
            <a:spLocks noGrp="1"/>
          </p:cNvSpPr>
          <p:nvPr>
            <p:ph type="dt" sz="half" idx="10"/>
          </p:nvPr>
        </p:nvSpPr>
        <p:spPr/>
        <p:txBody>
          <a:bodyPr/>
          <a:lstStyle>
            <a:lvl1pPr>
              <a:defRPr/>
            </a:lvl1pPr>
          </a:lstStyle>
          <a:p>
            <a:pPr>
              <a:defRPr/>
            </a:pPr>
            <a:fld id="{A5FBB29E-CDB2-467D-9069-9AAA6ED4198D}" type="datetimeFigureOut">
              <a:rPr lang="en-US"/>
              <a:pPr>
                <a:defRPr/>
              </a:pPr>
              <a:t>2/22/2024</a:t>
            </a:fld>
            <a:endParaRPr lang="en-US"/>
          </a:p>
        </p:txBody>
      </p:sp>
      <p:sp>
        <p:nvSpPr>
          <p:cNvPr id="5" name="Footer Placeholder 4">
            <a:extLst>
              <a:ext uri="{FF2B5EF4-FFF2-40B4-BE49-F238E27FC236}">
                <a16:creationId xmlns:a16="http://schemas.microsoft.com/office/drawing/2014/main" id="{9BAA1967-CB71-05A3-05C9-F2E8588308A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278BD4-F0B1-528E-E3E2-3CA3F1FED686}"/>
              </a:ext>
            </a:extLst>
          </p:cNvPr>
          <p:cNvSpPr>
            <a:spLocks noGrp="1"/>
          </p:cNvSpPr>
          <p:nvPr>
            <p:ph type="sldNum" sz="quarter" idx="12"/>
          </p:nvPr>
        </p:nvSpPr>
        <p:spPr/>
        <p:txBody>
          <a:bodyPr/>
          <a:lstStyle>
            <a:lvl1pPr>
              <a:defRPr/>
            </a:lvl1pPr>
          </a:lstStyle>
          <a:p>
            <a:fld id="{F9A5714D-3213-41E0-A35F-4015725FB2DC}" type="slidenum">
              <a:rPr lang="en-US" altLang="en-US"/>
              <a:pPr/>
              <a:t>‹#›</a:t>
            </a:fld>
            <a:endParaRPr lang="en-US" altLang="en-US"/>
          </a:p>
        </p:txBody>
      </p:sp>
    </p:spTree>
    <p:extLst>
      <p:ext uri="{BB962C8B-B14F-4D97-AF65-F5344CB8AC3E}">
        <p14:creationId xmlns:p14="http://schemas.microsoft.com/office/powerpoint/2010/main" val="245046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570D5E-F94B-F23E-0FAC-47B261310594}"/>
              </a:ext>
            </a:extLst>
          </p:cNvPr>
          <p:cNvSpPr>
            <a:spLocks noGrp="1"/>
          </p:cNvSpPr>
          <p:nvPr>
            <p:ph type="dt" sz="half" idx="10"/>
          </p:nvPr>
        </p:nvSpPr>
        <p:spPr/>
        <p:txBody>
          <a:bodyPr/>
          <a:lstStyle>
            <a:lvl1pPr>
              <a:defRPr/>
            </a:lvl1pPr>
          </a:lstStyle>
          <a:p>
            <a:pPr>
              <a:defRPr/>
            </a:pPr>
            <a:fld id="{B6F78EC4-5940-4ED7-924B-BBA7AE9B9A35}" type="datetimeFigureOut">
              <a:rPr lang="en-US"/>
              <a:pPr>
                <a:defRPr/>
              </a:pPr>
              <a:t>2/22/2024</a:t>
            </a:fld>
            <a:endParaRPr lang="en-US"/>
          </a:p>
        </p:txBody>
      </p:sp>
      <p:sp>
        <p:nvSpPr>
          <p:cNvPr id="5" name="Footer Placeholder 4">
            <a:extLst>
              <a:ext uri="{FF2B5EF4-FFF2-40B4-BE49-F238E27FC236}">
                <a16:creationId xmlns:a16="http://schemas.microsoft.com/office/drawing/2014/main" id="{483D6777-1AB6-E0F4-694C-4BD00B522F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D1A80F-C90D-8215-1FB1-556F4F059829}"/>
              </a:ext>
            </a:extLst>
          </p:cNvPr>
          <p:cNvSpPr>
            <a:spLocks noGrp="1"/>
          </p:cNvSpPr>
          <p:nvPr>
            <p:ph type="sldNum" sz="quarter" idx="12"/>
          </p:nvPr>
        </p:nvSpPr>
        <p:spPr/>
        <p:txBody>
          <a:bodyPr/>
          <a:lstStyle>
            <a:lvl1pPr>
              <a:defRPr/>
            </a:lvl1pPr>
          </a:lstStyle>
          <a:p>
            <a:fld id="{2B636F7B-4970-43FA-A0E2-F758B5D1EA3C}" type="slidenum">
              <a:rPr lang="en-US" altLang="en-US"/>
              <a:pPr/>
              <a:t>‹#›</a:t>
            </a:fld>
            <a:endParaRPr lang="en-US" altLang="en-US"/>
          </a:p>
        </p:txBody>
      </p:sp>
    </p:spTree>
    <p:extLst>
      <p:ext uri="{BB962C8B-B14F-4D97-AF65-F5344CB8AC3E}">
        <p14:creationId xmlns:p14="http://schemas.microsoft.com/office/powerpoint/2010/main" val="2434429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A508E18-04BC-A365-EF92-753A3044B9C0}"/>
              </a:ext>
            </a:extLst>
          </p:cNvPr>
          <p:cNvSpPr>
            <a:spLocks noGrp="1"/>
          </p:cNvSpPr>
          <p:nvPr>
            <p:ph type="dt" sz="half" idx="10"/>
          </p:nvPr>
        </p:nvSpPr>
        <p:spPr/>
        <p:txBody>
          <a:bodyPr/>
          <a:lstStyle>
            <a:lvl1pPr>
              <a:defRPr/>
            </a:lvl1pPr>
          </a:lstStyle>
          <a:p>
            <a:pPr>
              <a:defRPr/>
            </a:pPr>
            <a:fld id="{CC66B07D-633E-4B33-906A-F83B1B3FF0BB}" type="datetimeFigureOut">
              <a:rPr lang="en-US"/>
              <a:pPr>
                <a:defRPr/>
              </a:pPr>
              <a:t>2/22/2024</a:t>
            </a:fld>
            <a:endParaRPr lang="en-US"/>
          </a:p>
        </p:txBody>
      </p:sp>
      <p:sp>
        <p:nvSpPr>
          <p:cNvPr id="6" name="Footer Placeholder 4">
            <a:extLst>
              <a:ext uri="{FF2B5EF4-FFF2-40B4-BE49-F238E27FC236}">
                <a16:creationId xmlns:a16="http://schemas.microsoft.com/office/drawing/2014/main" id="{7ED12ED9-EEE7-E5C3-6704-EACEE3BA224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A1F60AF-8D8D-3016-C712-AEE5672BCC34}"/>
              </a:ext>
            </a:extLst>
          </p:cNvPr>
          <p:cNvSpPr>
            <a:spLocks noGrp="1"/>
          </p:cNvSpPr>
          <p:nvPr>
            <p:ph type="sldNum" sz="quarter" idx="12"/>
          </p:nvPr>
        </p:nvSpPr>
        <p:spPr/>
        <p:txBody>
          <a:bodyPr/>
          <a:lstStyle>
            <a:lvl1pPr>
              <a:defRPr/>
            </a:lvl1pPr>
          </a:lstStyle>
          <a:p>
            <a:fld id="{E080FAA9-6092-4375-9435-0A8D08F0BB90}" type="slidenum">
              <a:rPr lang="en-US" altLang="en-US"/>
              <a:pPr/>
              <a:t>‹#›</a:t>
            </a:fld>
            <a:endParaRPr lang="en-US" altLang="en-US"/>
          </a:p>
        </p:txBody>
      </p:sp>
    </p:spTree>
    <p:extLst>
      <p:ext uri="{BB962C8B-B14F-4D97-AF65-F5344CB8AC3E}">
        <p14:creationId xmlns:p14="http://schemas.microsoft.com/office/powerpoint/2010/main" val="159017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C431166-AED4-DF0C-73FA-6DB88CA51A2B}"/>
              </a:ext>
            </a:extLst>
          </p:cNvPr>
          <p:cNvSpPr>
            <a:spLocks noGrp="1"/>
          </p:cNvSpPr>
          <p:nvPr>
            <p:ph type="dt" sz="half" idx="10"/>
          </p:nvPr>
        </p:nvSpPr>
        <p:spPr/>
        <p:txBody>
          <a:bodyPr/>
          <a:lstStyle>
            <a:lvl1pPr>
              <a:defRPr/>
            </a:lvl1pPr>
          </a:lstStyle>
          <a:p>
            <a:pPr>
              <a:defRPr/>
            </a:pPr>
            <a:fld id="{37555D0C-B3D1-41D4-AB8E-E0F1252A9A36}" type="datetimeFigureOut">
              <a:rPr lang="en-US"/>
              <a:pPr>
                <a:defRPr/>
              </a:pPr>
              <a:t>2/22/2024</a:t>
            </a:fld>
            <a:endParaRPr lang="en-US"/>
          </a:p>
        </p:txBody>
      </p:sp>
      <p:sp>
        <p:nvSpPr>
          <p:cNvPr id="8" name="Footer Placeholder 4">
            <a:extLst>
              <a:ext uri="{FF2B5EF4-FFF2-40B4-BE49-F238E27FC236}">
                <a16:creationId xmlns:a16="http://schemas.microsoft.com/office/drawing/2014/main" id="{B310685B-A4E6-9608-2A52-01C0C96DFC3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4667979-8A11-2B23-EBF0-259937208536}"/>
              </a:ext>
            </a:extLst>
          </p:cNvPr>
          <p:cNvSpPr>
            <a:spLocks noGrp="1"/>
          </p:cNvSpPr>
          <p:nvPr>
            <p:ph type="sldNum" sz="quarter" idx="12"/>
          </p:nvPr>
        </p:nvSpPr>
        <p:spPr/>
        <p:txBody>
          <a:bodyPr/>
          <a:lstStyle>
            <a:lvl1pPr>
              <a:defRPr/>
            </a:lvl1pPr>
          </a:lstStyle>
          <a:p>
            <a:fld id="{56B9D172-C1F0-4BEC-8E2E-23E17A4D8343}" type="slidenum">
              <a:rPr lang="en-US" altLang="en-US"/>
              <a:pPr/>
              <a:t>‹#›</a:t>
            </a:fld>
            <a:endParaRPr lang="en-US" altLang="en-US"/>
          </a:p>
        </p:txBody>
      </p:sp>
    </p:spTree>
    <p:extLst>
      <p:ext uri="{BB962C8B-B14F-4D97-AF65-F5344CB8AC3E}">
        <p14:creationId xmlns:p14="http://schemas.microsoft.com/office/powerpoint/2010/main" val="246468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32106EB-71BF-2F3F-F882-C5D3243D71B7}"/>
              </a:ext>
            </a:extLst>
          </p:cNvPr>
          <p:cNvSpPr>
            <a:spLocks noGrp="1"/>
          </p:cNvSpPr>
          <p:nvPr>
            <p:ph type="dt" sz="half" idx="10"/>
          </p:nvPr>
        </p:nvSpPr>
        <p:spPr/>
        <p:txBody>
          <a:bodyPr/>
          <a:lstStyle>
            <a:lvl1pPr>
              <a:defRPr/>
            </a:lvl1pPr>
          </a:lstStyle>
          <a:p>
            <a:pPr>
              <a:defRPr/>
            </a:pPr>
            <a:fld id="{B985543B-41C8-44D3-82DA-9998D9F7606A}" type="datetimeFigureOut">
              <a:rPr lang="en-US"/>
              <a:pPr>
                <a:defRPr/>
              </a:pPr>
              <a:t>2/22/2024</a:t>
            </a:fld>
            <a:endParaRPr lang="en-US"/>
          </a:p>
        </p:txBody>
      </p:sp>
      <p:sp>
        <p:nvSpPr>
          <p:cNvPr id="4" name="Footer Placeholder 4">
            <a:extLst>
              <a:ext uri="{FF2B5EF4-FFF2-40B4-BE49-F238E27FC236}">
                <a16:creationId xmlns:a16="http://schemas.microsoft.com/office/drawing/2014/main" id="{C2A0374F-0B76-DDE0-40AE-EF71B3ADC47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7655B0F-7E1B-C55E-AC45-BF82E46DA905}"/>
              </a:ext>
            </a:extLst>
          </p:cNvPr>
          <p:cNvSpPr>
            <a:spLocks noGrp="1"/>
          </p:cNvSpPr>
          <p:nvPr>
            <p:ph type="sldNum" sz="quarter" idx="12"/>
          </p:nvPr>
        </p:nvSpPr>
        <p:spPr/>
        <p:txBody>
          <a:bodyPr/>
          <a:lstStyle>
            <a:lvl1pPr>
              <a:defRPr/>
            </a:lvl1pPr>
          </a:lstStyle>
          <a:p>
            <a:fld id="{676EB957-C6AB-4084-9722-EB3EAD97AA1A}" type="slidenum">
              <a:rPr lang="en-US" altLang="en-US"/>
              <a:pPr/>
              <a:t>‹#›</a:t>
            </a:fld>
            <a:endParaRPr lang="en-US" altLang="en-US"/>
          </a:p>
        </p:txBody>
      </p:sp>
    </p:spTree>
    <p:extLst>
      <p:ext uri="{BB962C8B-B14F-4D97-AF65-F5344CB8AC3E}">
        <p14:creationId xmlns:p14="http://schemas.microsoft.com/office/powerpoint/2010/main" val="719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CD796C1-619C-EA11-228C-864AB0FDF9F5}"/>
              </a:ext>
            </a:extLst>
          </p:cNvPr>
          <p:cNvSpPr>
            <a:spLocks noGrp="1"/>
          </p:cNvSpPr>
          <p:nvPr>
            <p:ph type="dt" sz="half" idx="10"/>
          </p:nvPr>
        </p:nvSpPr>
        <p:spPr/>
        <p:txBody>
          <a:bodyPr/>
          <a:lstStyle>
            <a:lvl1pPr>
              <a:defRPr/>
            </a:lvl1pPr>
          </a:lstStyle>
          <a:p>
            <a:pPr>
              <a:defRPr/>
            </a:pPr>
            <a:fld id="{B6AD89B6-6EEF-4ED9-BFC1-D022B6185FBD}" type="datetimeFigureOut">
              <a:rPr lang="en-US"/>
              <a:pPr>
                <a:defRPr/>
              </a:pPr>
              <a:t>2/22/2024</a:t>
            </a:fld>
            <a:endParaRPr lang="en-US"/>
          </a:p>
        </p:txBody>
      </p:sp>
      <p:sp>
        <p:nvSpPr>
          <p:cNvPr id="3" name="Footer Placeholder 4">
            <a:extLst>
              <a:ext uri="{FF2B5EF4-FFF2-40B4-BE49-F238E27FC236}">
                <a16:creationId xmlns:a16="http://schemas.microsoft.com/office/drawing/2014/main" id="{B3B1C832-36BF-5E85-9A16-7AC426367C9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DEB65FC-F441-E5BE-C7E1-011C7E7E1589}"/>
              </a:ext>
            </a:extLst>
          </p:cNvPr>
          <p:cNvSpPr>
            <a:spLocks noGrp="1"/>
          </p:cNvSpPr>
          <p:nvPr>
            <p:ph type="sldNum" sz="quarter" idx="12"/>
          </p:nvPr>
        </p:nvSpPr>
        <p:spPr/>
        <p:txBody>
          <a:bodyPr/>
          <a:lstStyle>
            <a:lvl1pPr>
              <a:defRPr/>
            </a:lvl1pPr>
          </a:lstStyle>
          <a:p>
            <a:fld id="{7E096CF9-DE84-4F0C-A085-FFDBDFE88916}" type="slidenum">
              <a:rPr lang="en-US" altLang="en-US"/>
              <a:pPr/>
              <a:t>‹#›</a:t>
            </a:fld>
            <a:endParaRPr lang="en-US" altLang="en-US"/>
          </a:p>
        </p:txBody>
      </p:sp>
    </p:spTree>
    <p:extLst>
      <p:ext uri="{BB962C8B-B14F-4D97-AF65-F5344CB8AC3E}">
        <p14:creationId xmlns:p14="http://schemas.microsoft.com/office/powerpoint/2010/main" val="1931320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7065047-8B88-134B-854D-D9250A0CCB53}"/>
              </a:ext>
            </a:extLst>
          </p:cNvPr>
          <p:cNvSpPr>
            <a:spLocks noGrp="1"/>
          </p:cNvSpPr>
          <p:nvPr>
            <p:ph type="dt" sz="half" idx="10"/>
          </p:nvPr>
        </p:nvSpPr>
        <p:spPr/>
        <p:txBody>
          <a:bodyPr/>
          <a:lstStyle>
            <a:lvl1pPr>
              <a:defRPr/>
            </a:lvl1pPr>
          </a:lstStyle>
          <a:p>
            <a:pPr>
              <a:defRPr/>
            </a:pPr>
            <a:fld id="{71C36846-068C-463B-AFD5-9CEB55879270}" type="datetimeFigureOut">
              <a:rPr lang="en-US"/>
              <a:pPr>
                <a:defRPr/>
              </a:pPr>
              <a:t>2/22/2024</a:t>
            </a:fld>
            <a:endParaRPr lang="en-US"/>
          </a:p>
        </p:txBody>
      </p:sp>
      <p:sp>
        <p:nvSpPr>
          <p:cNvPr id="6" name="Footer Placeholder 4">
            <a:extLst>
              <a:ext uri="{FF2B5EF4-FFF2-40B4-BE49-F238E27FC236}">
                <a16:creationId xmlns:a16="http://schemas.microsoft.com/office/drawing/2014/main" id="{AF0787BF-B7F3-24E3-BC48-93700496FA5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0D7D4B9-1DE5-9E99-2D93-BB3B3EBE8522}"/>
              </a:ext>
            </a:extLst>
          </p:cNvPr>
          <p:cNvSpPr>
            <a:spLocks noGrp="1"/>
          </p:cNvSpPr>
          <p:nvPr>
            <p:ph type="sldNum" sz="quarter" idx="12"/>
          </p:nvPr>
        </p:nvSpPr>
        <p:spPr/>
        <p:txBody>
          <a:bodyPr/>
          <a:lstStyle>
            <a:lvl1pPr>
              <a:defRPr/>
            </a:lvl1pPr>
          </a:lstStyle>
          <a:p>
            <a:fld id="{3FC874A3-AF69-4468-908F-7F2759499899}" type="slidenum">
              <a:rPr lang="en-US" altLang="en-US"/>
              <a:pPr/>
              <a:t>‹#›</a:t>
            </a:fld>
            <a:endParaRPr lang="en-US" altLang="en-US"/>
          </a:p>
        </p:txBody>
      </p:sp>
    </p:spTree>
    <p:extLst>
      <p:ext uri="{BB962C8B-B14F-4D97-AF65-F5344CB8AC3E}">
        <p14:creationId xmlns:p14="http://schemas.microsoft.com/office/powerpoint/2010/main" val="218544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275A644-0C26-4B71-A241-337C04EDD8DF}"/>
              </a:ext>
            </a:extLst>
          </p:cNvPr>
          <p:cNvSpPr>
            <a:spLocks noGrp="1"/>
          </p:cNvSpPr>
          <p:nvPr>
            <p:ph type="dt" sz="half" idx="10"/>
          </p:nvPr>
        </p:nvSpPr>
        <p:spPr/>
        <p:txBody>
          <a:bodyPr/>
          <a:lstStyle>
            <a:lvl1pPr>
              <a:defRPr/>
            </a:lvl1pPr>
          </a:lstStyle>
          <a:p>
            <a:pPr>
              <a:defRPr/>
            </a:pPr>
            <a:fld id="{9DC1435F-D7C6-4C7E-AF98-7FF698E70DC3}" type="datetimeFigureOut">
              <a:rPr lang="en-US"/>
              <a:pPr>
                <a:defRPr/>
              </a:pPr>
              <a:t>2/22/2024</a:t>
            </a:fld>
            <a:endParaRPr lang="en-US"/>
          </a:p>
        </p:txBody>
      </p:sp>
      <p:sp>
        <p:nvSpPr>
          <p:cNvPr id="6" name="Footer Placeholder 4">
            <a:extLst>
              <a:ext uri="{FF2B5EF4-FFF2-40B4-BE49-F238E27FC236}">
                <a16:creationId xmlns:a16="http://schemas.microsoft.com/office/drawing/2014/main" id="{C450F25B-CA93-A089-76EB-24B240AEF9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985B967-F58A-0551-4668-EF80A07EF918}"/>
              </a:ext>
            </a:extLst>
          </p:cNvPr>
          <p:cNvSpPr>
            <a:spLocks noGrp="1"/>
          </p:cNvSpPr>
          <p:nvPr>
            <p:ph type="sldNum" sz="quarter" idx="12"/>
          </p:nvPr>
        </p:nvSpPr>
        <p:spPr/>
        <p:txBody>
          <a:bodyPr/>
          <a:lstStyle>
            <a:lvl1pPr>
              <a:defRPr/>
            </a:lvl1pPr>
          </a:lstStyle>
          <a:p>
            <a:fld id="{8E341B77-5487-41C8-85D8-933FC56DA579}" type="slidenum">
              <a:rPr lang="en-US" altLang="en-US"/>
              <a:pPr/>
              <a:t>‹#›</a:t>
            </a:fld>
            <a:endParaRPr lang="en-US" altLang="en-US"/>
          </a:p>
        </p:txBody>
      </p:sp>
    </p:spTree>
    <p:extLst>
      <p:ext uri="{BB962C8B-B14F-4D97-AF65-F5344CB8AC3E}">
        <p14:creationId xmlns:p14="http://schemas.microsoft.com/office/powerpoint/2010/main" val="267417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936AC0F-BC97-74DB-262E-2DCF4BE9A00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9A909D5-CE88-5F29-92B1-96FD0FF9B19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620C161-092A-2A69-3E1F-B7B58FD9C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A576819-9903-415E-9904-0F586AC1F911}" type="datetimeFigureOut">
              <a:rPr lang="en-US"/>
              <a:pPr>
                <a:defRPr/>
              </a:pPr>
              <a:t>2/22/2024</a:t>
            </a:fld>
            <a:endParaRPr lang="en-US"/>
          </a:p>
        </p:txBody>
      </p:sp>
      <p:sp>
        <p:nvSpPr>
          <p:cNvPr id="5" name="Footer Placeholder 4">
            <a:extLst>
              <a:ext uri="{FF2B5EF4-FFF2-40B4-BE49-F238E27FC236}">
                <a16:creationId xmlns:a16="http://schemas.microsoft.com/office/drawing/2014/main" id="{97BE850D-324E-34E7-1963-04EC05F24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368E83D-821B-4AFD-98C2-D4C29E192EEF}"/>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E1921A1-FCE7-451A-B4BB-5DEDADE3188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5.jpe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C8B2A818-9F0D-ADA7-F6F7-8EEB49251745}"/>
              </a:ext>
            </a:extLst>
          </p:cNvPr>
          <p:cNvSpPr txBox="1">
            <a:spLocks noChangeArrowheads="1"/>
          </p:cNvSpPr>
          <p:nvPr/>
        </p:nvSpPr>
        <p:spPr bwMode="auto">
          <a:xfrm>
            <a:off x="1042988" y="657225"/>
            <a:ext cx="962025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000" b="1">
                <a:latin typeface="Times New Roman" panose="02020603050405020304" pitchFamily="18" charset="0"/>
                <a:cs typeface="Times New Roman" panose="02020603050405020304" pitchFamily="18" charset="0"/>
              </a:rPr>
              <a:t>I.Gi</a:t>
            </a:r>
            <a:r>
              <a:rPr lang="vi-VN" altLang="en-US" sz="3000" b="1">
                <a:latin typeface="Times New Roman" panose="02020603050405020304" pitchFamily="18" charset="0"/>
                <a:cs typeface="Times New Roman" panose="02020603050405020304" pitchFamily="18" charset="0"/>
              </a:rPr>
              <a:t>ới thiệu chung về môn ngữ văn:</a:t>
            </a:r>
            <a:endParaRPr lang="en-US" altLang="en-US" sz="300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sz="3000">
                <a:latin typeface="Times New Roman" panose="02020603050405020304" pitchFamily="18" charset="0"/>
                <a:cs typeface="Times New Roman" panose="02020603050405020304" pitchFamily="18" charset="0"/>
              </a:rPr>
              <a:t> Chương trình khơi gợi những tình cảm đẹp tiềm ẩn trong tâm hồn con người.Văn chương làm phòng phú thêm đời sống tình cảm con người. Thật đáng buồn nếu con người VN hiên đại giỏi về kiến thức tự nhiên, xã hội mà lại thiết đi một trái tim biết yêu cái đẹp và giàu lòng yêu thương. Với những lời ngắn gọn dưới đây, mong các em học tốt và yêu thích môn ngữ văn hơn.</a:t>
            </a:r>
          </a:p>
          <a:p>
            <a:pPr>
              <a:lnSpc>
                <a:spcPct val="100000"/>
              </a:lnSpc>
              <a:spcBef>
                <a:spcPct val="0"/>
              </a:spcBef>
              <a:buFontTx/>
              <a:buNone/>
            </a:pPr>
            <a:endParaRPr lang="en-US" altLang="en-US" sz="3000">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9573A7-870D-D396-09C4-A4192E76BAE9}"/>
              </a:ext>
            </a:extLst>
          </p:cNvPr>
          <p:cNvSpPr txBox="1">
            <a:spLocks noChangeArrowheads="1"/>
          </p:cNvSpPr>
          <p:nvPr/>
        </p:nvSpPr>
        <p:spPr bwMode="auto">
          <a:xfrm>
            <a:off x="2317750" y="735013"/>
            <a:ext cx="7554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b="1">
                <a:solidFill>
                  <a:srgbClr val="0070C0"/>
                </a:solidFill>
                <a:cs typeface="Times New Roman" panose="02020603050405020304" pitchFamily="18" charset="0"/>
              </a:rPr>
              <a:t>b. Phương pháp đặc thù môn Ngữ Văn</a:t>
            </a:r>
          </a:p>
        </p:txBody>
      </p:sp>
      <p:graphicFrame>
        <p:nvGraphicFramePr>
          <p:cNvPr id="4" name="Diagram 3">
            <a:extLst>
              <a:ext uri="{FF2B5EF4-FFF2-40B4-BE49-F238E27FC236}">
                <a16:creationId xmlns:a16="http://schemas.microsoft.com/office/drawing/2014/main" id="{C14ECDED-1BCA-9C7B-33F5-CBE1688ED831}"/>
              </a:ext>
            </a:extLst>
          </p:cNvPr>
          <p:cNvGraphicFramePr/>
          <p:nvPr/>
        </p:nvGraphicFramePr>
        <p:xfrm>
          <a:off x="803274" y="1253066"/>
          <a:ext cx="1086485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DBB6C125-7554-36E5-B7AD-EACA60A67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468" t="34166" r="3360" b="23611"/>
          <a:stretch>
            <a:fillRect/>
          </a:stretch>
        </p:blipFill>
        <p:spPr bwMode="auto">
          <a:xfrm>
            <a:off x="331788" y="361950"/>
            <a:ext cx="9545637"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0">
            <a:extLst>
              <a:ext uri="{FF2B5EF4-FFF2-40B4-BE49-F238E27FC236}">
                <a16:creationId xmlns:a16="http://schemas.microsoft.com/office/drawing/2014/main" id="{E0D941EA-910E-0963-B013-F25CD51053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3338" y="2265363"/>
            <a:ext cx="4325937" cy="43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CB9DC4-F5AA-346D-0EED-642AD3F48470}"/>
              </a:ext>
            </a:extLst>
          </p:cNvPr>
          <p:cNvSpPr txBox="1"/>
          <p:nvPr/>
        </p:nvSpPr>
        <p:spPr>
          <a:xfrm>
            <a:off x="546100" y="409575"/>
            <a:ext cx="11341100" cy="6186488"/>
          </a:xfrm>
          <a:prstGeom prst="rect">
            <a:avLst/>
          </a:prstGeom>
          <a:noFill/>
        </p:spPr>
        <p:txBody>
          <a:bodyPr>
            <a:spAutoFit/>
          </a:bodyPr>
          <a:lstStyle/>
          <a:p>
            <a:pPr algn="ctr">
              <a:defRPr/>
            </a:pPr>
            <a:r>
              <a:rPr lang="en-US" sz="2200" b="1" u="sng">
                <a:solidFill>
                  <a:srgbClr val="FF0000"/>
                </a:solidFill>
                <a:latin typeface="Times New Roman" pitchFamily="18" charset="0"/>
                <a:cs typeface="Times New Roman" pitchFamily="18" charset="0"/>
              </a:rPr>
              <a:t>4. NỘI DUNG , YÊU CẦU MÔN HỌC </a:t>
            </a:r>
          </a:p>
          <a:p>
            <a:pPr>
              <a:defRPr/>
            </a:pPr>
            <a:r>
              <a:rPr lang="en-US" sz="2200" b="1">
                <a:latin typeface="Times New Roman" pitchFamily="18" charset="0"/>
                <a:cs typeface="Times New Roman" pitchFamily="18" charset="0"/>
              </a:rPr>
              <a:t>a.Soạn bài , đọc bài ( trước khi lên lớp)</a:t>
            </a:r>
          </a:p>
          <a:p>
            <a:pPr marL="285750" indent="-285750">
              <a:buFontTx/>
              <a:buChar char="-"/>
              <a:defRPr/>
            </a:pPr>
            <a:r>
              <a:rPr lang="en-US" sz="2200">
                <a:latin typeface="Times New Roman" pitchFamily="18" charset="0"/>
                <a:cs typeface="Times New Roman" pitchFamily="18" charset="0"/>
              </a:rPr>
              <a:t>Trả lời những câu hỏi đọc hiểu SGK.</a:t>
            </a:r>
          </a:p>
          <a:p>
            <a:pPr marL="285750" indent="-285750">
              <a:buFontTx/>
              <a:buChar char="-"/>
              <a:defRPr/>
            </a:pPr>
            <a:r>
              <a:rPr lang="en-US" sz="2200">
                <a:latin typeface="Times New Roman" pitchFamily="18" charset="0"/>
                <a:cs typeface="Times New Roman" pitchFamily="18" charset="0"/>
              </a:rPr>
              <a:t>Đọc – tóm tắt văn bản.</a:t>
            </a:r>
          </a:p>
          <a:p>
            <a:pPr marL="285750" indent="-285750">
              <a:buFontTx/>
              <a:buChar char="-"/>
              <a:defRPr/>
            </a:pPr>
            <a:r>
              <a:rPr lang="en-US" sz="2200">
                <a:latin typeface="Times New Roman" pitchFamily="18" charset="0"/>
                <a:cs typeface="Times New Roman" pitchFamily="18" charset="0"/>
              </a:rPr>
              <a:t>Đọc- tìm hiểu chú thích , những từ khó.</a:t>
            </a:r>
          </a:p>
          <a:p>
            <a:pPr>
              <a:defRPr/>
            </a:pPr>
            <a:r>
              <a:rPr lang="en-US" sz="2200" b="1">
                <a:latin typeface="Times New Roman" pitchFamily="18" charset="0"/>
                <a:cs typeface="Times New Roman" pitchFamily="18" charset="0"/>
              </a:rPr>
              <a:t>b. Ghi bài: </a:t>
            </a:r>
          </a:p>
          <a:p>
            <a:pPr marL="285750" indent="-285750">
              <a:buFontTx/>
              <a:buChar char="-"/>
              <a:defRPr/>
            </a:pPr>
            <a:r>
              <a:rPr lang="en-US" sz="2200">
                <a:latin typeface="Times New Roman" pitchFamily="18" charset="0"/>
                <a:cs typeface="Times New Roman" pitchFamily="18" charset="0"/>
              </a:rPr>
              <a:t>Ghi chép nhanh, trình bày sạch sẽ, khoa học.</a:t>
            </a:r>
          </a:p>
          <a:p>
            <a:pPr marL="285750" indent="-285750">
              <a:buFontTx/>
              <a:buChar char="-"/>
              <a:defRPr/>
            </a:pPr>
            <a:r>
              <a:rPr lang="en-US" sz="2200">
                <a:latin typeface="Times New Roman" pitchFamily="18" charset="0"/>
                <a:cs typeface="Times New Roman" pitchFamily="18" charset="0"/>
              </a:rPr>
              <a:t>Ghi chép đầy đủ những nội dung chính của bài học </a:t>
            </a:r>
          </a:p>
          <a:p>
            <a:pPr marL="285750" indent="-285750">
              <a:buFontTx/>
              <a:buChar char="-"/>
              <a:defRPr/>
            </a:pPr>
            <a:r>
              <a:rPr lang="en-US" sz="2200">
                <a:latin typeface="Times New Roman" pitchFamily="18" charset="0"/>
                <a:cs typeface="Times New Roman" pitchFamily="18" charset="0"/>
              </a:rPr>
              <a:t>Mỗi bài ghi đều ghi đủ ngày tháng, tiết, tên bài...</a:t>
            </a:r>
          </a:p>
          <a:p>
            <a:pPr>
              <a:defRPr/>
            </a:pPr>
            <a:r>
              <a:rPr lang="en-US" sz="2200" b="1">
                <a:latin typeface="Times New Roman" pitchFamily="18" charset="0"/>
                <a:cs typeface="Times New Roman" pitchFamily="18" charset="0"/>
              </a:rPr>
              <a:t>c. Làm bài: </a:t>
            </a:r>
          </a:p>
          <a:p>
            <a:pPr marL="285750" indent="-285750">
              <a:buFontTx/>
              <a:buChar char="-"/>
              <a:defRPr/>
            </a:pPr>
            <a:r>
              <a:rPr lang="en-US" sz="2200">
                <a:latin typeface="Times New Roman" pitchFamily="18" charset="0"/>
                <a:cs typeface="Times New Roman" pitchFamily="18" charset="0"/>
              </a:rPr>
              <a:t>Làm bài tập đầy đủ.</a:t>
            </a:r>
          </a:p>
          <a:p>
            <a:pPr marL="285750" indent="-285750">
              <a:buFontTx/>
              <a:buChar char="-"/>
              <a:defRPr/>
            </a:pPr>
            <a:r>
              <a:rPr lang="en-US" sz="2200">
                <a:latin typeface="Times New Roman" pitchFamily="18" charset="0"/>
                <a:cs typeface="Times New Roman" pitchFamily="18" charset="0"/>
              </a:rPr>
              <a:t>Trình bày sạch sẽ, nộp bài đầy đủ, đúng lịch.</a:t>
            </a:r>
          </a:p>
          <a:p>
            <a:pPr>
              <a:defRPr/>
            </a:pPr>
            <a:r>
              <a:rPr lang="en-US" sz="2200" b="1">
                <a:latin typeface="Times New Roman" pitchFamily="18" charset="0"/>
                <a:cs typeface="Times New Roman" pitchFamily="18" charset="0"/>
              </a:rPr>
              <a:t>d. Kiểm tra đánh giá: </a:t>
            </a:r>
          </a:p>
          <a:p>
            <a:pPr marL="285750" indent="-285750">
              <a:buFontTx/>
              <a:buChar char="-"/>
              <a:defRPr/>
            </a:pPr>
            <a:r>
              <a:rPr lang="en-US" sz="2200">
                <a:latin typeface="Times New Roman" pitchFamily="18" charset="0"/>
                <a:cs typeface="Times New Roman" pitchFamily="18" charset="0"/>
              </a:rPr>
              <a:t>04 bài kiểm tra đánh giá thường xuyên </a:t>
            </a:r>
          </a:p>
          <a:p>
            <a:pPr marL="285750" indent="-285750">
              <a:buFontTx/>
              <a:buChar char="-"/>
              <a:defRPr/>
            </a:pPr>
            <a:r>
              <a:rPr lang="en-US" sz="2200">
                <a:latin typeface="Times New Roman" pitchFamily="18" charset="0"/>
                <a:cs typeface="Times New Roman" pitchFamily="18" charset="0"/>
              </a:rPr>
              <a:t>01 bài kiểm tra giữa kì . </a:t>
            </a:r>
          </a:p>
          <a:p>
            <a:pPr marL="285750" indent="-285750">
              <a:buFontTx/>
              <a:buChar char="-"/>
              <a:defRPr/>
            </a:pPr>
            <a:r>
              <a:rPr lang="en-US" sz="2200">
                <a:latin typeface="Times New Roman" pitchFamily="18" charset="0"/>
                <a:cs typeface="Times New Roman" pitchFamily="18" charset="0"/>
              </a:rPr>
              <a:t>01 bài kiểm tra cuối kì</a:t>
            </a:r>
          </a:p>
          <a:p>
            <a:pPr marL="285750" indent="-285750">
              <a:buFontTx/>
              <a:buChar char="-"/>
              <a:defRPr/>
            </a:pPr>
            <a:r>
              <a:rPr lang="en-US" sz="2200">
                <a:latin typeface="Times New Roman" pitchFamily="18" charset="0"/>
                <a:cs typeface="Times New Roman" pitchFamily="18" charset="0"/>
              </a:rPr>
              <a:t>Kiểm tra bằng nhiều hình thức : làm bài miệng, viết đoạn văn, thuyết trình, làm bài thực hành....</a:t>
            </a:r>
          </a:p>
          <a:p>
            <a:pPr>
              <a:defRPr/>
            </a:pPr>
            <a:r>
              <a:rPr lang="en-US" sz="2200" b="1">
                <a:latin typeface="Times New Roman" pitchFamily="18" charset="0"/>
                <a:cs typeface="Times New Roman" pitchFamily="18" charset="0"/>
              </a:rPr>
              <a:t>e.  Định hướng bài kiểm tra </a:t>
            </a:r>
            <a:r>
              <a:rPr lang="en-US" sz="2200">
                <a:latin typeface="Times New Roman" pitchFamily="18" charset="0"/>
                <a:cs typeface="Times New Roman" pitchFamily="18" charset="0"/>
              </a:rPr>
              <a:t>( dạng đề thi vào 10 THPT – Đề mở )</a:t>
            </a:r>
          </a:p>
        </p:txBody>
      </p:sp>
    </p:spTree>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BE24CB46-7716-C157-2533-229AD973FF26}"/>
              </a:ext>
            </a:extLst>
          </p:cNvPr>
          <p:cNvSpPr txBox="1">
            <a:spLocks noChangeArrowheads="1"/>
          </p:cNvSpPr>
          <p:nvPr/>
        </p:nvSpPr>
        <p:spPr bwMode="auto">
          <a:xfrm>
            <a:off x="1377950" y="314325"/>
            <a:ext cx="96488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NHỮNG KHÓ KHĂN VÀ THUẬN LỢI CỦA VIỆC HỌC ONLINE</a:t>
            </a:r>
            <a:endParaRPr lang="vi-VN" altLang="en-US" sz="4000" b="1">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C80916AC-287C-B118-E118-EE28A967CB88}"/>
              </a:ext>
            </a:extLst>
          </p:cNvPr>
          <p:cNvGraphicFramePr>
            <a:graphicFrameLocks noGrp="1"/>
          </p:cNvGraphicFramePr>
          <p:nvPr/>
        </p:nvGraphicFramePr>
        <p:xfrm>
          <a:off x="355600" y="1636713"/>
          <a:ext cx="11545888" cy="4740275"/>
        </p:xfrm>
        <a:graphic>
          <a:graphicData uri="http://schemas.openxmlformats.org/drawingml/2006/table">
            <a:tbl>
              <a:tblPr firstRow="1" bandRow="1">
                <a:tableStyleId>{5C22544A-7EE6-4342-B048-85BDC9FD1C3A}</a:tableStyleId>
              </a:tblPr>
              <a:tblGrid>
                <a:gridCol w="5772944">
                  <a:extLst>
                    <a:ext uri="{9D8B030D-6E8A-4147-A177-3AD203B41FA5}">
                      <a16:colId xmlns:a16="http://schemas.microsoft.com/office/drawing/2014/main" val="20000"/>
                    </a:ext>
                  </a:extLst>
                </a:gridCol>
                <a:gridCol w="5772944">
                  <a:extLst>
                    <a:ext uri="{9D8B030D-6E8A-4147-A177-3AD203B41FA5}">
                      <a16:colId xmlns:a16="http://schemas.microsoft.com/office/drawing/2014/main" val="20001"/>
                    </a:ext>
                  </a:extLst>
                </a:gridCol>
              </a:tblGrid>
              <a:tr h="442019">
                <a:tc>
                  <a:txBody>
                    <a:bodyPr/>
                    <a:lstStyle/>
                    <a:p>
                      <a:pPr algn="ctr"/>
                      <a:r>
                        <a:rPr lang="en-US" sz="2300">
                          <a:latin typeface="Times New Roman" pitchFamily="18" charset="0"/>
                          <a:cs typeface="Times New Roman" pitchFamily="18" charset="0"/>
                        </a:rPr>
                        <a:t>KHÓ</a:t>
                      </a:r>
                      <a:r>
                        <a:rPr lang="en-US" sz="2300" baseline="0">
                          <a:latin typeface="Times New Roman" pitchFamily="18" charset="0"/>
                          <a:cs typeface="Times New Roman" pitchFamily="18" charset="0"/>
                        </a:rPr>
                        <a:t> KHĂN</a:t>
                      </a:r>
                      <a:endParaRPr lang="vi-VN" sz="2300">
                        <a:latin typeface="Times New Roman" pitchFamily="18" charset="0"/>
                        <a:cs typeface="Times New Roman" pitchFamily="18" charset="0"/>
                      </a:endParaRPr>
                    </a:p>
                  </a:txBody>
                  <a:tcPr marL="91439" marR="91439" marT="45726" marB="45726"/>
                </a:tc>
                <a:tc>
                  <a:txBody>
                    <a:bodyPr/>
                    <a:lstStyle/>
                    <a:p>
                      <a:pPr algn="ctr"/>
                      <a:r>
                        <a:rPr lang="en-US" sz="2300">
                          <a:latin typeface="Times New Roman" pitchFamily="18" charset="0"/>
                          <a:cs typeface="Times New Roman" pitchFamily="18" charset="0"/>
                        </a:rPr>
                        <a:t>THUẬN</a:t>
                      </a:r>
                      <a:r>
                        <a:rPr lang="en-US" sz="2300" baseline="0">
                          <a:latin typeface="Times New Roman" pitchFamily="18" charset="0"/>
                          <a:cs typeface="Times New Roman" pitchFamily="18" charset="0"/>
                        </a:rPr>
                        <a:t> LỢI </a:t>
                      </a:r>
                      <a:endParaRPr lang="vi-VN" sz="2300">
                        <a:latin typeface="Times New Roman" pitchFamily="18" charset="0"/>
                        <a:cs typeface="Times New Roman" pitchFamily="18" charset="0"/>
                      </a:endParaRPr>
                    </a:p>
                  </a:txBody>
                  <a:tcPr marL="91439" marR="91439" marT="45726" marB="45726"/>
                </a:tc>
                <a:extLst>
                  <a:ext uri="{0D108BD9-81ED-4DB2-BD59-A6C34878D82A}">
                    <a16:rowId xmlns:a16="http://schemas.microsoft.com/office/drawing/2014/main" val="10000"/>
                  </a:ext>
                </a:extLst>
              </a:tr>
              <a:tr h="4298256">
                <a:tc>
                  <a:txBody>
                    <a:bodyPr/>
                    <a:lstStyle/>
                    <a:p>
                      <a:pPr marL="285750" indent="-285750">
                        <a:buFontTx/>
                        <a:buChar char="-"/>
                      </a:pPr>
                      <a:r>
                        <a:rPr lang="en-US" sz="2300">
                          <a:latin typeface="Times New Roman" pitchFamily="18" charset="0"/>
                          <a:cs typeface="Times New Roman" pitchFamily="18" charset="0"/>
                        </a:rPr>
                        <a:t>Kĩ</a:t>
                      </a:r>
                      <a:r>
                        <a:rPr lang="en-US" sz="2300" baseline="0">
                          <a:latin typeface="Times New Roman" pitchFamily="18" charset="0"/>
                          <a:cs typeface="Times New Roman" pitchFamily="18" charset="0"/>
                        </a:rPr>
                        <a:t> thuật : Kết nối mạng không ổn định.</a:t>
                      </a:r>
                    </a:p>
                    <a:p>
                      <a:pPr marL="285750" indent="-285750">
                        <a:buFontTx/>
                        <a:buChar char="-"/>
                      </a:pPr>
                      <a:r>
                        <a:rPr lang="en-US" sz="2300" baseline="0">
                          <a:latin typeface="Times New Roman" pitchFamily="18" charset="0"/>
                          <a:cs typeface="Times New Roman" pitchFamily="18" charset="0"/>
                        </a:rPr>
                        <a:t>HS chưa có đầy đủ các phương tiện học tập để thỏa mãn những yêu cầu của môn học ( Mic, loa, camera..)</a:t>
                      </a:r>
                    </a:p>
                    <a:p>
                      <a:pPr marL="285750" indent="-285750">
                        <a:buFontTx/>
                        <a:buChar char="-"/>
                      </a:pPr>
                      <a:r>
                        <a:rPr lang="en-US" sz="2300" baseline="0">
                          <a:latin typeface="Times New Roman" pitchFamily="18" charset="0"/>
                          <a:cs typeface="Times New Roman" pitchFamily="18" charset="0"/>
                        </a:rPr>
                        <a:t>HS có thể không được tiếp cận và hướng dẫn trực tiếp. </a:t>
                      </a:r>
                    </a:p>
                    <a:p>
                      <a:pPr marL="285750" indent="-285750">
                        <a:buFontTx/>
                        <a:buChar char="-"/>
                      </a:pPr>
                      <a:r>
                        <a:rPr lang="en-US" sz="2300" baseline="0">
                          <a:latin typeface="Times New Roman" pitchFamily="18" charset="0"/>
                          <a:cs typeface="Times New Roman" pitchFamily="18" charset="0"/>
                        </a:rPr>
                        <a:t>HS chỉ thực sự hiểu bài, học bài nếu có tính tự giác cao. </a:t>
                      </a:r>
                    </a:p>
                    <a:p>
                      <a:pPr marL="285750" indent="-285750">
                        <a:buFontTx/>
                        <a:buChar char="-"/>
                      </a:pPr>
                      <a:r>
                        <a:rPr lang="en-US" sz="2300" baseline="0">
                          <a:latin typeface="Times New Roman" pitchFamily="18" charset="0"/>
                          <a:cs typeface="Times New Roman" pitchFamily="18" charset="0"/>
                        </a:rPr>
                        <a:t>Có thể gây hại cho mắt nếu ngồi học trong một thời gian dài.</a:t>
                      </a:r>
                      <a:endParaRPr lang="vi-VN" sz="2300">
                        <a:latin typeface="Times New Roman" pitchFamily="18" charset="0"/>
                        <a:cs typeface="Times New Roman" pitchFamily="18" charset="0"/>
                      </a:endParaRPr>
                    </a:p>
                  </a:txBody>
                  <a:tcPr marL="91439" marR="91439" marT="45726" marB="45726"/>
                </a:tc>
                <a:tc>
                  <a:txBody>
                    <a:bodyPr/>
                    <a:lstStyle/>
                    <a:p>
                      <a:pPr marL="285750" indent="-285750">
                        <a:buFontTx/>
                        <a:buChar char="-"/>
                      </a:pPr>
                      <a:r>
                        <a:rPr lang="en-US" sz="2300">
                          <a:latin typeface="Times New Roman" pitchFamily="18" charset="0"/>
                          <a:cs typeface="Times New Roman" pitchFamily="18" charset="0"/>
                        </a:rPr>
                        <a:t>Có</a:t>
                      </a:r>
                      <a:r>
                        <a:rPr lang="en-US" sz="2300" baseline="0">
                          <a:latin typeface="Times New Roman" pitchFamily="18" charset="0"/>
                          <a:cs typeface="Times New Roman" pitchFamily="18" charset="0"/>
                        </a:rPr>
                        <a:t> tính linh hoạt.</a:t>
                      </a:r>
                    </a:p>
                    <a:p>
                      <a:pPr marL="285750" indent="-285750">
                        <a:buFontTx/>
                        <a:buChar char="-"/>
                      </a:pPr>
                      <a:r>
                        <a:rPr lang="en-US" sz="2300" baseline="0">
                          <a:latin typeface="Times New Roman" pitchFamily="18" charset="0"/>
                          <a:cs typeface="Times New Roman" pitchFamily="18" charset="0"/>
                        </a:rPr>
                        <a:t>Cơ hội kết nối.</a:t>
                      </a:r>
                    </a:p>
                    <a:p>
                      <a:pPr marL="285750" indent="-285750">
                        <a:buFontTx/>
                        <a:buChar char="-"/>
                      </a:pPr>
                      <a:r>
                        <a:rPr lang="en-US" sz="2300" baseline="0">
                          <a:latin typeface="Times New Roman" pitchFamily="18" charset="0"/>
                          <a:cs typeface="Times New Roman" pitchFamily="18" charset="0"/>
                        </a:rPr>
                        <a:t>Quá trình học thú vị qua các hình ảnh, video clip.</a:t>
                      </a:r>
                    </a:p>
                    <a:p>
                      <a:pPr marL="285750" indent="-285750">
                        <a:buFontTx/>
                        <a:buChar char="-"/>
                      </a:pPr>
                      <a:r>
                        <a:rPr lang="en-US" sz="2300" baseline="0">
                          <a:latin typeface="Times New Roman" pitchFamily="18" charset="0"/>
                          <a:cs typeface="Times New Roman" pitchFamily="18" charset="0"/>
                        </a:rPr>
                        <a:t>Tư liệu tham khảo phong phú. </a:t>
                      </a:r>
                    </a:p>
                    <a:p>
                      <a:pPr marL="285750" indent="-285750">
                        <a:buFontTx/>
                        <a:buChar char="-"/>
                      </a:pPr>
                      <a:r>
                        <a:rPr lang="en-US" sz="2300" baseline="0">
                          <a:latin typeface="Times New Roman" pitchFamily="18" charset="0"/>
                          <a:cs typeface="Times New Roman" pitchFamily="18" charset="0"/>
                        </a:rPr>
                        <a:t>Nâng cao trình độ công nghệ thông tin.</a:t>
                      </a:r>
                    </a:p>
                    <a:p>
                      <a:pPr marL="285750" indent="-285750">
                        <a:buFontTx/>
                        <a:buChar char="-"/>
                      </a:pPr>
                      <a:r>
                        <a:rPr lang="en-US" sz="2300" baseline="0">
                          <a:latin typeface="Times New Roman" pitchFamily="18" charset="0"/>
                          <a:cs typeface="Times New Roman" pitchFamily="18" charset="0"/>
                        </a:rPr>
                        <a:t>PH có thể nắm bắt được các bài học của HS ở trên lớp.</a:t>
                      </a:r>
                    </a:p>
                    <a:p>
                      <a:pPr marL="285750" indent="-285750">
                        <a:buFontTx/>
                        <a:buChar char="-"/>
                      </a:pPr>
                      <a:r>
                        <a:rPr lang="en-US" sz="2300" baseline="0">
                          <a:latin typeface="Times New Roman" pitchFamily="18" charset="0"/>
                          <a:cs typeface="Times New Roman" pitchFamily="18" charset="0"/>
                        </a:rPr>
                        <a:t>Phát huy tính tự giác học tập ở các em học sinh </a:t>
                      </a:r>
                    </a:p>
                    <a:p>
                      <a:pPr marL="285750" indent="-285750">
                        <a:buFontTx/>
                        <a:buChar char="-"/>
                      </a:pPr>
                      <a:r>
                        <a:rPr lang="en-US" sz="2300" baseline="0">
                          <a:latin typeface="Times New Roman" pitchFamily="18" charset="0"/>
                          <a:cs typeface="Times New Roman" pitchFamily="18" charset="0"/>
                        </a:rPr>
                        <a:t>Tạo điều kiện đánh giá, kiểm tra cho học sinh ở các phần mềm, linh hoạt về thời gian </a:t>
                      </a:r>
                      <a:endParaRPr lang="vi-VN" sz="2300">
                        <a:latin typeface="Times New Roman" pitchFamily="18" charset="0"/>
                        <a:cs typeface="Times New Roman" pitchFamily="18" charset="0"/>
                      </a:endParaRPr>
                    </a:p>
                  </a:txBody>
                  <a:tcPr marL="91439" marR="91439" marT="45726" marB="45726"/>
                </a:tc>
                <a:extLst>
                  <a:ext uri="{0D108BD9-81ED-4DB2-BD59-A6C34878D82A}">
                    <a16:rowId xmlns:a16="http://schemas.microsoft.com/office/drawing/2014/main" val="10001"/>
                  </a:ext>
                </a:extLst>
              </a:tr>
            </a:tbl>
          </a:graphicData>
        </a:graphic>
      </p:graphicFrame>
    </p:spTree>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a:extLst>
              <a:ext uri="{FF2B5EF4-FFF2-40B4-BE49-F238E27FC236}">
                <a16:creationId xmlns:a16="http://schemas.microsoft.com/office/drawing/2014/main" id="{507E6DD1-620E-1F0D-FA76-84D4E29C3D35}"/>
              </a:ext>
            </a:extLst>
          </p:cNvPr>
          <p:cNvSpPr txBox="1">
            <a:spLocks noChangeArrowheads="1"/>
          </p:cNvSpPr>
          <p:nvPr/>
        </p:nvSpPr>
        <p:spPr bwMode="auto">
          <a:xfrm>
            <a:off x="2132013" y="173038"/>
            <a:ext cx="80660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600" b="1" u="sng">
                <a:solidFill>
                  <a:srgbClr val="FF0000"/>
                </a:solidFill>
                <a:latin typeface="Times New Roman" panose="02020603050405020304" pitchFamily="18" charset="0"/>
                <a:cs typeface="Times New Roman" panose="02020603050405020304" pitchFamily="18" charset="0"/>
              </a:rPr>
              <a:t>QUY ĐỊNH CỦA VIỆC HỌC ONLINE</a:t>
            </a:r>
            <a:endParaRPr lang="vi-VN" altLang="en-US" sz="2600" b="1" u="sng">
              <a:solidFill>
                <a:srgbClr val="FF0000"/>
              </a:solidFill>
              <a:latin typeface="Times New Roman" panose="02020603050405020304" pitchFamily="18" charset="0"/>
              <a:cs typeface="Times New Roman" panose="02020603050405020304" pitchFamily="18" charset="0"/>
            </a:endParaRPr>
          </a:p>
        </p:txBody>
      </p:sp>
      <p:pic>
        <p:nvPicPr>
          <p:cNvPr id="20483" name="Picture 2">
            <a:extLst>
              <a:ext uri="{FF2B5EF4-FFF2-40B4-BE49-F238E27FC236}">
                <a16:creationId xmlns:a16="http://schemas.microsoft.com/office/drawing/2014/main" id="{B0FC54C1-1982-C3AE-6AE2-3410BA6CCA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579438"/>
            <a:ext cx="308292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a:extLst>
              <a:ext uri="{FF2B5EF4-FFF2-40B4-BE49-F238E27FC236}">
                <a16:creationId xmlns:a16="http://schemas.microsoft.com/office/drawing/2014/main" id="{B08B6516-9B33-5306-8F33-A3321F9E0A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0713" y="579438"/>
            <a:ext cx="330835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a:extLst>
              <a:ext uri="{FF2B5EF4-FFF2-40B4-BE49-F238E27FC236}">
                <a16:creationId xmlns:a16="http://schemas.microsoft.com/office/drawing/2014/main" id="{BFA9570E-3CF4-B3DF-6796-7D587A89D8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1988" y="3443288"/>
            <a:ext cx="3267075"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9">
            <a:extLst>
              <a:ext uri="{FF2B5EF4-FFF2-40B4-BE49-F238E27FC236}">
                <a16:creationId xmlns:a16="http://schemas.microsoft.com/office/drawing/2014/main" id="{54898F12-B4BF-4CF8-A46A-07FDBE27CBC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3050" y="3443288"/>
            <a:ext cx="3097213"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0">
            <a:extLst>
              <a:ext uri="{FF2B5EF4-FFF2-40B4-BE49-F238E27FC236}">
                <a16:creationId xmlns:a16="http://schemas.microsoft.com/office/drawing/2014/main" id="{83647416-A74D-A892-9BC9-D980187F96A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64263" y="649288"/>
            <a:ext cx="5818187"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51AC14E8-F87F-8EA1-FC2C-A021386300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908050"/>
            <a:ext cx="21923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圆角 4">
            <a:extLst>
              <a:ext uri="{FF2B5EF4-FFF2-40B4-BE49-F238E27FC236}">
                <a16:creationId xmlns:a16="http://schemas.microsoft.com/office/drawing/2014/main" id="{537F0718-07CD-EF67-7361-ED49AFD1473E}"/>
              </a:ext>
            </a:extLst>
          </p:cNvPr>
          <p:cNvSpPr/>
          <p:nvPr/>
        </p:nvSpPr>
        <p:spPr>
          <a:xfrm>
            <a:off x="1152525" y="752475"/>
            <a:ext cx="10191750" cy="5638800"/>
          </a:xfrm>
          <a:prstGeom prst="roundRect">
            <a:avLst/>
          </a:prstGeom>
          <a:noFill/>
          <a:ln w="508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endParaRPr lang="zh-CN" altLang="en-US">
              <a:solidFill>
                <a:srgbClr val="FFFFFF"/>
              </a:solidFill>
              <a:latin typeface="Microsoft YaHei" panose="020B0503020204020204" pitchFamily="34" charset="-122"/>
              <a:ea typeface="Microsoft YaHei" panose="020B0503020204020204" pitchFamily="34" charset="-122"/>
            </a:endParaRPr>
          </a:p>
        </p:txBody>
      </p:sp>
      <p:sp>
        <p:nvSpPr>
          <p:cNvPr id="21508" name="TextBox 5">
            <a:extLst>
              <a:ext uri="{FF2B5EF4-FFF2-40B4-BE49-F238E27FC236}">
                <a16:creationId xmlns:a16="http://schemas.microsoft.com/office/drawing/2014/main" id="{B9E0D4CF-0DD4-B052-F8E8-7899F17C97D0}"/>
              </a:ext>
            </a:extLst>
          </p:cNvPr>
          <p:cNvSpPr txBox="1">
            <a:spLocks noChangeArrowheads="1"/>
          </p:cNvSpPr>
          <p:nvPr/>
        </p:nvSpPr>
        <p:spPr bwMode="auto">
          <a:xfrm>
            <a:off x="2981325" y="2419350"/>
            <a:ext cx="7543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400" b="1">
                <a:solidFill>
                  <a:srgbClr val="0070C0"/>
                </a:solidFill>
              </a:rPr>
              <a:t>II. Giới thiệu chủ đề 1 và tri thức Ngữ Văn</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EBEEB54-422A-A9FC-C80A-AAD3CB49CB6F}"/>
              </a:ext>
            </a:extLst>
          </p:cNvPr>
          <p:cNvSpPr>
            <a:spLocks noGrp="1" noChangeArrowheads="1"/>
          </p:cNvSpPr>
          <p:nvPr>
            <p:ph type="ctrTitle"/>
          </p:nvPr>
        </p:nvSpPr>
        <p:spPr/>
        <p:txBody>
          <a:bodyPr/>
          <a:lstStyle/>
          <a:p>
            <a:endParaRPr lang="en-US" altLang="en-US"/>
          </a:p>
        </p:txBody>
      </p:sp>
      <p:sp>
        <p:nvSpPr>
          <p:cNvPr id="22531" name="Subtitle 2">
            <a:extLst>
              <a:ext uri="{FF2B5EF4-FFF2-40B4-BE49-F238E27FC236}">
                <a16:creationId xmlns:a16="http://schemas.microsoft.com/office/drawing/2014/main" id="{2E873AB1-C0FE-F3CF-FB2F-CF814D87EB5F}"/>
              </a:ext>
            </a:extLst>
          </p:cNvPr>
          <p:cNvSpPr>
            <a:spLocks noGrp="1" noChangeArrowheads="1"/>
          </p:cNvSpPr>
          <p:nvPr>
            <p:ph type="subTitle" idx="1"/>
          </p:nvPr>
        </p:nvSpPr>
        <p:spPr/>
        <p:txBody>
          <a:bodyPr/>
          <a:lstStyle/>
          <a:p>
            <a:endParaRPr lang="en-US" altLang="en-US"/>
          </a:p>
        </p:txBody>
      </p:sp>
      <p:pic>
        <p:nvPicPr>
          <p:cNvPr id="18435" name="Picture 4">
            <a:extLst>
              <a:ext uri="{FF2B5EF4-FFF2-40B4-BE49-F238E27FC236}">
                <a16:creationId xmlns:a16="http://schemas.microsoft.com/office/drawing/2014/main" id="{387D1FD1-917A-906B-52A9-62707B28F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5">
            <a:extLst>
              <a:ext uri="{FF2B5EF4-FFF2-40B4-BE49-F238E27FC236}">
                <a16:creationId xmlns:a16="http://schemas.microsoft.com/office/drawing/2014/main" id="{14C6F3D6-C6AA-60A6-8B95-FBCB8AA0A422}"/>
              </a:ext>
            </a:extLst>
          </p:cNvPr>
          <p:cNvSpPr txBox="1">
            <a:spLocks noChangeArrowheads="1"/>
          </p:cNvSpPr>
          <p:nvPr/>
        </p:nvSpPr>
        <p:spPr bwMode="auto">
          <a:xfrm>
            <a:off x="2844800" y="184151"/>
            <a:ext cx="5082117" cy="553998"/>
          </a:xfrm>
          <a:prstGeom prst="rect">
            <a:avLst/>
          </a:prstGeom>
          <a:solidFill>
            <a:schemeClr val="accent5">
              <a:lumMod val="90000"/>
            </a:schemeClr>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x-none" altLang="x-none" sz="3000" b="1" dirty="0">
                <a:ln>
                  <a:solidFill>
                    <a:srgbClr val="7030A0"/>
                  </a:solidFill>
                </a:ln>
                <a:latin typeface="Times New Roman" panose="02020603050405020304" pitchFamily="18" charset="0"/>
                <a:cs typeface="Times New Roman" panose="02020603050405020304" pitchFamily="18" charset="0"/>
              </a:rPr>
              <a:t>BÀI 1: TÔI VÀ CÁC BẠN</a:t>
            </a:r>
            <a:r>
              <a:rPr lang="vi-VN" altLang="x-none" sz="3000" dirty="0">
                <a:ln>
                  <a:solidFill>
                    <a:srgbClr val="7030A0"/>
                  </a:solidFill>
                </a:ln>
                <a:ea typeface="Brush Script MT" panose="03060802040406070304" pitchFamily="66" charset="-122"/>
                <a:cs typeface="Brush Script MT" panose="03060802040406070304" pitchFamily="66" charset="-122"/>
              </a:rPr>
              <a:t>       </a:t>
            </a:r>
            <a:endParaRPr lang="x-none" altLang="x-none" sz="3000" b="1" dirty="0">
              <a:ln>
                <a:solidFill>
                  <a:srgbClr val="7030A0"/>
                </a:solidFill>
              </a:ln>
              <a:latin typeface="Times New Roman" panose="02020603050405020304" pitchFamily="18" charset="0"/>
              <a:cs typeface="Times New Roman" panose="02020603050405020304" pitchFamily="18" charset="0"/>
            </a:endParaRPr>
          </a:p>
        </p:txBody>
      </p:sp>
      <p:sp>
        <p:nvSpPr>
          <p:cNvPr id="22534" name="Rectangle 3">
            <a:extLst>
              <a:ext uri="{FF2B5EF4-FFF2-40B4-BE49-F238E27FC236}">
                <a16:creationId xmlns:a16="http://schemas.microsoft.com/office/drawing/2014/main" id="{2BCAA180-8048-E81D-5EFE-AD25381E0D16}"/>
              </a:ext>
            </a:extLst>
          </p:cNvPr>
          <p:cNvSpPr>
            <a:spLocks noChangeArrowheads="1"/>
          </p:cNvSpPr>
          <p:nvPr/>
        </p:nvSpPr>
        <p:spPr bwMode="auto">
          <a:xfrm>
            <a:off x="6408738" y="619125"/>
            <a:ext cx="52768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vi-VN" altLang="en-US" sz="2400" i="1">
                <a:solidFill>
                  <a:schemeClr val="bg1"/>
                </a:solidFill>
                <a:latin typeface="Brush Script MT" panose="03060802040406070304" pitchFamily="66" charset="0"/>
                <a:ea typeface="Brush Script MT" panose="03060802040406070304" pitchFamily="66" charset="0"/>
                <a:cs typeface="Brush Script MT" panose="03060802040406070304" pitchFamily="66" charset="0"/>
              </a:rPr>
              <a:t>Hạnh phúc đi đâu đấy</a:t>
            </a:r>
          </a:p>
          <a:p>
            <a:pPr algn="ctr">
              <a:lnSpc>
                <a:spcPct val="100000"/>
              </a:lnSpc>
              <a:spcBef>
                <a:spcPct val="0"/>
              </a:spcBef>
              <a:buFontTx/>
              <a:buNone/>
            </a:pPr>
            <a:r>
              <a:rPr lang="vi-VN" altLang="en-US" sz="2400" i="1">
                <a:solidFill>
                  <a:schemeClr val="bg1"/>
                </a:solidFill>
                <a:latin typeface="Brush Script MT" panose="03060802040406070304" pitchFamily="66" charset="0"/>
                <a:ea typeface="Brush Script MT" panose="03060802040406070304" pitchFamily="66" charset="0"/>
                <a:cs typeface="Brush Script MT" panose="03060802040406070304" pitchFamily="66" charset="0"/>
              </a:rPr>
              <a:t>Đến chỗ có tình bạn</a:t>
            </a:r>
            <a:endParaRPr lang="en-US" altLang="en-US" sz="2400" i="1">
              <a:solidFill>
                <a:schemeClr val="bg1"/>
              </a:solidFill>
              <a:latin typeface="Brush Script MT" panose="03060802040406070304" pitchFamily="66" charset="0"/>
              <a:ea typeface="Brush Script MT" panose="03060802040406070304" pitchFamily="66" charset="0"/>
              <a:cs typeface="Brush Script MT" panose="03060802040406070304" pitchFamily="66" charset="0"/>
            </a:endParaRPr>
          </a:p>
          <a:p>
            <a:pPr algn="ctr">
              <a:lnSpc>
                <a:spcPct val="100000"/>
              </a:lnSpc>
              <a:spcBef>
                <a:spcPct val="0"/>
              </a:spcBef>
              <a:buFontTx/>
              <a:buNone/>
            </a:pPr>
            <a:r>
              <a:rPr lang="vi-VN" altLang="en-US" sz="1600" i="1">
                <a:solidFill>
                  <a:schemeClr val="bg1"/>
                </a:solidFill>
              </a:rPr>
              <a:t>                          (Ngạn ngữ phương Tây)</a:t>
            </a:r>
            <a:r>
              <a:rPr lang="en-US" altLang="en-US" sz="1600" i="1">
                <a:solidFill>
                  <a:schemeClr val="bg1"/>
                </a:solidFill>
              </a:rPr>
              <a:t> </a:t>
            </a:r>
            <a:endParaRPr lang="en-US" altLang="en-US" sz="1600" b="1" i="1">
              <a:solidFill>
                <a:schemeClr val="bg1"/>
              </a:solidFill>
              <a:latin typeface="Times New Roman" panose="02020603050405020304" pitchFamily="18" charset="0"/>
              <a:cs typeface="Times New Roman" panose="02020603050405020304" pitchFamily="18" charset="0"/>
            </a:endParaRPr>
          </a:p>
        </p:txBody>
      </p:sp>
      <p:pic>
        <p:nvPicPr>
          <p:cNvPr id="11" name="Picture 10" descr="Picture1">
            <a:extLst>
              <a:ext uri="{FF2B5EF4-FFF2-40B4-BE49-F238E27FC236}">
                <a16:creationId xmlns:a16="http://schemas.microsoft.com/office/drawing/2014/main" id="{EF6792E0-B19B-364E-0681-E5024D5F0B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27563"/>
            <a:ext cx="28448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9E540099-9BD3-870E-2D46-A9F9B3C70F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1644" t="6161" r="8333" b="3285"/>
          <a:stretch>
            <a:fillRect/>
          </a:stretch>
        </p:blipFill>
        <p:spPr bwMode="auto">
          <a:xfrm>
            <a:off x="9347200" y="4659313"/>
            <a:ext cx="2844800" cy="2181225"/>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6B4B242-B945-6C94-7161-AD50AB93FA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7154" t="14565" r="10480" b="26611"/>
          <a:stretch>
            <a:fillRect/>
          </a:stretch>
        </p:blipFill>
        <p:spPr bwMode="auto">
          <a:xfrm>
            <a:off x="2844800" y="4659313"/>
            <a:ext cx="6502400" cy="2181225"/>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cTn>
                              </p:par>
                              <p:par>
                                <p:cTn id="8" presetID="55" presetClass="entr" presetSubtype="0" fill="hold" nodeType="withEffect">
                                  <p:stCondLst>
                                    <p:cond delay="0"/>
                                  </p:stCondLst>
                                  <p:childTnLst>
                                    <p:set>
                                      <p:cBhvr>
                                        <p:cTn id="9" dur="1" fill="hold">
                                          <p:stCondLst>
                                            <p:cond delay="0"/>
                                          </p:stCondLst>
                                        </p:cTn>
                                        <p:tgtEl>
                                          <p:spTgt spid="18435"/>
                                        </p:tgtEl>
                                        <p:attrNameLst>
                                          <p:attrName>style.visibility</p:attrName>
                                        </p:attrNameLst>
                                      </p:cBhvr>
                                      <p:to>
                                        <p:strVal val="visible"/>
                                      </p:to>
                                    </p:set>
                                    <p:anim calcmode="lin" valueType="num">
                                      <p:cBhvr>
                                        <p:cTn id="10" dur="1000" fill="hold"/>
                                        <p:tgtEl>
                                          <p:spTgt spid="18435"/>
                                        </p:tgtEl>
                                        <p:attrNameLst>
                                          <p:attrName>ppt_w</p:attrName>
                                        </p:attrNameLst>
                                      </p:cBhvr>
                                      <p:tavLst>
                                        <p:tav tm="0">
                                          <p:val>
                                            <p:strVal val="#ppt_w*0.70"/>
                                          </p:val>
                                        </p:tav>
                                        <p:tav tm="100000">
                                          <p:val>
                                            <p:strVal val="#ppt_w"/>
                                          </p:val>
                                        </p:tav>
                                      </p:tavLst>
                                    </p:anim>
                                    <p:anim calcmode="lin" valueType="num">
                                      <p:cBhvr>
                                        <p:cTn id="11" dur="1000" fill="hold"/>
                                        <p:tgtEl>
                                          <p:spTgt spid="18435"/>
                                        </p:tgtEl>
                                        <p:attrNameLst>
                                          <p:attrName>ppt_h</p:attrName>
                                        </p:attrNameLst>
                                      </p:cBhvr>
                                      <p:tavLst>
                                        <p:tav tm="0">
                                          <p:val>
                                            <p:strVal val="#ppt_h"/>
                                          </p:val>
                                        </p:tav>
                                        <p:tav tm="100000">
                                          <p:val>
                                            <p:strVal val="#ppt_h"/>
                                          </p:val>
                                        </p:tav>
                                      </p:tavLst>
                                    </p:anim>
                                    <p:animEffect transition="in" filter="fade">
                                      <p:cBhvr>
                                        <p:cTn id="12" dur="1000"/>
                                        <p:tgtEl>
                                          <p:spTgt spid="18435"/>
                                        </p:tgtEl>
                                      </p:cBhvr>
                                    </p:animEffect>
                                  </p:childTnLst>
                                </p:cTn>
                              </p:par>
                              <p:par>
                                <p:cTn id="13" presetID="55"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strVal val="#ppt_w*0.70"/>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Effect transition="in" filter="fade">
                                      <p:cBhvr>
                                        <p:cTn id="17" dur="1000"/>
                                        <p:tgtEl>
                                          <p:spTgt spid="11"/>
                                        </p:tgtEl>
                                      </p:cBhvr>
                                    </p:animEffect>
                                  </p:childTnLst>
                                </p:cTn>
                              </p:par>
                              <p:par>
                                <p:cTn id="18" presetID="55"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strVal val="#ppt_w*0.70"/>
                                          </p:val>
                                        </p:tav>
                                        <p:tav tm="100000">
                                          <p:val>
                                            <p:strVal val="#ppt_w"/>
                                          </p:val>
                                        </p:tav>
                                      </p:tavLst>
                                    </p:anim>
                                    <p:anim calcmode="lin" valueType="num">
                                      <p:cBhvr>
                                        <p:cTn id="21" dur="1000" fill="hold"/>
                                        <p:tgtEl>
                                          <p:spTgt spid="14"/>
                                        </p:tgtEl>
                                        <p:attrNameLst>
                                          <p:attrName>ppt_h</p:attrName>
                                        </p:attrNameLst>
                                      </p:cBhvr>
                                      <p:tavLst>
                                        <p:tav tm="0">
                                          <p:val>
                                            <p:strVal val="#ppt_h"/>
                                          </p:val>
                                        </p:tav>
                                        <p:tav tm="100000">
                                          <p:val>
                                            <p:strVal val="#ppt_h"/>
                                          </p:val>
                                        </p:tav>
                                      </p:tavLst>
                                    </p:anim>
                                    <p:animEffect transition="in" filter="fade">
                                      <p:cBhvr>
                                        <p:cTn id="22" dur="1000"/>
                                        <p:tgtEl>
                                          <p:spTgt spid="14"/>
                                        </p:tgtEl>
                                      </p:cBhvr>
                                    </p:animEffect>
                                  </p:childTnLst>
                                </p:cTn>
                              </p:par>
                              <p:par>
                                <p:cTn id="23" presetID="55"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strVal val="#ppt_w*0.70"/>
                                          </p:val>
                                        </p:tav>
                                        <p:tav tm="100000">
                                          <p:val>
                                            <p:strVal val="#ppt_w"/>
                                          </p:val>
                                        </p:tav>
                                      </p:tavLst>
                                    </p:anim>
                                    <p:anim calcmode="lin" valueType="num">
                                      <p:cBhvr>
                                        <p:cTn id="26" dur="1000" fill="hold"/>
                                        <p:tgtEl>
                                          <p:spTgt spid="13"/>
                                        </p:tgtEl>
                                        <p:attrNameLst>
                                          <p:attrName>ppt_h</p:attrName>
                                        </p:attrNameLst>
                                      </p:cBhvr>
                                      <p:tavLst>
                                        <p:tav tm="0">
                                          <p:val>
                                            <p:strVal val="#ppt_h"/>
                                          </p:val>
                                        </p:tav>
                                        <p:tav tm="100000">
                                          <p:val>
                                            <p:strVal val="#ppt_h"/>
                                          </p:val>
                                        </p:tav>
                                      </p:tavLst>
                                    </p:anim>
                                    <p:animEffect transition="in" filter="fad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a:extLst>
              <a:ext uri="{FF2B5EF4-FFF2-40B4-BE49-F238E27FC236}">
                <a16:creationId xmlns:a16="http://schemas.microsoft.com/office/drawing/2014/main" id="{7E0B2A09-44A7-157D-FEDB-59E6DFF6A245}"/>
              </a:ext>
            </a:extLst>
          </p:cNvPr>
          <p:cNvSpPr txBox="1">
            <a:spLocks noChangeArrowheads="1"/>
          </p:cNvSpPr>
          <p:nvPr/>
        </p:nvSpPr>
        <p:spPr bwMode="auto">
          <a:xfrm>
            <a:off x="412750" y="315913"/>
            <a:ext cx="1124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solidFill>
                  <a:srgbClr val="FF0000"/>
                </a:solidFill>
                <a:latin typeface="Times New Roman" panose="02020603050405020304" pitchFamily="18" charset="0"/>
                <a:cs typeface="Times New Roman" panose="02020603050405020304" pitchFamily="18" charset="0"/>
              </a:rPr>
              <a:t>2. Tri thức ngữ văn </a:t>
            </a:r>
          </a:p>
        </p:txBody>
      </p:sp>
      <p:sp>
        <p:nvSpPr>
          <p:cNvPr id="2" name="Rectangle 1">
            <a:extLst>
              <a:ext uri="{FF2B5EF4-FFF2-40B4-BE49-F238E27FC236}">
                <a16:creationId xmlns:a16="http://schemas.microsoft.com/office/drawing/2014/main" id="{23FC757E-E87B-4306-A3EC-594267AC7329}"/>
              </a:ext>
            </a:extLst>
          </p:cNvPr>
          <p:cNvSpPr>
            <a:spLocks noChangeArrowheads="1"/>
          </p:cNvSpPr>
          <p:nvPr/>
        </p:nvSpPr>
        <p:spPr bwMode="auto">
          <a:xfrm>
            <a:off x="412750" y="869950"/>
            <a:ext cx="11041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1800" b="1">
                <a:latin typeface="Times New Roman" panose="02020603050405020304" pitchFamily="18" charset="0"/>
                <a:ea typeface="#9Slide03 Arima Madurai"/>
                <a:cs typeface="Times New Roman" panose="02020603050405020304" pitchFamily="18" charset="0"/>
              </a:rPr>
              <a:t>a.Truyện</a:t>
            </a:r>
            <a:r>
              <a:rPr lang="en-US" altLang="en-US" sz="1800">
                <a:latin typeface="Times New Roman" panose="02020603050405020304" pitchFamily="18" charset="0"/>
                <a:ea typeface="#9Slide03 Arima Madurai"/>
                <a:cs typeface="Times New Roman" panose="02020603050405020304" pitchFamily="18" charset="0"/>
              </a:rPr>
              <a:t> là loại tác phẩm văn học kể lại một câu chuyện, có cốt truyện, nhân vật, không gian, thời gian, hoàn cảnh diễn ra các sự việc.</a:t>
            </a:r>
          </a:p>
          <a:p>
            <a:pPr algn="just" eaLnBrk="1" hangingPunct="1">
              <a:lnSpc>
                <a:spcPct val="100000"/>
              </a:lnSpc>
              <a:spcBef>
                <a:spcPct val="0"/>
              </a:spcBef>
              <a:buFontTx/>
              <a:buNone/>
            </a:pPr>
            <a:endParaRPr lang="en-US" altLang="en-US" sz="1800">
              <a:latin typeface="Times New Roman" panose="02020603050405020304" pitchFamily="18" charset="0"/>
              <a:ea typeface="#9Slide03 Arima Madurai"/>
              <a:cs typeface="Times New Roman" panose="02020603050405020304" pitchFamily="18" charset="0"/>
            </a:endParaRPr>
          </a:p>
        </p:txBody>
      </p:sp>
      <p:sp>
        <p:nvSpPr>
          <p:cNvPr id="5" name="Rectangle 4">
            <a:extLst>
              <a:ext uri="{FF2B5EF4-FFF2-40B4-BE49-F238E27FC236}">
                <a16:creationId xmlns:a16="http://schemas.microsoft.com/office/drawing/2014/main" id="{2738B405-21E4-830F-0135-B19856E2EFBE}"/>
              </a:ext>
            </a:extLst>
          </p:cNvPr>
          <p:cNvSpPr/>
          <p:nvPr/>
        </p:nvSpPr>
        <p:spPr>
          <a:xfrm>
            <a:off x="412750" y="1457325"/>
            <a:ext cx="8383588" cy="1476375"/>
          </a:xfrm>
          <a:prstGeom prst="rect">
            <a:avLst/>
          </a:prstGeom>
        </p:spPr>
        <p:txBody>
          <a:bodyPr>
            <a:spAutoFit/>
          </a:bodyPr>
          <a:lstStyle/>
          <a:p>
            <a:pPr algn="just" eaLnBrk="1" hangingPunct="1">
              <a:defRPr/>
            </a:pPr>
            <a:r>
              <a:rPr lang="en-US" altLang="en-US" b="1" dirty="0">
                <a:latin typeface="Times New Roman" pitchFamily="18" charset="0"/>
                <a:ea typeface="#9Slide03 Arima Madurai"/>
                <a:cs typeface="Times New Roman" pitchFamily="18" charset="0"/>
              </a:rPr>
              <a:t>b. </a:t>
            </a:r>
            <a:r>
              <a:rPr lang="en-US" altLang="en-US" b="1" dirty="0" err="1">
                <a:latin typeface="Times New Roman" pitchFamily="18" charset="0"/>
                <a:ea typeface="#9Slide03 Arima Madurai"/>
                <a:cs typeface="Times New Roman" pitchFamily="18" charset="0"/>
              </a:rPr>
              <a:t>Truyện</a:t>
            </a:r>
            <a:r>
              <a:rPr lang="en-US" altLang="en-US" b="1" dirty="0">
                <a:latin typeface="Times New Roman" pitchFamily="18" charset="0"/>
                <a:ea typeface="#9Slide03 Arima Madurai"/>
                <a:cs typeface="Times New Roman" pitchFamily="18" charset="0"/>
              </a:rPr>
              <a:t> </a:t>
            </a:r>
            <a:r>
              <a:rPr lang="en-US" altLang="en-US" b="1" dirty="0" err="1">
                <a:latin typeface="Times New Roman" pitchFamily="18" charset="0"/>
                <a:ea typeface="#9Slide03 Arima Madurai"/>
                <a:cs typeface="Times New Roman" pitchFamily="18" charset="0"/>
              </a:rPr>
              <a:t>đồng</a:t>
            </a:r>
            <a:r>
              <a:rPr lang="en-US" altLang="en-US" b="1" dirty="0">
                <a:latin typeface="Times New Roman" pitchFamily="18" charset="0"/>
                <a:ea typeface="#9Slide03 Arima Madurai"/>
                <a:cs typeface="Times New Roman" pitchFamily="18" charset="0"/>
              </a:rPr>
              <a:t> </a:t>
            </a:r>
            <a:r>
              <a:rPr lang="en-US" altLang="en-US" b="1" dirty="0" err="1">
                <a:latin typeface="Times New Roman" pitchFamily="18" charset="0"/>
                <a:ea typeface="#9Slide03 Arima Madurai"/>
                <a:cs typeface="Times New Roman" pitchFamily="18" charset="0"/>
              </a:rPr>
              <a:t>thoại</a:t>
            </a:r>
            <a:r>
              <a:rPr lang="en-US" altLang="en-US" b="1" dirty="0">
                <a:latin typeface="Times New Roman" pitchFamily="18" charset="0"/>
                <a:ea typeface="#9Slide03 Arima Madurai"/>
                <a:cs typeface="Times New Roman" pitchFamily="18" charset="0"/>
              </a:rPr>
              <a:t> </a:t>
            </a:r>
          </a:p>
          <a:p>
            <a:pPr marL="285750" indent="-285750" algn="just" eaLnBrk="1" hangingPunct="1">
              <a:buFontTx/>
              <a:buChar char="-"/>
              <a:defRPr/>
            </a:pPr>
            <a:r>
              <a:rPr lang="en-US" altLang="en-US" dirty="0" err="1">
                <a:latin typeface="Times New Roman" pitchFamily="18" charset="0"/>
                <a:ea typeface="#9Slide03 Arima Madurai"/>
                <a:cs typeface="Times New Roman" pitchFamily="18" charset="0"/>
              </a:rPr>
              <a:t>truyện</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viết</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cho</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trẻ</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em</a:t>
            </a:r>
            <a:endParaRPr lang="en-US" altLang="en-US" dirty="0">
              <a:latin typeface="Times New Roman" pitchFamily="18" charset="0"/>
              <a:ea typeface="#9Slide03 Arima Madurai"/>
              <a:cs typeface="Times New Roman" pitchFamily="18" charset="0"/>
            </a:endParaRPr>
          </a:p>
          <a:p>
            <a:pPr marL="285750" indent="-285750" algn="just" eaLnBrk="1" hangingPunct="1">
              <a:buFontTx/>
              <a:buChar char="-"/>
              <a:defRPr/>
            </a:pPr>
            <a:r>
              <a:rPr lang="en-US" altLang="en-US" dirty="0" err="1">
                <a:latin typeface="Times New Roman" pitchFamily="18" charset="0"/>
                <a:ea typeface="#9Slide03 Arima Madurai"/>
                <a:cs typeface="Times New Roman" pitchFamily="18" charset="0"/>
              </a:rPr>
              <a:t>Nhân</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vật</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là</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loài</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vật</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đồ</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vật</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được</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nhân</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hóa</a:t>
            </a:r>
            <a:r>
              <a:rPr lang="en-US" altLang="en-US" dirty="0">
                <a:latin typeface="Times New Roman" pitchFamily="18" charset="0"/>
                <a:ea typeface="#9Slide03 Arima Madurai"/>
                <a:cs typeface="Times New Roman" pitchFamily="18" charset="0"/>
              </a:rPr>
              <a:t>. </a:t>
            </a:r>
          </a:p>
          <a:p>
            <a:pPr marL="285750" indent="-285750" algn="just" eaLnBrk="1" hangingPunct="1">
              <a:buFontTx/>
              <a:buChar char="-"/>
              <a:defRPr/>
            </a:pPr>
            <a:r>
              <a:rPr lang="en-US" altLang="en-US" dirty="0" err="1">
                <a:latin typeface="Times New Roman" pitchFamily="18" charset="0"/>
                <a:ea typeface="#9Slide03 Arima Madurai"/>
                <a:cs typeface="Times New Roman" pitchFamily="18" charset="0"/>
              </a:rPr>
              <a:t>Các</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nhân</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vật</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này</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vừa</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mang</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những</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đặc</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tính</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vốn</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có</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của</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vật</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vừa</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mang</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đặc</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điểm</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của</a:t>
            </a:r>
            <a:r>
              <a:rPr lang="en-US" altLang="en-US" dirty="0">
                <a:latin typeface="Times New Roman" pitchFamily="18" charset="0"/>
                <a:ea typeface="#9Slide03 Arima Madurai"/>
                <a:cs typeface="Times New Roman" pitchFamily="18" charset="0"/>
              </a:rPr>
              <a:t> </a:t>
            </a:r>
            <a:r>
              <a:rPr lang="en-US" altLang="en-US" dirty="0" err="1">
                <a:latin typeface="Times New Roman" pitchFamily="18" charset="0"/>
                <a:ea typeface="#9Slide03 Arima Madurai"/>
                <a:cs typeface="Times New Roman" pitchFamily="18" charset="0"/>
              </a:rPr>
              <a:t>người</a:t>
            </a:r>
            <a:endParaRPr lang="en-US" altLang="en-US" dirty="0">
              <a:latin typeface="Times New Roman" pitchFamily="18" charset="0"/>
              <a:ea typeface="#9Slide03 Arima Madurai"/>
              <a:cs typeface="Times New Roman" pitchFamily="18" charset="0"/>
            </a:endParaRPr>
          </a:p>
        </p:txBody>
      </p:sp>
      <p:sp>
        <p:nvSpPr>
          <p:cNvPr id="3" name="TextBox 2">
            <a:extLst>
              <a:ext uri="{FF2B5EF4-FFF2-40B4-BE49-F238E27FC236}">
                <a16:creationId xmlns:a16="http://schemas.microsoft.com/office/drawing/2014/main" id="{26AAFDCC-DA52-011A-9048-362A7630DD0F}"/>
              </a:ext>
            </a:extLst>
          </p:cNvPr>
          <p:cNvSpPr txBox="1"/>
          <p:nvPr/>
        </p:nvSpPr>
        <p:spPr>
          <a:xfrm>
            <a:off x="412750" y="2933700"/>
            <a:ext cx="9001125" cy="2308225"/>
          </a:xfrm>
          <a:prstGeom prst="rect">
            <a:avLst/>
          </a:prstGeom>
          <a:noFill/>
        </p:spPr>
        <p:txBody>
          <a:bodyPr>
            <a:spAutoFit/>
          </a:bodyPr>
          <a:lstStyle/>
          <a:p>
            <a:pPr>
              <a:defRPr/>
            </a:pPr>
            <a:r>
              <a:rPr lang="en-US" b="1" dirty="0">
                <a:latin typeface="Times New Roman" panose="02020603050405020304" pitchFamily="18" charset="0"/>
                <a:cs typeface="Times New Roman" panose="02020603050405020304" pitchFamily="18" charset="0"/>
              </a:rPr>
              <a:t>c. </a:t>
            </a:r>
            <a:r>
              <a:rPr lang="en-US" b="1" dirty="0" err="1">
                <a:latin typeface="Times New Roman" panose="02020603050405020304" pitchFamily="18" charset="0"/>
                <a:cs typeface="Times New Roman" panose="02020603050405020304" pitchFamily="18" charset="0"/>
              </a:rPr>
              <a:t>Cốt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truyện</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p>
          <a:p>
            <a:pPr marL="285750" indent="-285750">
              <a:buFontTx/>
              <a:buChar char="-"/>
              <a:defRPr/>
            </a:pPr>
            <a:r>
              <a:rPr lang="en-US" dirty="0" err="1">
                <a:latin typeface="Times New Roman" panose="02020603050405020304" pitchFamily="18" charset="0"/>
                <a:cs typeface="Times New Roman" panose="02020603050405020304" pitchFamily="18" charset="0"/>
              </a:rPr>
              <a:t>Gốm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thúc</a:t>
            </a:r>
            <a:r>
              <a:rPr lang="en-US"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à"/>
              <a:defRPr/>
            </a:pPr>
            <a:r>
              <a:rPr lang="en-US" dirty="0" err="1">
                <a:latin typeface="Times New Roman" panose="02020603050405020304" pitchFamily="18" charset="0"/>
                <a:cs typeface="Times New Roman" panose="02020603050405020304" pitchFamily="18" charset="0"/>
                <a:sym typeface="Wingdings" panose="05000000000000000000" pitchFamily="2" charset="2"/>
              </a:rPr>
              <a:t>Yếu</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tố</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quan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trọng</a:t>
            </a:r>
            <a:r>
              <a:rPr lang="en-US" dirty="0">
                <a:latin typeface="Times New Roman" panose="02020603050405020304" pitchFamily="18" charset="0"/>
                <a:cs typeface="Times New Roman" panose="02020603050405020304" pitchFamily="18" charset="0"/>
                <a:sym typeface="Wingdings" panose="05000000000000000000" pitchFamily="2" charset="2"/>
              </a:rPr>
              <a:t> .</a:t>
            </a:r>
          </a:p>
          <a:p>
            <a:pPr>
              <a:defRPr/>
            </a:pPr>
            <a:r>
              <a:rPr lang="en-US" b="1" dirty="0">
                <a:latin typeface="Times New Roman" panose="02020603050405020304" pitchFamily="18" charset="0"/>
                <a:cs typeface="Times New Roman" panose="02020603050405020304" pitchFamily="18" charset="0"/>
                <a:sym typeface="Wingdings" panose="05000000000000000000" pitchFamily="2" charset="2"/>
              </a:rPr>
              <a:t>d. </a:t>
            </a:r>
            <a:r>
              <a:rPr lang="en-US" b="1" dirty="0" err="1">
                <a:latin typeface="Times New Roman" panose="02020603050405020304" pitchFamily="18" charset="0"/>
                <a:cs typeface="Times New Roman" panose="02020603050405020304" pitchFamily="18" charset="0"/>
                <a:sym typeface="Wingdings" panose="05000000000000000000" pitchFamily="2" charset="2"/>
              </a:rPr>
              <a:t>Nhân</a:t>
            </a:r>
            <a:r>
              <a:rPr lang="en-US" b="1"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err="1">
                <a:latin typeface="Times New Roman" panose="02020603050405020304" pitchFamily="18" charset="0"/>
                <a:cs typeface="Times New Roman" panose="02020603050405020304" pitchFamily="18" charset="0"/>
                <a:sym typeface="Wingdings" panose="05000000000000000000" pitchFamily="2" charset="2"/>
              </a:rPr>
              <a:t>vật</a:t>
            </a:r>
            <a:r>
              <a:rPr lang="en-US" b="1" dirty="0">
                <a:latin typeface="Times New Roman" panose="02020603050405020304" pitchFamily="18" charset="0"/>
                <a:cs typeface="Times New Roman" panose="02020603050405020304" pitchFamily="18" charset="0"/>
                <a:sym typeface="Wingdings" panose="05000000000000000000" pitchFamily="2" charset="2"/>
              </a:rPr>
              <a:t>: </a:t>
            </a:r>
          </a:p>
          <a:p>
            <a:pPr marL="285750" indent="-285750">
              <a:buFontTx/>
              <a:buChar char="-"/>
              <a:defRPr/>
            </a:pPr>
            <a:r>
              <a:rPr lang="en-US" dirty="0" err="1">
                <a:latin typeface="Times New Roman" panose="02020603050405020304" pitchFamily="18" charset="0"/>
                <a:cs typeface="Times New Roman" panose="02020603050405020304" pitchFamily="18" charset="0"/>
                <a:sym typeface="Wingdings" panose="05000000000000000000" pitchFamily="2" charset="2"/>
              </a:rPr>
              <a:t>Có</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hình</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dáng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cử</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chỉ</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hành</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dộng</a:t>
            </a:r>
            <a:r>
              <a:rPr lang="en-US" dirty="0">
                <a:latin typeface="Times New Roman" panose="02020603050405020304" pitchFamily="18" charset="0"/>
                <a:cs typeface="Times New Roman" panose="02020603050405020304" pitchFamily="18" charset="0"/>
                <a:sym typeface="Wingdings" panose="05000000000000000000" pitchFamily="2" charset="2"/>
              </a:rPr>
              <a:t> , </a:t>
            </a:r>
            <a:r>
              <a:rPr lang="en-US" dirty="0" err="1">
                <a:latin typeface="Times New Roman" panose="02020603050405020304" pitchFamily="18" charset="0"/>
                <a:cs typeface="Times New Roman" panose="02020603050405020304" pitchFamily="18" charset="0"/>
                <a:sym typeface="Wingdings" panose="05000000000000000000" pitchFamily="2" charset="2"/>
              </a:rPr>
              <a:t>ngôn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ngữ</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cảm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xúc</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suy</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nghĩ</a:t>
            </a:r>
            <a:r>
              <a:rPr lang="en-US" dirty="0">
                <a:latin typeface="Times New Roman" panose="02020603050405020304" pitchFamily="18" charset="0"/>
                <a:cs typeface="Times New Roman" panose="02020603050405020304" pitchFamily="18" charset="0"/>
                <a:sym typeface="Wingdings" panose="05000000000000000000" pitchFamily="2" charset="2"/>
              </a:rPr>
              <a:t> …. </a:t>
            </a:r>
            <a:r>
              <a:rPr lang="en-US"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nhà</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văn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khắc</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họa</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trong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tác</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phẩm</a:t>
            </a:r>
            <a:r>
              <a:rPr lang="en-US" dirty="0">
                <a:latin typeface="Times New Roman" panose="02020603050405020304" pitchFamily="18" charset="0"/>
                <a:cs typeface="Times New Roman" panose="02020603050405020304" pitchFamily="18" charset="0"/>
                <a:sym typeface="Wingdings" panose="05000000000000000000" pitchFamily="2" charset="2"/>
              </a:rPr>
              <a:t>.</a:t>
            </a:r>
          </a:p>
          <a:p>
            <a:pPr marL="285750" indent="-285750">
              <a:buFontTx/>
              <a:buChar char="-"/>
              <a:defRPr/>
            </a:pPr>
            <a:r>
              <a:rPr lang="en-US" dirty="0">
                <a:latin typeface="Times New Roman" panose="02020603050405020304" pitchFamily="18" charset="0"/>
                <a:cs typeface="Times New Roman" panose="02020603050405020304" pitchFamily="18" charset="0"/>
                <a:sym typeface="Wingdings" panose="05000000000000000000" pitchFamily="2" charset="2"/>
              </a:rPr>
              <a:t>Con </a:t>
            </a:r>
            <a:r>
              <a:rPr lang="en-US" dirty="0" err="1">
                <a:latin typeface="Times New Roman" panose="02020603050405020304" pitchFamily="18" charset="0"/>
                <a:cs typeface="Times New Roman" panose="02020603050405020304" pitchFamily="18" charset="0"/>
                <a:sym typeface="Wingdings" panose="05000000000000000000" pitchFamily="2" charset="2"/>
              </a:rPr>
              <a:t>người</a:t>
            </a:r>
            <a:r>
              <a:rPr lang="en-US" dirty="0">
                <a:latin typeface="Times New Roman" panose="02020603050405020304" pitchFamily="18" charset="0"/>
                <a:cs typeface="Times New Roman" panose="02020603050405020304" pitchFamily="18" charset="0"/>
                <a:sym typeface="Wingdings" panose="05000000000000000000" pitchFamily="2" charset="2"/>
              </a:rPr>
              <a:t>, con </a:t>
            </a:r>
            <a:r>
              <a:rPr lang="en-US" dirty="0" err="1">
                <a:latin typeface="Times New Roman" panose="02020603050405020304" pitchFamily="18" charset="0"/>
                <a:cs typeface="Times New Roman" panose="02020603050405020304" pitchFamily="18" charset="0"/>
                <a:sym typeface="Wingdings" panose="05000000000000000000" pitchFamily="2" charset="2"/>
              </a:rPr>
              <a:t>vật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đồ</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vật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thần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tiên</a:t>
            </a:r>
            <a:r>
              <a:rPr lang="en-US" dirty="0">
                <a:latin typeface="Times New Roman" panose="02020603050405020304" pitchFamily="18" charset="0"/>
                <a:cs typeface="Times New Roman" panose="02020603050405020304" pitchFamily="18" charset="0"/>
                <a:sym typeface="Wingdings" panose="05000000000000000000" pitchFamily="2" charset="2"/>
              </a:rPr>
              <a:t>, ma </a:t>
            </a:r>
            <a:r>
              <a:rPr lang="en-US" dirty="0" err="1">
                <a:latin typeface="Times New Roman" panose="02020603050405020304" pitchFamily="18" charset="0"/>
                <a:cs typeface="Times New Roman" panose="02020603050405020304" pitchFamily="18" charset="0"/>
                <a:sym typeface="Wingdings" panose="05000000000000000000" pitchFamily="2" charset="2"/>
              </a:rPr>
              <a:t>quỷ</a:t>
            </a:r>
            <a:r>
              <a:rPr lang="en-US"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endParaRPr>
          </a:p>
          <a:p>
            <a:pPr>
              <a:defRPr/>
            </a:pPr>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536A53-F4B2-9E66-233B-38EB8D30302A}"/>
              </a:ext>
            </a:extLst>
          </p:cNvPr>
          <p:cNvSpPr txBox="1"/>
          <p:nvPr/>
        </p:nvSpPr>
        <p:spPr>
          <a:xfrm>
            <a:off x="682625" y="3244850"/>
            <a:ext cx="10509250" cy="2124075"/>
          </a:xfrm>
          <a:prstGeom prst="rect">
            <a:avLst/>
          </a:prstGeom>
          <a:noFill/>
        </p:spPr>
        <p:txBody>
          <a:bodyPr>
            <a:spAutoFit/>
          </a:bodyPr>
          <a:lstStyle/>
          <a:p>
            <a:pPr>
              <a:defRPr/>
            </a:pPr>
            <a:r>
              <a:rPr lang="en-US" sz="2200" b="1" dirty="0">
                <a:latin typeface="Times New Roman" panose="02020603050405020304" pitchFamily="18" charset="0"/>
                <a:cs typeface="Times New Roman" panose="02020603050405020304" pitchFamily="18" charset="0"/>
              </a:rPr>
              <a:t>g. </a:t>
            </a:r>
            <a:r>
              <a:rPr lang="en-US" sz="2200" b="1" dirty="0" err="1">
                <a:latin typeface="Times New Roman" panose="02020603050405020304" pitchFamily="18" charset="0"/>
                <a:cs typeface="Times New Roman" panose="02020603050405020304" pitchFamily="18" charset="0"/>
              </a:rPr>
              <a:t>Lời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kể</a:t>
            </a:r>
            <a:r>
              <a:rPr lang="en-US" sz="2200" b="1" dirty="0">
                <a:latin typeface="Times New Roman" panose="02020603050405020304" pitchFamily="18" charset="0"/>
                <a:cs typeface="Times New Roman" panose="02020603050405020304" pitchFamily="18" charset="0"/>
              </a:rPr>
              <a:t>: </a:t>
            </a:r>
          </a:p>
          <a:p>
            <a:pPr marL="285750" indent="-285750">
              <a:buFontTx/>
              <a:buChar char="-"/>
              <a:defRPr/>
            </a:pP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chuyện</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thuật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endParaRPr lang="en-US" sz="2200" dirty="0">
              <a:latin typeface="Times New Roman" panose="02020603050405020304" pitchFamily="18" charset="0"/>
              <a:cs typeface="Times New Roman" panose="02020603050405020304" pitchFamily="18" charset="0"/>
            </a:endParaRPr>
          </a:p>
          <a:p>
            <a:pPr marL="285750" indent="-285750">
              <a:buFontTx/>
              <a:buChar char="-"/>
              <a:defRPr/>
            </a:pP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Lời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a:t>
            </a:r>
          </a:p>
          <a:p>
            <a:pPr>
              <a:defRPr/>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thoại</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giao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a:t>
            </a:r>
          </a:p>
          <a:p>
            <a:pPr>
              <a:defRPr/>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thoại</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chuyện</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p>
          <a:p>
            <a:pPr>
              <a:defRPr/>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thoại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lời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9362C838-D463-D7A6-FEE9-C4BAC2EFC305}"/>
              </a:ext>
            </a:extLst>
          </p:cNvPr>
          <p:cNvSpPr txBox="1"/>
          <p:nvPr/>
        </p:nvSpPr>
        <p:spPr>
          <a:xfrm>
            <a:off x="592138" y="1030288"/>
            <a:ext cx="10882312" cy="2016125"/>
          </a:xfrm>
          <a:prstGeom prst="rect">
            <a:avLst/>
          </a:prstGeom>
          <a:noFill/>
        </p:spPr>
        <p:txBody>
          <a:bodyPr>
            <a:spAutoFit/>
          </a:bodyPr>
          <a:lstStyle/>
          <a:p>
            <a:pPr>
              <a:defRPr/>
            </a:pPr>
            <a:r>
              <a:rPr lang="en-US" sz="2500" b="1" dirty="0">
                <a:latin typeface="Times New Roman" panose="02020603050405020304" pitchFamily="18" charset="0"/>
                <a:cs typeface="Times New Roman" panose="02020603050405020304" pitchFamily="18" charset="0"/>
              </a:rPr>
              <a:t>e. </a:t>
            </a:r>
            <a:r>
              <a:rPr lang="en-US" sz="2500" b="1" dirty="0" err="1">
                <a:latin typeface="Times New Roman" panose="02020603050405020304" pitchFamily="18" charset="0"/>
                <a:cs typeface="Times New Roman" panose="02020603050405020304" pitchFamily="18" charset="0"/>
              </a:rPr>
              <a:t>Người</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kể</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chuyện</a:t>
            </a:r>
            <a:r>
              <a:rPr lang="en-US" sz="2500" b="1" dirty="0">
                <a:latin typeface="Times New Roman" panose="02020603050405020304" pitchFamily="18" charset="0"/>
                <a:cs typeface="Times New Roman" panose="02020603050405020304" pitchFamily="18" charset="0"/>
              </a:rPr>
              <a:t> </a:t>
            </a:r>
          </a:p>
          <a:p>
            <a:pPr marL="285750" indent="-285750">
              <a:buFontTx/>
              <a:buChar char="-"/>
              <a:defRPr/>
            </a:pPr>
            <a:r>
              <a:rPr lang="en-US" sz="2500" dirty="0" err="1">
                <a:latin typeface="Times New Roman" panose="02020603050405020304" pitchFamily="18" charset="0"/>
                <a:cs typeface="Times New Roman" panose="02020603050405020304" pitchFamily="18" charset="0"/>
              </a:rPr>
              <a:t>Ngôi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thứ</a:t>
            </a:r>
            <a:r>
              <a:rPr lang="en-US" sz="2500" dirty="0">
                <a:latin typeface="Times New Roman" panose="02020603050405020304" pitchFamily="18" charset="0"/>
                <a:cs typeface="Times New Roman" panose="02020603050405020304" pitchFamily="18" charset="0"/>
              </a:rPr>
              <a:t> 1: </a:t>
            </a:r>
            <a:r>
              <a:rPr lang="en-US" sz="2500" dirty="0" err="1">
                <a:latin typeface="Times New Roman" panose="02020603050405020304" pitchFamily="18" charset="0"/>
                <a:cs typeface="Times New Roman" panose="02020603050405020304" pitchFamily="18" charset="0"/>
              </a:rPr>
              <a:t>Xưng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tôi</a:t>
            </a:r>
            <a:r>
              <a:rPr lang="en-US" sz="2500" dirty="0">
                <a:latin typeface="Times New Roman" panose="02020603050405020304" pitchFamily="18" charset="0"/>
                <a:cs typeface="Times New Roman" panose="02020603050405020304" pitchFamily="18" charset="0"/>
              </a:rPr>
              <a:t>, ta – </a:t>
            </a:r>
            <a:r>
              <a:rPr lang="en-US" sz="2500" dirty="0" err="1">
                <a:latin typeface="Times New Roman" panose="02020603050405020304" pitchFamily="18" charset="0"/>
                <a:cs typeface="Times New Roman" panose="02020603050405020304" pitchFamily="18" charset="0"/>
              </a:rPr>
              <a:t>trực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tiếp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tham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chuyện</a:t>
            </a:r>
            <a:r>
              <a:rPr lang="en-US" sz="2500" dirty="0">
                <a:latin typeface="Times New Roman" panose="02020603050405020304" pitchFamily="18" charset="0"/>
                <a:cs typeface="Times New Roman" panose="02020603050405020304" pitchFamily="18" charset="0"/>
              </a:rPr>
              <a:t> , </a:t>
            </a:r>
            <a:r>
              <a:rPr lang="en-US" sz="2500" dirty="0" err="1">
                <a:latin typeface="Times New Roman" panose="02020603050405020304" pitchFamily="18" charset="0"/>
                <a:cs typeface="Times New Roman" panose="02020603050405020304" pitchFamily="18" charset="0"/>
              </a:rPr>
              <a:t>kể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gì</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thấy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biết</a:t>
            </a:r>
            <a:r>
              <a:rPr lang="en-US" sz="2500" dirty="0">
                <a:latin typeface="Times New Roman" panose="02020603050405020304" pitchFamily="18" charset="0"/>
                <a:cs typeface="Times New Roman" panose="02020603050405020304" pitchFamily="18" charset="0"/>
              </a:rPr>
              <a:t>.</a:t>
            </a:r>
          </a:p>
          <a:p>
            <a:pPr marL="285750" indent="-285750">
              <a:buFontTx/>
              <a:buChar char="-"/>
              <a:defRPr/>
            </a:pPr>
            <a:r>
              <a:rPr lang="en-US" sz="2500" dirty="0" err="1">
                <a:latin typeface="Times New Roman" panose="02020603050405020304" pitchFamily="18" charset="0"/>
                <a:cs typeface="Times New Roman" panose="02020603050405020304" pitchFamily="18" charset="0"/>
              </a:rPr>
              <a:t>Ngôi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thứ</a:t>
            </a:r>
            <a:r>
              <a:rPr lang="en-US" sz="2500" dirty="0">
                <a:latin typeface="Times New Roman" panose="02020603050405020304" pitchFamily="18" charset="0"/>
                <a:cs typeface="Times New Roman" panose="02020603050405020304" pitchFamily="18" charset="0"/>
              </a:rPr>
              <a:t> 3 :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xưng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danh</a:t>
            </a:r>
            <a:r>
              <a:rPr lang="en-US" sz="2500" dirty="0">
                <a:latin typeface="Times New Roman" panose="02020603050405020304" pitchFamily="18" charset="0"/>
                <a:cs typeface="Times New Roman" panose="02020603050405020304" pitchFamily="18" charset="0"/>
              </a:rPr>
              <a:t> , </a:t>
            </a:r>
            <a:r>
              <a:rPr lang="en-US" sz="2500" dirty="0" err="1">
                <a:latin typeface="Times New Roman" panose="02020603050405020304" pitchFamily="18" charset="0"/>
                <a:cs typeface="Times New Roman" panose="02020603050405020304" pitchFamily="18" charset="0"/>
              </a:rPr>
              <a:t>giấu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tham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chuyện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mọi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Gọi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theo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chúng</a:t>
            </a:r>
            <a:r>
              <a:rPr lang="en-US" sz="2500" dirty="0">
                <a:latin typeface="Times New Roman" panose="02020603050405020304" pitchFamily="18" charset="0"/>
                <a:cs typeface="Times New Roman" panose="02020603050405020304" pitchFamily="18" charset="0"/>
              </a:rPr>
              <a:t>.</a:t>
            </a:r>
          </a:p>
        </p:txBody>
      </p:sp>
    </p:spTree>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down)">
                                      <p:cBhvr>
                                        <p:cTn id="27" dur="500"/>
                                        <p:tgtEl>
                                          <p:spTgt spid="4">
                                            <p:txEl>
                                              <p:pRg st="0" end="0"/>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down)">
                                      <p:cBhvr>
                                        <p:cTn id="30" dur="500"/>
                                        <p:tgtEl>
                                          <p:spTgt spid="4">
                                            <p:txEl>
                                              <p:pRg st="1" end="1"/>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down)">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4">
            <a:extLst>
              <a:ext uri="{FF2B5EF4-FFF2-40B4-BE49-F238E27FC236}">
                <a16:creationId xmlns:a16="http://schemas.microsoft.com/office/drawing/2014/main" id="{2188DC61-F138-7D82-9F14-CEFA7F5AF81B}"/>
              </a:ext>
            </a:extLst>
          </p:cNvPr>
          <p:cNvSpPr txBox="1">
            <a:spLocks noChangeArrowheads="1"/>
          </p:cNvSpPr>
          <p:nvPr/>
        </p:nvSpPr>
        <p:spPr bwMode="auto">
          <a:xfrm>
            <a:off x="609600" y="609600"/>
            <a:ext cx="1005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p>
        </p:txBody>
      </p:sp>
      <p:sp>
        <p:nvSpPr>
          <p:cNvPr id="7" name="Rectangle 6">
            <a:extLst>
              <a:ext uri="{FF2B5EF4-FFF2-40B4-BE49-F238E27FC236}">
                <a16:creationId xmlns:a16="http://schemas.microsoft.com/office/drawing/2014/main" id="{246C2201-0112-53A8-6FA7-7654ABE372B7}"/>
              </a:ext>
            </a:extLst>
          </p:cNvPr>
          <p:cNvSpPr>
            <a:spLocks noChangeArrowheads="1"/>
          </p:cNvSpPr>
          <p:nvPr/>
        </p:nvSpPr>
        <p:spPr bwMode="auto">
          <a:xfrm>
            <a:off x="295275" y="103188"/>
            <a:ext cx="11660188"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300">
                <a:latin typeface="Times New Roman" panose="02020603050405020304" pitchFamily="18" charset="0"/>
                <a:cs typeface="Times New Roman" panose="02020603050405020304" pitchFamily="18" charset="0"/>
              </a:rPr>
              <a:t> </a:t>
            </a:r>
            <a:endParaRPr lang="vi-VN" altLang="en-US" sz="2300">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300" b="1" i="1">
                <a:latin typeface="Times New Roman" panose="02020603050405020304" pitchFamily="18" charset="0"/>
                <a:cs typeface="Times New Roman" panose="02020603050405020304" pitchFamily="18" charset="0"/>
              </a:rPr>
              <a:t>" Ngày xưa, có một chú Ngựa Trắng rất thơ ngây. Bộ lông chú trắng nõn nà như một đám mây bồng bềnh trên nền trời xanh thẳm. Mẹ chú yêu chú lắm. Mẹ hay căn dặn:</a:t>
            </a:r>
            <a:endParaRPr lang="vi-VN" altLang="en-US" sz="2300" b="1" i="1">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300" b="1" i="1">
                <a:latin typeface="Times New Roman" panose="02020603050405020304" pitchFamily="18" charset="0"/>
                <a:cs typeface="Times New Roman" panose="02020603050405020304" pitchFamily="18" charset="0"/>
              </a:rPr>
              <a:t>-Con phải ở cạnh mẹ đây. Con hãy hí to lên khi mẹ gọi nhé!</a:t>
            </a:r>
            <a:endParaRPr lang="vi-VN" altLang="en-US" sz="2300" b="1" i="1">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300" b="1" i="1">
                <a:latin typeface="Times New Roman" panose="02020603050405020304" pitchFamily="18" charset="0"/>
                <a:cs typeface="Times New Roman" panose="02020603050405020304" pitchFamily="18" charset="0"/>
              </a:rPr>
              <a:t>Mỗi khi nghe mẹ gọi, Ngựa Trắng hí lên những tiếng non nớt thật đáng yêu. Những lúc ấy, ngựa mẹ vô cùng vui sướng. Ngựa mẹ chỉ thích dạy con tập hí hơn là luyện cho vó con phi dẻo dai hoặc cú đá hậu mạnh mẽ.</a:t>
            </a:r>
            <a:endParaRPr lang="vi-VN" altLang="en-US" sz="2300" b="1" i="1">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300" b="1" i="1">
                <a:latin typeface="Times New Roman" panose="02020603050405020304" pitchFamily="18" charset="0"/>
                <a:cs typeface="Times New Roman" panose="02020603050405020304" pitchFamily="18" charset="0"/>
              </a:rPr>
              <a:t>Gần nhà chú Ngựa Trắng ấy có anh Đại Bàng Núi. Anh ta sải cánh thật vững vàng. Mỗi lúc lượn vòng, cánh không động, khẽ nghiêng bên nào là chao bên ấy, bóng cứ loang loáng trên bãi cỏ.</a:t>
            </a:r>
            <a:endParaRPr lang="vi-VN" altLang="en-US" sz="2300" b="1" i="1">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300" b="1" i="1">
                <a:latin typeface="Times New Roman" panose="02020603050405020304" pitchFamily="18" charset="0"/>
                <a:cs typeface="Times New Roman" panose="02020603050405020304" pitchFamily="18" charset="0"/>
              </a:rPr>
              <a:t>Ngựa Trắng mê quá, chú cứ ước ao như anh Đại Bàng. Có lần chú nói với Đại Bàng:</a:t>
            </a:r>
            <a:endParaRPr lang="vi-VN" altLang="en-US" sz="2300" b="1" i="1">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300" b="1" i="1">
                <a:latin typeface="Times New Roman" panose="02020603050405020304" pitchFamily="18" charset="0"/>
                <a:cs typeface="Times New Roman" panose="02020603050405020304" pitchFamily="18" charset="0"/>
              </a:rPr>
              <a:t>- Anh Đại Bàng ơi! Làm thế nào để có cánh như anh?</a:t>
            </a:r>
            <a:endParaRPr lang="vi-VN" altLang="en-US" sz="2300" b="1" i="1">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300" b="1" i="1">
                <a:latin typeface="Times New Roman" panose="02020603050405020304" pitchFamily="18" charset="0"/>
                <a:cs typeface="Times New Roman" panose="02020603050405020304" pitchFamily="18" charset="0"/>
              </a:rPr>
              <a:t>Đại Bàng đáp:</a:t>
            </a:r>
            <a:endParaRPr lang="vi-VN" altLang="en-US" sz="2300" b="1" i="1">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300" b="1" i="1">
                <a:latin typeface="Times New Roman" panose="02020603050405020304" pitchFamily="18" charset="0"/>
                <a:cs typeface="Times New Roman" panose="02020603050405020304" pitchFamily="18" charset="0"/>
              </a:rPr>
              <a:t>- Phải đi tìm! Cứ quanh quẩn bên mẹ mãi thì bao giờ mới có cánh.</a:t>
            </a:r>
            <a:endParaRPr lang="vi-VN" altLang="en-US" sz="2300" b="1" i="1">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300" b="1" i="1">
                <a:latin typeface="Times New Roman" panose="02020603050405020304" pitchFamily="18" charset="0"/>
                <a:cs typeface="Times New Roman" panose="02020603050405020304" pitchFamily="18" charset="0"/>
              </a:rPr>
              <a:t>Thế là Ngựa Trắng xin phép mẹ lên đường cùng Đại Bàng. Thoáng cái đã xa lắm... Chưa thấy "đôi cánh" đâu nhưng Ngựa Trắng đã gặp nhiều cảnh lạ, Ngựa thích thú vô cùng nhưng chỉ phiền là trời mỗi lúc một tối, thấp thoáng đâu đây những vệt sáng sao trời..."</a:t>
            </a:r>
            <a:endParaRPr lang="vi-VN" altLang="en-US" sz="2300" b="1" i="1">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300">
                <a:latin typeface="Times New Roman" panose="02020603050405020304" pitchFamily="18" charset="0"/>
                <a:cs typeface="Times New Roman" panose="02020603050405020304" pitchFamily="18" charset="0"/>
              </a:rPr>
              <a:t>                  (Trích Đôi cánh của Ngựa Trắng- Thy Ngọc) </a:t>
            </a:r>
            <a:endParaRPr lang="vi-VN" altLang="en-US" sz="2300">
              <a:latin typeface="Times New Roman" panose="02020603050405020304" pitchFamily="18" charset="0"/>
              <a:cs typeface="Times New Roman" panose="02020603050405020304" pitchFamily="18" charset="0"/>
            </a:endParaRPr>
          </a:p>
          <a:p>
            <a:pPr algn="just">
              <a:lnSpc>
                <a:spcPct val="100000"/>
              </a:lnSpc>
              <a:spcBef>
                <a:spcPct val="0"/>
              </a:spcBef>
              <a:buFontTx/>
              <a:buNone/>
            </a:pPr>
            <a:endParaRPr lang="vi-VN" altLang="en-US" sz="2300">
              <a:latin typeface="Times New Roman" panose="02020603050405020304" pitchFamily="18" charset="0"/>
              <a:cs typeface="Times New Roman" panose="02020603050405020304" pitchFamily="18" charset="0"/>
            </a:endParaRPr>
          </a:p>
        </p:txBody>
      </p:sp>
      <p:sp>
        <p:nvSpPr>
          <p:cNvPr id="26628" name="TextBox 2">
            <a:extLst>
              <a:ext uri="{FF2B5EF4-FFF2-40B4-BE49-F238E27FC236}">
                <a16:creationId xmlns:a16="http://schemas.microsoft.com/office/drawing/2014/main" id="{EFC692D2-872C-8FF9-A541-1C6CFE3DF1BB}"/>
              </a:ext>
            </a:extLst>
          </p:cNvPr>
          <p:cNvSpPr txBox="1">
            <a:spLocks noChangeArrowheads="1"/>
          </p:cNvSpPr>
          <p:nvPr/>
        </p:nvSpPr>
        <p:spPr bwMode="auto">
          <a:xfrm>
            <a:off x="3451225" y="90488"/>
            <a:ext cx="5983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b="1">
                <a:solidFill>
                  <a:srgbClr val="0070C0"/>
                </a:solidFill>
                <a:latin typeface="Times New Roman" panose="02020603050405020304" pitchFamily="18" charset="0"/>
                <a:cs typeface="Times New Roman" panose="02020603050405020304" pitchFamily="18" charset="0"/>
              </a:rPr>
              <a:t>THỰC HÀNH </a:t>
            </a:r>
            <a:endParaRPr lang="vi-VN" altLang="en-US" sz="1800" b="1">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A33DF3-A041-BD1C-5E05-716FB1DF1FAC}"/>
              </a:ext>
            </a:extLst>
          </p:cNvPr>
          <p:cNvSpPr txBox="1"/>
          <p:nvPr/>
        </p:nvSpPr>
        <p:spPr>
          <a:xfrm>
            <a:off x="385763" y="579438"/>
            <a:ext cx="11423650" cy="461962"/>
          </a:xfrm>
          <a:prstGeom prst="rect">
            <a:avLst/>
          </a:prstGeom>
          <a:noFill/>
        </p:spPr>
        <p:txBody>
          <a:bodyPr>
            <a:spAutoFit/>
          </a:bodyPr>
          <a:lstStyle/>
          <a:p>
            <a:pPr algn="ctr">
              <a:defRPr/>
            </a:pPr>
            <a:r>
              <a:rPr lang="vi-VN" sz="2400" b="1" dirty="0">
                <a:latin typeface="+mj-lt"/>
              </a:rPr>
              <a:t>NHỮNG ĐIỂM KHÁC SO VỚI CHƯƠNG TRÌNH TIẾNG VIỆT Ở CẤP TIỂU HỌC </a:t>
            </a:r>
            <a:endParaRPr lang="en-US" sz="2400" b="1" dirty="0">
              <a:latin typeface="+mj-lt"/>
            </a:endParaRPr>
          </a:p>
        </p:txBody>
      </p:sp>
      <p:sp>
        <p:nvSpPr>
          <p:cNvPr id="3" name="TextBox 2">
            <a:extLst>
              <a:ext uri="{FF2B5EF4-FFF2-40B4-BE49-F238E27FC236}">
                <a16:creationId xmlns:a16="http://schemas.microsoft.com/office/drawing/2014/main" id="{7669DD75-6826-C259-FBED-BC2AA4DDAC7D}"/>
              </a:ext>
            </a:extLst>
          </p:cNvPr>
          <p:cNvSpPr txBox="1"/>
          <p:nvPr/>
        </p:nvSpPr>
        <p:spPr>
          <a:xfrm>
            <a:off x="604838" y="1211263"/>
            <a:ext cx="11204575" cy="5092700"/>
          </a:xfrm>
          <a:prstGeom prst="rect">
            <a:avLst/>
          </a:prstGeom>
          <a:noFill/>
        </p:spPr>
        <p:txBody>
          <a:bodyPr>
            <a:spAutoFit/>
          </a:bodyPr>
          <a:lstStyle/>
          <a:p>
            <a:pPr marL="285750" indent="-285750">
              <a:buFontTx/>
              <a:buChar char="-"/>
              <a:defRPr/>
            </a:pPr>
            <a:r>
              <a:rPr lang="vi-VN" sz="2500" dirty="0">
                <a:latin typeface="+mj-lt"/>
              </a:rPr>
              <a:t>Chương trình ngữ văn của lớp 6 – cấp THCS có kiến thức nhiều hơn, lượng bài nhiều và dài hơn so với chương trình tiểu học. </a:t>
            </a:r>
          </a:p>
          <a:p>
            <a:pPr marL="285750" indent="-285750">
              <a:buFontTx/>
              <a:buChar char="-"/>
              <a:defRPr/>
            </a:pPr>
            <a:r>
              <a:rPr lang="vi-VN" sz="2500" dirty="0">
                <a:latin typeface="+mj-lt"/>
              </a:rPr>
              <a:t>Chương trình ngữ văn có 3 phân môn :</a:t>
            </a:r>
          </a:p>
          <a:p>
            <a:pPr>
              <a:defRPr/>
            </a:pPr>
            <a:r>
              <a:rPr lang="vi-VN" sz="2500" dirty="0">
                <a:latin typeface="+mj-lt"/>
              </a:rPr>
              <a:t>+ Văn bản ( đọc – hiểu)</a:t>
            </a:r>
          </a:p>
          <a:p>
            <a:pPr>
              <a:defRPr/>
            </a:pPr>
            <a:r>
              <a:rPr lang="vi-VN" sz="2500" dirty="0">
                <a:latin typeface="+mj-lt"/>
              </a:rPr>
              <a:t>+ Tiếng việt ( Tri thức TV)</a:t>
            </a:r>
          </a:p>
          <a:p>
            <a:pPr>
              <a:defRPr/>
            </a:pPr>
            <a:r>
              <a:rPr lang="vi-VN" sz="2500" dirty="0">
                <a:latin typeface="+mj-lt"/>
              </a:rPr>
              <a:t>+ Tập làm văn ( Nói – nghe- viết) </a:t>
            </a:r>
          </a:p>
          <a:p>
            <a:pPr marL="285750" indent="-285750">
              <a:buFont typeface="Wingdings" panose="05000000000000000000" pitchFamily="2" charset="2"/>
              <a:buChar char="à"/>
              <a:defRPr/>
            </a:pPr>
            <a:r>
              <a:rPr lang="vi-VN" sz="2500" dirty="0">
                <a:latin typeface="+mj-lt"/>
                <a:sym typeface="Wingdings" panose="05000000000000000000" pitchFamily="2" charset="2"/>
              </a:rPr>
              <a:t>Rèn các kĩ năng </a:t>
            </a:r>
          </a:p>
          <a:p>
            <a:pPr>
              <a:defRPr/>
            </a:pPr>
            <a:r>
              <a:rPr lang="vi-VN" sz="2500" dirty="0">
                <a:latin typeface="+mj-lt"/>
                <a:sym typeface="Wingdings" panose="05000000000000000000" pitchFamily="2" charset="2"/>
              </a:rPr>
              <a:t>+ Viết đoạn văn hoàn chỉnh theo chủ đề.</a:t>
            </a:r>
          </a:p>
          <a:p>
            <a:pPr>
              <a:defRPr/>
            </a:pPr>
            <a:r>
              <a:rPr lang="vi-VN" sz="2500" dirty="0">
                <a:latin typeface="+mj-lt"/>
                <a:sym typeface="Wingdings" panose="05000000000000000000" pitchFamily="2" charset="2"/>
              </a:rPr>
              <a:t>+ Phân tích được các giá trị của biện pháp nghệ thuật trong tiếng việt.</a:t>
            </a:r>
          </a:p>
          <a:p>
            <a:pPr>
              <a:defRPr/>
            </a:pPr>
            <a:r>
              <a:rPr lang="vi-VN" sz="2500" dirty="0">
                <a:latin typeface="+mj-lt"/>
                <a:sym typeface="Wingdings" panose="05000000000000000000" pitchFamily="2" charset="2"/>
              </a:rPr>
              <a:t>+ Giao tiếp, giới thiệu được trước mọi người.</a:t>
            </a:r>
          </a:p>
          <a:p>
            <a:pPr marL="285750" indent="-285750">
              <a:buFontTx/>
              <a:buChar char="-"/>
              <a:defRPr/>
            </a:pPr>
            <a:r>
              <a:rPr lang="vi-VN" sz="2500" dirty="0">
                <a:latin typeface="+mj-lt"/>
                <a:sym typeface="Wingdings" panose="05000000000000000000" pitchFamily="2" charset="2"/>
              </a:rPr>
              <a:t>Về hướng đề thi : </a:t>
            </a:r>
          </a:p>
          <a:p>
            <a:pPr>
              <a:defRPr/>
            </a:pPr>
            <a:r>
              <a:rPr lang="vi-VN" sz="2500" dirty="0">
                <a:latin typeface="+mj-lt"/>
                <a:sym typeface="Wingdings" panose="05000000000000000000" pitchFamily="2" charset="2"/>
              </a:rPr>
              <a:t>+ Ngữ liệu ngoài chương trình sgk.</a:t>
            </a:r>
          </a:p>
          <a:p>
            <a:pPr>
              <a:defRPr/>
            </a:pPr>
            <a:r>
              <a:rPr lang="vi-VN" sz="2500" dirty="0">
                <a:latin typeface="+mj-lt"/>
                <a:sym typeface="Wingdings" panose="05000000000000000000" pitchFamily="2" charset="2"/>
              </a:rPr>
              <a:t>+ Định hướng mở.</a:t>
            </a:r>
            <a:endParaRPr lang="en-US" sz="2500" dirty="0">
              <a:latin typeface="+mj-lt"/>
            </a:endParaRPr>
          </a:p>
        </p:txBody>
      </p:sp>
    </p:spTree>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8AC082-B5E6-11E6-D011-DBFE66014CAC}"/>
              </a:ext>
            </a:extLst>
          </p:cNvPr>
          <p:cNvSpPr>
            <a:spLocks noGrp="1"/>
          </p:cNvSpPr>
          <p:nvPr>
            <p:ph idx="1"/>
          </p:nvPr>
        </p:nvSpPr>
        <p:spPr>
          <a:xfrm>
            <a:off x="0" y="136525"/>
            <a:ext cx="7642225" cy="5521325"/>
          </a:xfrm>
        </p:spPr>
        <p:txBody>
          <a:bodyPr/>
          <a:lstStyle/>
          <a:p>
            <a:pPr marL="0" indent="0" algn="just">
              <a:buFont typeface="Arial" panose="020B0604020202020204" pitchFamily="34" charset="0"/>
              <a:buNone/>
              <a:defRPr/>
            </a:pPr>
            <a:endParaRPr lang="vi-VN" sz="1800">
              <a:latin typeface="Times New Roman" pitchFamily="18" charset="0"/>
              <a:cs typeface="Times New Roman" pitchFamily="18" charset="0"/>
            </a:endParaRPr>
          </a:p>
          <a:p>
            <a:pPr marL="0" indent="0" algn="just">
              <a:buFont typeface="Arial" panose="020B0604020202020204" pitchFamily="34" charset="0"/>
              <a:buNone/>
              <a:defRPr/>
            </a:pPr>
            <a:r>
              <a:rPr lang="en-US" sz="1800" b="1" i="1">
                <a:latin typeface="Times New Roman" pitchFamily="18" charset="0"/>
                <a:cs typeface="Times New Roman" pitchFamily="18" charset="0"/>
              </a:rPr>
              <a:t>" Ngày xưa, có một chú Ngựa Trắng rất thơ ngây. Bộ lông chú trắng nõn nà như một đám mây bồng bềnh trên nền trời xanh thẳm. Mẹ chú yêu chú lắm. Mẹ hay căn dặn:</a:t>
            </a:r>
            <a:endParaRPr lang="vi-VN" sz="1800" b="1" i="1">
              <a:latin typeface="Times New Roman" pitchFamily="18" charset="0"/>
              <a:cs typeface="Times New Roman" pitchFamily="18" charset="0"/>
            </a:endParaRPr>
          </a:p>
          <a:p>
            <a:pPr marL="0" indent="0" algn="just">
              <a:buFont typeface="Arial" panose="020B0604020202020204" pitchFamily="34" charset="0"/>
              <a:buNone/>
              <a:defRPr/>
            </a:pPr>
            <a:r>
              <a:rPr lang="en-US" sz="1800" b="1" i="1">
                <a:latin typeface="Times New Roman" pitchFamily="18" charset="0"/>
                <a:cs typeface="Times New Roman" pitchFamily="18" charset="0"/>
              </a:rPr>
              <a:t>-Con phải ở cạnh mẹ đây. Con hãy hí to lên khi mẹ gọi nhé!</a:t>
            </a:r>
            <a:endParaRPr lang="vi-VN" sz="1800" b="1" i="1">
              <a:latin typeface="Times New Roman" pitchFamily="18" charset="0"/>
              <a:cs typeface="Times New Roman" pitchFamily="18" charset="0"/>
            </a:endParaRPr>
          </a:p>
          <a:p>
            <a:pPr marL="0" indent="0" algn="just">
              <a:buFont typeface="Arial" panose="020B0604020202020204" pitchFamily="34" charset="0"/>
              <a:buNone/>
              <a:defRPr/>
            </a:pPr>
            <a:r>
              <a:rPr lang="en-US" sz="1800" b="1" i="1">
                <a:latin typeface="Times New Roman" pitchFamily="18" charset="0"/>
                <a:cs typeface="Times New Roman" pitchFamily="18" charset="0"/>
              </a:rPr>
              <a:t>Mỗi khi nghe mẹ gọi, Ngựa Trắng hí lên những tiếng non nớt thật đáng yêu. Những lúc ấy, ngựa mẹ vô cùng vui sướng. Ngựa mẹ chỉ thích dạy con tập hí hơn là luyện cho vó con phi dẻo dai hoặc cú đá hậu mạnh mẽ.</a:t>
            </a:r>
            <a:endParaRPr lang="vi-VN" sz="1800" b="1" i="1">
              <a:latin typeface="Times New Roman" pitchFamily="18" charset="0"/>
              <a:cs typeface="Times New Roman" pitchFamily="18" charset="0"/>
            </a:endParaRPr>
          </a:p>
          <a:p>
            <a:pPr marL="0" indent="0" algn="just">
              <a:buFont typeface="Arial" panose="020B0604020202020204" pitchFamily="34" charset="0"/>
              <a:buNone/>
              <a:defRPr/>
            </a:pPr>
            <a:r>
              <a:rPr lang="en-US" sz="1800" b="1" i="1">
                <a:latin typeface="Times New Roman" pitchFamily="18" charset="0"/>
                <a:cs typeface="Times New Roman" pitchFamily="18" charset="0"/>
              </a:rPr>
              <a:t>Gần nhà chú Ngựa Trắng ấy có anh Đại Bàng Núi. Anh ta sải cánh thật vững vàng. Mỗi lúc lượn vòng, cánh không động, khẽ nghiêng bên nào là chao bên ấy, bóng cứ loang loáng trên bãi cỏ.</a:t>
            </a:r>
            <a:endParaRPr lang="vi-VN" sz="1800" b="1" i="1">
              <a:latin typeface="Times New Roman" pitchFamily="18" charset="0"/>
              <a:cs typeface="Times New Roman" pitchFamily="18" charset="0"/>
            </a:endParaRPr>
          </a:p>
          <a:p>
            <a:pPr marL="0" indent="0" algn="just">
              <a:buFont typeface="Arial" panose="020B0604020202020204" pitchFamily="34" charset="0"/>
              <a:buNone/>
              <a:defRPr/>
            </a:pPr>
            <a:r>
              <a:rPr lang="en-US" sz="1800" b="1" i="1">
                <a:latin typeface="Times New Roman" pitchFamily="18" charset="0"/>
                <a:cs typeface="Times New Roman" pitchFamily="18" charset="0"/>
              </a:rPr>
              <a:t>Ngựa Trắng mê quá, chú cứ ước ao như anh Đại Bàng. Có lần chú nói với Đại Bàng:</a:t>
            </a:r>
            <a:endParaRPr lang="vi-VN" sz="1800" b="1" i="1">
              <a:latin typeface="Times New Roman" pitchFamily="18" charset="0"/>
              <a:cs typeface="Times New Roman" pitchFamily="18" charset="0"/>
            </a:endParaRPr>
          </a:p>
          <a:p>
            <a:pPr marL="0" indent="0" algn="just">
              <a:buFont typeface="Arial" panose="020B0604020202020204" pitchFamily="34" charset="0"/>
              <a:buNone/>
              <a:defRPr/>
            </a:pPr>
            <a:r>
              <a:rPr lang="en-US" sz="1800" b="1" i="1">
                <a:latin typeface="Times New Roman" pitchFamily="18" charset="0"/>
                <a:cs typeface="Times New Roman" pitchFamily="18" charset="0"/>
              </a:rPr>
              <a:t>- Anh Đại Bàng ơi! Làm thế nào để có cánh như anh?</a:t>
            </a:r>
            <a:endParaRPr lang="vi-VN" sz="1800" b="1" i="1">
              <a:latin typeface="Times New Roman" pitchFamily="18" charset="0"/>
              <a:cs typeface="Times New Roman" pitchFamily="18" charset="0"/>
            </a:endParaRPr>
          </a:p>
          <a:p>
            <a:pPr marL="0" indent="0" algn="just">
              <a:buFont typeface="Arial" panose="020B0604020202020204" pitchFamily="34" charset="0"/>
              <a:buNone/>
              <a:defRPr/>
            </a:pPr>
            <a:r>
              <a:rPr lang="en-US" sz="1800" b="1" i="1">
                <a:latin typeface="Times New Roman" pitchFamily="18" charset="0"/>
                <a:cs typeface="Times New Roman" pitchFamily="18" charset="0"/>
              </a:rPr>
              <a:t>Đại Bàng đáp:</a:t>
            </a:r>
            <a:endParaRPr lang="vi-VN" sz="1800" b="1" i="1">
              <a:latin typeface="Times New Roman" pitchFamily="18" charset="0"/>
              <a:cs typeface="Times New Roman" pitchFamily="18" charset="0"/>
            </a:endParaRPr>
          </a:p>
          <a:p>
            <a:pPr marL="0" indent="0" algn="just">
              <a:buFont typeface="Arial" panose="020B0604020202020204" pitchFamily="34" charset="0"/>
              <a:buNone/>
              <a:defRPr/>
            </a:pPr>
            <a:r>
              <a:rPr lang="en-US" sz="1800" b="1" i="1">
                <a:latin typeface="Times New Roman" pitchFamily="18" charset="0"/>
                <a:cs typeface="Times New Roman" pitchFamily="18" charset="0"/>
              </a:rPr>
              <a:t>- Phải đi tìm! Cứ quanh quẩn bên mẹ mãi thì bao giờ mới có cánh.</a:t>
            </a:r>
            <a:endParaRPr lang="vi-VN" sz="1800" b="1" i="1">
              <a:latin typeface="Times New Roman" pitchFamily="18" charset="0"/>
              <a:cs typeface="Times New Roman" pitchFamily="18" charset="0"/>
            </a:endParaRPr>
          </a:p>
          <a:p>
            <a:pPr marL="0" indent="0" algn="just">
              <a:buFont typeface="Arial" panose="020B0604020202020204" pitchFamily="34" charset="0"/>
              <a:buNone/>
              <a:defRPr/>
            </a:pPr>
            <a:r>
              <a:rPr lang="en-US" sz="1800" b="1" i="1">
                <a:latin typeface="Times New Roman" pitchFamily="18" charset="0"/>
                <a:cs typeface="Times New Roman" pitchFamily="18" charset="0"/>
              </a:rPr>
              <a:t>Thế là Ngựa Trắng xin phép mẹ lên đường cùng Đại Bàng. Thoáng cái đã xa lắm... Chưa thấy "đôi cánh" đâu nhưng Ngựa Trắng đã gặp nhiều cảnh lạ, Ngựa thích thú vô cùng nhưng chỉ phiền là trời mỗi lúc một tối, thấp thoáng đâu đây những vệt sáng sao trời..."</a:t>
            </a:r>
            <a:endParaRPr lang="vi-VN" sz="1800" b="1" i="1">
              <a:latin typeface="Times New Roman" pitchFamily="18" charset="0"/>
              <a:cs typeface="Times New Roman" pitchFamily="18" charset="0"/>
            </a:endParaRPr>
          </a:p>
          <a:p>
            <a:pPr marL="0" indent="0" algn="just">
              <a:buFont typeface="Arial" panose="020B0604020202020204" pitchFamily="34" charset="0"/>
              <a:buNone/>
              <a:defRPr/>
            </a:pPr>
            <a:r>
              <a:rPr lang="en-US" sz="1800">
                <a:latin typeface="Times New Roman" pitchFamily="18" charset="0"/>
                <a:cs typeface="Times New Roman" pitchFamily="18" charset="0"/>
              </a:rPr>
              <a:t>                  (Trích Đôi cánh của Ngựa Trắng- Thy Ngọc) </a:t>
            </a:r>
            <a:endParaRPr lang="vi-VN" sz="1800">
              <a:latin typeface="Times New Roman" pitchFamily="18" charset="0"/>
              <a:cs typeface="Times New Roman" pitchFamily="18" charset="0"/>
            </a:endParaRPr>
          </a:p>
          <a:p>
            <a:pPr algn="just">
              <a:defRPr/>
            </a:pPr>
            <a:endParaRPr lang="vi-VN" sz="1800">
              <a:latin typeface="Times New Roman" pitchFamily="18" charset="0"/>
              <a:cs typeface="Times New Roman" pitchFamily="18" charset="0"/>
            </a:endParaRPr>
          </a:p>
          <a:p>
            <a:pPr marL="0" indent="0">
              <a:buFont typeface="Arial" panose="020B0604020202020204" pitchFamily="34" charset="0"/>
              <a:buNone/>
              <a:defRPr/>
            </a:pPr>
            <a:endParaRPr lang="vi-VN" sz="1800"/>
          </a:p>
        </p:txBody>
      </p:sp>
      <p:sp>
        <p:nvSpPr>
          <p:cNvPr id="4" name="TextBox 3">
            <a:extLst>
              <a:ext uri="{FF2B5EF4-FFF2-40B4-BE49-F238E27FC236}">
                <a16:creationId xmlns:a16="http://schemas.microsoft.com/office/drawing/2014/main" id="{F6665837-BE78-163F-8E46-29D65715D06A}"/>
              </a:ext>
            </a:extLst>
          </p:cNvPr>
          <p:cNvSpPr txBox="1"/>
          <p:nvPr/>
        </p:nvSpPr>
        <p:spPr>
          <a:xfrm>
            <a:off x="7793038" y="273050"/>
            <a:ext cx="4040187" cy="7402513"/>
          </a:xfrm>
          <a:prstGeom prst="rect">
            <a:avLst/>
          </a:prstGeom>
          <a:noFill/>
        </p:spPr>
        <p:txBody>
          <a:bodyPr>
            <a:spAutoFit/>
          </a:bodyPr>
          <a:lstStyle/>
          <a:p>
            <a:pPr algn="just">
              <a:defRPr/>
            </a:pPr>
            <a:r>
              <a:rPr lang="en-US" sz="2500" b="1">
                <a:solidFill>
                  <a:srgbClr val="00B0F0"/>
                </a:solidFill>
                <a:latin typeface="Times New Roman" pitchFamily="18" charset="0"/>
                <a:cs typeface="Times New Roman" pitchFamily="18" charset="0"/>
              </a:rPr>
              <a:t>Câu 1: Theo em, câu chuyện trên viết cho đối tượng nào?</a:t>
            </a:r>
            <a:endParaRPr lang="vi-VN" sz="2500" b="1">
              <a:solidFill>
                <a:srgbClr val="00B0F0"/>
              </a:solidFill>
              <a:latin typeface="Times New Roman" pitchFamily="18" charset="0"/>
              <a:cs typeface="Times New Roman" pitchFamily="18" charset="0"/>
            </a:endParaRPr>
          </a:p>
          <a:p>
            <a:pPr algn="just">
              <a:defRPr/>
            </a:pPr>
            <a:r>
              <a:rPr lang="en-US" sz="2500">
                <a:solidFill>
                  <a:schemeClr val="accent2">
                    <a:lumMod val="75000"/>
                  </a:schemeClr>
                </a:solidFill>
                <a:latin typeface="Times New Roman" pitchFamily="18" charset="0"/>
                <a:cs typeface="Times New Roman" pitchFamily="18" charset="0"/>
              </a:rPr>
              <a:t>A.Cho trẻ em</a:t>
            </a:r>
            <a:endParaRPr lang="vi-VN" sz="2500">
              <a:solidFill>
                <a:schemeClr val="accent2">
                  <a:lumMod val="75000"/>
                </a:schemeClr>
              </a:solidFill>
              <a:latin typeface="Times New Roman" pitchFamily="18" charset="0"/>
              <a:cs typeface="Times New Roman" pitchFamily="18" charset="0"/>
            </a:endParaRPr>
          </a:p>
          <a:p>
            <a:pPr algn="just">
              <a:defRPr/>
            </a:pPr>
            <a:r>
              <a:rPr lang="en-US" sz="2500">
                <a:solidFill>
                  <a:schemeClr val="accent2">
                    <a:lumMod val="75000"/>
                  </a:schemeClr>
                </a:solidFill>
                <a:latin typeface="Times New Roman" pitchFamily="18" charset="0"/>
                <a:cs typeface="Times New Roman" pitchFamily="18" charset="0"/>
              </a:rPr>
              <a:t>B.Cho người lớn</a:t>
            </a:r>
            <a:endParaRPr lang="vi-VN" sz="2500">
              <a:solidFill>
                <a:schemeClr val="accent2">
                  <a:lumMod val="75000"/>
                </a:schemeClr>
              </a:solidFill>
              <a:latin typeface="Times New Roman" pitchFamily="18" charset="0"/>
              <a:cs typeface="Times New Roman" pitchFamily="18" charset="0"/>
            </a:endParaRPr>
          </a:p>
          <a:p>
            <a:pPr algn="just">
              <a:defRPr/>
            </a:pPr>
            <a:r>
              <a:rPr lang="en-US" sz="2500">
                <a:solidFill>
                  <a:schemeClr val="accent2">
                    <a:lumMod val="75000"/>
                  </a:schemeClr>
                </a:solidFill>
                <a:latin typeface="Times New Roman" pitchFamily="18" charset="0"/>
                <a:cs typeface="Times New Roman" pitchFamily="18" charset="0"/>
              </a:rPr>
              <a:t>C.Cả hai đáp án A, B đều sai</a:t>
            </a:r>
          </a:p>
          <a:p>
            <a:pPr algn="just">
              <a:defRPr/>
            </a:pPr>
            <a:endParaRPr lang="en-US" sz="2500">
              <a:solidFill>
                <a:srgbClr val="FFFF00"/>
              </a:solidFill>
              <a:latin typeface="Times New Roman" pitchFamily="18" charset="0"/>
              <a:cs typeface="Times New Roman" pitchFamily="18" charset="0"/>
            </a:endParaRPr>
          </a:p>
          <a:p>
            <a:pPr algn="just">
              <a:defRPr/>
            </a:pPr>
            <a:endParaRPr lang="en-US" sz="2500">
              <a:solidFill>
                <a:srgbClr val="FFFF00"/>
              </a:solidFill>
              <a:latin typeface="Times New Roman" pitchFamily="18" charset="0"/>
              <a:cs typeface="Times New Roman" pitchFamily="18" charset="0"/>
            </a:endParaRPr>
          </a:p>
          <a:p>
            <a:pPr algn="just">
              <a:defRPr/>
            </a:pPr>
            <a:r>
              <a:rPr lang="en-US" sz="2500" b="1">
                <a:solidFill>
                  <a:srgbClr val="00B0F0"/>
                </a:solidFill>
                <a:latin typeface="Times New Roman" pitchFamily="18" charset="0"/>
                <a:cs typeface="Times New Roman" pitchFamily="18" charset="0"/>
              </a:rPr>
              <a:t>Câu 2: Nhận xét nào sau đây nói đúng về đặc điểm của các nhân vật trong truyện?</a:t>
            </a:r>
            <a:endParaRPr lang="vi-VN" sz="2500" b="1">
              <a:solidFill>
                <a:srgbClr val="00B0F0"/>
              </a:solidFill>
              <a:latin typeface="Times New Roman" pitchFamily="18" charset="0"/>
              <a:cs typeface="Times New Roman" pitchFamily="18" charset="0"/>
            </a:endParaRPr>
          </a:p>
          <a:p>
            <a:pPr algn="just">
              <a:defRPr/>
            </a:pPr>
            <a:r>
              <a:rPr lang="en-US" sz="2500">
                <a:solidFill>
                  <a:schemeClr val="accent2">
                    <a:lumMod val="75000"/>
                  </a:schemeClr>
                </a:solidFill>
                <a:latin typeface="Times New Roman" pitchFamily="18" charset="0"/>
                <a:cs typeface="Times New Roman" pitchFamily="18" charset="0"/>
              </a:rPr>
              <a:t>A.Các nhân vật vừa mang đặc tính vốn có của loài vật, vừa mang đặc điểm con người</a:t>
            </a:r>
            <a:endParaRPr lang="vi-VN" sz="2500">
              <a:solidFill>
                <a:schemeClr val="accent2">
                  <a:lumMod val="75000"/>
                </a:schemeClr>
              </a:solidFill>
              <a:latin typeface="Times New Roman" pitchFamily="18" charset="0"/>
              <a:cs typeface="Times New Roman" pitchFamily="18" charset="0"/>
            </a:endParaRPr>
          </a:p>
          <a:p>
            <a:pPr algn="just">
              <a:defRPr/>
            </a:pPr>
            <a:r>
              <a:rPr lang="en-US" sz="2500">
                <a:solidFill>
                  <a:schemeClr val="accent2">
                    <a:lumMod val="75000"/>
                  </a:schemeClr>
                </a:solidFill>
                <a:latin typeface="Times New Roman" pitchFamily="18" charset="0"/>
                <a:cs typeface="Times New Roman" pitchFamily="18" charset="0"/>
              </a:rPr>
              <a:t>B.Nhân vật là loài vật</a:t>
            </a:r>
            <a:endParaRPr lang="vi-VN" sz="2500">
              <a:solidFill>
                <a:schemeClr val="accent2">
                  <a:lumMod val="75000"/>
                </a:schemeClr>
              </a:solidFill>
              <a:latin typeface="Times New Roman" pitchFamily="18" charset="0"/>
              <a:cs typeface="Times New Roman" pitchFamily="18" charset="0"/>
            </a:endParaRPr>
          </a:p>
          <a:p>
            <a:pPr algn="just">
              <a:defRPr/>
            </a:pPr>
            <a:r>
              <a:rPr lang="en-US" sz="2500">
                <a:solidFill>
                  <a:schemeClr val="accent2">
                    <a:lumMod val="75000"/>
                  </a:schemeClr>
                </a:solidFill>
                <a:latin typeface="Times New Roman" pitchFamily="18" charset="0"/>
                <a:cs typeface="Times New Roman" pitchFamily="18" charset="0"/>
              </a:rPr>
              <a:t>C. Cả hai đáp án A, B đều đúng</a:t>
            </a:r>
            <a:endParaRPr lang="vi-VN" sz="2500">
              <a:solidFill>
                <a:schemeClr val="accent2">
                  <a:lumMod val="75000"/>
                </a:schemeClr>
              </a:solidFill>
              <a:latin typeface="Times New Roman" pitchFamily="18" charset="0"/>
              <a:cs typeface="Times New Roman" pitchFamily="18" charset="0"/>
            </a:endParaRPr>
          </a:p>
          <a:p>
            <a:pPr algn="just">
              <a:defRPr/>
            </a:pPr>
            <a:endParaRPr lang="vi-VN" sz="2500">
              <a:solidFill>
                <a:srgbClr val="FFFF00"/>
              </a:solidFill>
              <a:latin typeface="Times New Roman" pitchFamily="18" charset="0"/>
              <a:cs typeface="Times New Roman" pitchFamily="18" charset="0"/>
            </a:endParaRPr>
          </a:p>
          <a:p>
            <a:pPr>
              <a:defRPr/>
            </a:pPr>
            <a:endParaRPr lang="vi-VN" sz="25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arn(inVertical)">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41BD5-B674-AE6D-0BB7-3EA1009F3345}"/>
              </a:ext>
            </a:extLst>
          </p:cNvPr>
          <p:cNvSpPr>
            <a:spLocks noGrp="1"/>
          </p:cNvSpPr>
          <p:nvPr>
            <p:ph idx="1"/>
          </p:nvPr>
        </p:nvSpPr>
        <p:spPr>
          <a:xfrm>
            <a:off x="0" y="150813"/>
            <a:ext cx="6810375" cy="5616575"/>
          </a:xfrm>
        </p:spPr>
        <p:txBody>
          <a:bodyPr/>
          <a:lstStyle/>
          <a:p>
            <a:pPr marL="0" indent="0" algn="just">
              <a:buFont typeface="Arial" panose="020B0604020202020204" pitchFamily="34" charset="0"/>
              <a:buNone/>
              <a:defRPr/>
            </a:pPr>
            <a:r>
              <a:rPr lang="en-US" sz="1800">
                <a:latin typeface="Times New Roman" pitchFamily="18" charset="0"/>
                <a:cs typeface="Times New Roman" pitchFamily="18" charset="0"/>
              </a:rPr>
              <a:t> </a:t>
            </a:r>
            <a:r>
              <a:rPr lang="en-US" sz="1800" b="1" i="1">
                <a:latin typeface="Times New Roman" pitchFamily="18" charset="0"/>
                <a:cs typeface="Times New Roman" pitchFamily="18" charset="0"/>
              </a:rPr>
              <a:t>" Ngày xưa, có một chú Ngựa Trắng rất thơ ngây. Bộ lông chú trắng nõn nà như một đám mây bồng bềnh trên nền trời xanh thẳm. Mẹ chú yêu chú lắm. Mẹ hay căn dặn:</a:t>
            </a:r>
            <a:endParaRPr lang="vi-VN" sz="1800" b="1" i="1">
              <a:latin typeface="Times New Roman" pitchFamily="18" charset="0"/>
              <a:cs typeface="Times New Roman" pitchFamily="18" charset="0"/>
            </a:endParaRPr>
          </a:p>
          <a:p>
            <a:pPr marL="0" indent="0" algn="just">
              <a:buFont typeface="Arial" panose="020B0604020202020204" pitchFamily="34" charset="0"/>
              <a:buNone/>
              <a:defRPr/>
            </a:pPr>
            <a:r>
              <a:rPr lang="en-US" sz="1800" b="1" i="1">
                <a:latin typeface="Times New Roman" pitchFamily="18" charset="0"/>
                <a:cs typeface="Times New Roman" pitchFamily="18" charset="0"/>
              </a:rPr>
              <a:t>-Con phải ở cạnh mẹ đây. Con hãy hí to lên khi mẹ gọi nhé!</a:t>
            </a:r>
            <a:endParaRPr lang="vi-VN" sz="1800" b="1" i="1">
              <a:latin typeface="Times New Roman" pitchFamily="18" charset="0"/>
              <a:cs typeface="Times New Roman" pitchFamily="18" charset="0"/>
            </a:endParaRPr>
          </a:p>
          <a:p>
            <a:pPr marL="0" indent="0" algn="just">
              <a:buFont typeface="Arial" panose="020B0604020202020204" pitchFamily="34" charset="0"/>
              <a:buNone/>
              <a:defRPr/>
            </a:pPr>
            <a:r>
              <a:rPr lang="en-US" sz="1800" b="1" i="1">
                <a:latin typeface="Times New Roman" pitchFamily="18" charset="0"/>
                <a:cs typeface="Times New Roman" pitchFamily="18" charset="0"/>
              </a:rPr>
              <a:t>Mỗi khi nghe mẹ gọi, Ngựa Trắng hí lên những tiếng non nớt thật đáng yêu. Những lúc ấy, ngựa mẹ vô cùng vui sướng. Ngựa mẹ chỉ thích dạy con tập hí hơn là luyện cho vó con phi dẻo dai hoặc cú đá hậu mạnh mẽ.</a:t>
            </a:r>
            <a:endParaRPr lang="vi-VN" sz="1800" b="1" i="1">
              <a:latin typeface="Times New Roman" pitchFamily="18" charset="0"/>
              <a:cs typeface="Times New Roman" pitchFamily="18" charset="0"/>
            </a:endParaRPr>
          </a:p>
          <a:p>
            <a:pPr marL="0" indent="0" algn="just">
              <a:buFont typeface="Arial" panose="020B0604020202020204" pitchFamily="34" charset="0"/>
              <a:buNone/>
              <a:defRPr/>
            </a:pPr>
            <a:r>
              <a:rPr lang="en-US" sz="1800" b="1" i="1">
                <a:latin typeface="Times New Roman" pitchFamily="18" charset="0"/>
                <a:cs typeface="Times New Roman" pitchFamily="18" charset="0"/>
              </a:rPr>
              <a:t>Gần nhà chú Ngựa Trắng ấy có anh Đại Bàng Núi. Anh ta sải cánh thật vững vàng. Mỗi lúc lượn vòng, cánh không động, khẽ nghiêng bên nào là chao bên ấy, bóng cứ loang loáng trên bãi cỏ.</a:t>
            </a:r>
            <a:endParaRPr lang="vi-VN" sz="1800" b="1" i="1">
              <a:latin typeface="Times New Roman" pitchFamily="18" charset="0"/>
              <a:cs typeface="Times New Roman" pitchFamily="18" charset="0"/>
            </a:endParaRPr>
          </a:p>
          <a:p>
            <a:pPr marL="0" indent="0" algn="just">
              <a:buFont typeface="Arial" panose="020B0604020202020204" pitchFamily="34" charset="0"/>
              <a:buNone/>
              <a:defRPr/>
            </a:pPr>
            <a:r>
              <a:rPr lang="en-US" sz="1800" b="1" i="1">
                <a:latin typeface="Times New Roman" pitchFamily="18" charset="0"/>
                <a:cs typeface="Times New Roman" pitchFamily="18" charset="0"/>
              </a:rPr>
              <a:t>Ngựa Trắng mê quá, chú cứ ước ao như anh Đại Bàng. Có lần chú nói với Đại Bàng:</a:t>
            </a:r>
            <a:endParaRPr lang="vi-VN" sz="1800" b="1" i="1">
              <a:latin typeface="Times New Roman" pitchFamily="18" charset="0"/>
              <a:cs typeface="Times New Roman" pitchFamily="18" charset="0"/>
            </a:endParaRPr>
          </a:p>
          <a:p>
            <a:pPr marL="0" indent="0" algn="just">
              <a:buFont typeface="Arial" panose="020B0604020202020204" pitchFamily="34" charset="0"/>
              <a:buNone/>
              <a:defRPr/>
            </a:pPr>
            <a:r>
              <a:rPr lang="en-US" sz="1800" b="1" i="1">
                <a:latin typeface="Times New Roman" pitchFamily="18" charset="0"/>
                <a:cs typeface="Times New Roman" pitchFamily="18" charset="0"/>
              </a:rPr>
              <a:t>- Anh Đại Bàng ơi! Làm thế nào để có cánh như anh?</a:t>
            </a:r>
            <a:endParaRPr lang="vi-VN" sz="1800" b="1" i="1">
              <a:latin typeface="Times New Roman" pitchFamily="18" charset="0"/>
              <a:cs typeface="Times New Roman" pitchFamily="18" charset="0"/>
            </a:endParaRPr>
          </a:p>
          <a:p>
            <a:pPr marL="0" indent="0" algn="just">
              <a:buFont typeface="Arial" panose="020B0604020202020204" pitchFamily="34" charset="0"/>
              <a:buNone/>
              <a:defRPr/>
            </a:pPr>
            <a:r>
              <a:rPr lang="en-US" sz="1800" b="1" i="1">
                <a:latin typeface="Times New Roman" pitchFamily="18" charset="0"/>
                <a:cs typeface="Times New Roman" pitchFamily="18" charset="0"/>
              </a:rPr>
              <a:t>Đại Bàng đáp:</a:t>
            </a:r>
            <a:endParaRPr lang="vi-VN" sz="1800" b="1" i="1">
              <a:latin typeface="Times New Roman" pitchFamily="18" charset="0"/>
              <a:cs typeface="Times New Roman" pitchFamily="18" charset="0"/>
            </a:endParaRPr>
          </a:p>
          <a:p>
            <a:pPr marL="0" indent="0" algn="just">
              <a:buFont typeface="Arial" panose="020B0604020202020204" pitchFamily="34" charset="0"/>
              <a:buNone/>
              <a:defRPr/>
            </a:pPr>
            <a:r>
              <a:rPr lang="en-US" sz="1800" b="1" i="1">
                <a:latin typeface="Times New Roman" pitchFamily="18" charset="0"/>
                <a:cs typeface="Times New Roman" pitchFamily="18" charset="0"/>
              </a:rPr>
              <a:t>- Phải đi tìm! Cứ quanh quẩn bên mẹ mãi thì bao giờ mới có cánh.</a:t>
            </a:r>
            <a:endParaRPr lang="vi-VN" sz="1800" b="1" i="1">
              <a:latin typeface="Times New Roman" pitchFamily="18" charset="0"/>
              <a:cs typeface="Times New Roman" pitchFamily="18" charset="0"/>
            </a:endParaRPr>
          </a:p>
          <a:p>
            <a:pPr marL="0" indent="0" algn="just">
              <a:buFont typeface="Arial" panose="020B0604020202020204" pitchFamily="34" charset="0"/>
              <a:buNone/>
              <a:defRPr/>
            </a:pPr>
            <a:r>
              <a:rPr lang="en-US" sz="1800" b="1" i="1">
                <a:latin typeface="Times New Roman" pitchFamily="18" charset="0"/>
                <a:cs typeface="Times New Roman" pitchFamily="18" charset="0"/>
              </a:rPr>
              <a:t>Thế là Ngựa Trắng xin phép mẹ lên đường cùng Đại Bàng. Thoáng cái đã xa lắm... Chưa thấy "đôi cánh" đâu nhưng Ngựa Trắng đã gặp nhiều cảnh lạ, Ngựa thích thú vô cùng nhưng chỉ phiền là trời mỗi lúc một tối, thấp thoáng đâu đây những vệt sáng sao trời..."</a:t>
            </a:r>
            <a:endParaRPr lang="vi-VN" sz="1800" b="1" i="1">
              <a:latin typeface="Times New Roman" pitchFamily="18" charset="0"/>
              <a:cs typeface="Times New Roman" pitchFamily="18" charset="0"/>
            </a:endParaRPr>
          </a:p>
          <a:p>
            <a:pPr marL="0" indent="0" algn="just">
              <a:buFont typeface="Arial" panose="020B0604020202020204" pitchFamily="34" charset="0"/>
              <a:buNone/>
              <a:defRPr/>
            </a:pPr>
            <a:r>
              <a:rPr lang="en-US" sz="1800">
                <a:latin typeface="Times New Roman" pitchFamily="18" charset="0"/>
                <a:cs typeface="Times New Roman" pitchFamily="18" charset="0"/>
              </a:rPr>
              <a:t>                  (Trích Đôi cánh của Ngựa Trắng- Thy Ngọc) </a:t>
            </a:r>
            <a:endParaRPr lang="vi-VN" sz="1800">
              <a:latin typeface="Times New Roman" pitchFamily="18" charset="0"/>
              <a:cs typeface="Times New Roman" pitchFamily="18" charset="0"/>
            </a:endParaRPr>
          </a:p>
          <a:p>
            <a:pPr algn="just">
              <a:defRPr/>
            </a:pPr>
            <a:endParaRPr lang="vi-VN" sz="1800">
              <a:latin typeface="Times New Roman" pitchFamily="18" charset="0"/>
              <a:cs typeface="Times New Roman" pitchFamily="18" charset="0"/>
            </a:endParaRPr>
          </a:p>
          <a:p>
            <a:pPr>
              <a:defRPr/>
            </a:pPr>
            <a:endParaRPr lang="vi-VN" sz="1800"/>
          </a:p>
          <a:p>
            <a:pPr marL="0" indent="0">
              <a:buFont typeface="Arial" panose="020B0604020202020204" pitchFamily="34" charset="0"/>
              <a:buNone/>
              <a:defRPr/>
            </a:pPr>
            <a:endParaRPr lang="vi-VN" sz="1800"/>
          </a:p>
        </p:txBody>
      </p:sp>
      <p:sp>
        <p:nvSpPr>
          <p:cNvPr id="28675" name="TextBox 3">
            <a:extLst>
              <a:ext uri="{FF2B5EF4-FFF2-40B4-BE49-F238E27FC236}">
                <a16:creationId xmlns:a16="http://schemas.microsoft.com/office/drawing/2014/main" id="{8C5433C3-F215-FC91-D855-59F5FED9E3C3}"/>
              </a:ext>
            </a:extLst>
          </p:cNvPr>
          <p:cNvSpPr txBox="1">
            <a:spLocks noChangeArrowheads="1"/>
          </p:cNvSpPr>
          <p:nvPr/>
        </p:nvSpPr>
        <p:spPr bwMode="auto">
          <a:xfrm>
            <a:off x="6905625" y="231775"/>
            <a:ext cx="5091113"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1800" b="1">
                <a:solidFill>
                  <a:srgbClr val="00B0F0"/>
                </a:solidFill>
                <a:latin typeface="Times New Roman" panose="02020603050405020304" pitchFamily="18" charset="0"/>
                <a:cs typeface="Times New Roman" panose="02020603050405020304" pitchFamily="18" charset="0"/>
              </a:rPr>
              <a:t>Câu 3: Đâu là câu nói của nhân vật Ngựa Trắng? </a:t>
            </a:r>
            <a:endParaRPr lang="vi-VN" altLang="en-US" sz="1800" b="1">
              <a:solidFill>
                <a:srgbClr val="00B0F0"/>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a:solidFill>
                  <a:srgbClr val="C00000"/>
                </a:solidFill>
                <a:latin typeface="Times New Roman" panose="02020603050405020304" pitchFamily="18" charset="0"/>
                <a:cs typeface="Times New Roman" panose="02020603050405020304" pitchFamily="18" charset="0"/>
              </a:rPr>
              <a:t>A- Con phải ở cạnh mẹ đây. Con hãy hí to lên khi gọi mẹ nhé!</a:t>
            </a:r>
            <a:endParaRPr lang="vi-VN" altLang="en-US" sz="1800">
              <a:solidFill>
                <a:srgbClr val="C00000"/>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a:solidFill>
                  <a:srgbClr val="C00000"/>
                </a:solidFill>
                <a:latin typeface="Times New Roman" panose="02020603050405020304" pitchFamily="18" charset="0"/>
                <a:cs typeface="Times New Roman" panose="02020603050405020304" pitchFamily="18" charset="0"/>
              </a:rPr>
              <a:t>B. - Anh Đại Bàng ơi! Làm thế nào để có cánh như anh?</a:t>
            </a:r>
            <a:endParaRPr lang="vi-VN" altLang="en-US" sz="1800">
              <a:solidFill>
                <a:srgbClr val="C00000"/>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a:solidFill>
                  <a:srgbClr val="C00000"/>
                </a:solidFill>
                <a:latin typeface="Times New Roman" panose="02020603050405020304" pitchFamily="18" charset="0"/>
                <a:cs typeface="Times New Roman" panose="02020603050405020304" pitchFamily="18" charset="0"/>
              </a:rPr>
              <a:t>C. - Phải đi tìm! Cứ quanh quẩn bên mẹ mãi thì bao giờ mới có cánh.</a:t>
            </a:r>
            <a:endParaRPr lang="vi-VN" altLang="en-US" sz="1800">
              <a:solidFill>
                <a:srgbClr val="C00000"/>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endParaRPr lang="en-US" altLang="en-US" sz="1800" b="1">
              <a:solidFill>
                <a:srgbClr val="00B0F0"/>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b="1">
                <a:solidFill>
                  <a:srgbClr val="00B0F0"/>
                </a:solidFill>
                <a:latin typeface="Times New Roman" panose="02020603050405020304" pitchFamily="18" charset="0"/>
                <a:cs typeface="Times New Roman" panose="02020603050405020304" pitchFamily="18" charset="0"/>
              </a:rPr>
              <a:t>Câu 4: Câu </a:t>
            </a:r>
            <a:r>
              <a:rPr lang="en-US" altLang="en-US" sz="1800" b="1" i="1">
                <a:solidFill>
                  <a:srgbClr val="00B0F0"/>
                </a:solidFill>
                <a:latin typeface="Times New Roman" panose="02020603050405020304" pitchFamily="18" charset="0"/>
                <a:cs typeface="Times New Roman" panose="02020603050405020304" pitchFamily="18" charset="0"/>
              </a:rPr>
              <a:t>"Mẹ chú yêu chú lắm" </a:t>
            </a:r>
            <a:r>
              <a:rPr lang="en-US" altLang="en-US" sz="1800" b="1">
                <a:solidFill>
                  <a:srgbClr val="00B0F0"/>
                </a:solidFill>
                <a:latin typeface="Times New Roman" panose="02020603050405020304" pitchFamily="18" charset="0"/>
                <a:cs typeface="Times New Roman" panose="02020603050405020304" pitchFamily="18" charset="0"/>
              </a:rPr>
              <a:t>là lời của ai?</a:t>
            </a:r>
            <a:endParaRPr lang="vi-VN" altLang="en-US" sz="1800" b="1">
              <a:solidFill>
                <a:srgbClr val="00B0F0"/>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a:solidFill>
                  <a:srgbClr val="C00000"/>
                </a:solidFill>
                <a:latin typeface="Times New Roman" panose="02020603050405020304" pitchFamily="18" charset="0"/>
                <a:cs typeface="Times New Roman" panose="02020603050405020304" pitchFamily="18" charset="0"/>
              </a:rPr>
              <a:t>A.Ngựa mẹ</a:t>
            </a:r>
            <a:endParaRPr lang="vi-VN" altLang="en-US" sz="1800">
              <a:solidFill>
                <a:srgbClr val="C00000"/>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a:solidFill>
                  <a:srgbClr val="C00000"/>
                </a:solidFill>
                <a:latin typeface="Times New Roman" panose="02020603050405020304" pitchFamily="18" charset="0"/>
                <a:cs typeface="Times New Roman" panose="02020603050405020304" pitchFamily="18" charset="0"/>
              </a:rPr>
              <a:t>B.Ngựa Trắng.</a:t>
            </a:r>
          </a:p>
          <a:p>
            <a:pPr algn="just">
              <a:lnSpc>
                <a:spcPct val="100000"/>
              </a:lnSpc>
              <a:spcBef>
                <a:spcPct val="0"/>
              </a:spcBef>
              <a:buFontTx/>
              <a:buNone/>
            </a:pPr>
            <a:r>
              <a:rPr lang="en-US" altLang="en-US" sz="1800">
                <a:solidFill>
                  <a:srgbClr val="C00000"/>
                </a:solidFill>
                <a:latin typeface="Times New Roman" panose="02020603050405020304" pitchFamily="18" charset="0"/>
                <a:cs typeface="Times New Roman" panose="02020603050405020304" pitchFamily="18" charset="0"/>
              </a:rPr>
              <a:t>C.Người kể chuyện </a:t>
            </a:r>
            <a:endParaRPr lang="vi-VN" altLang="en-US" sz="1800">
              <a:solidFill>
                <a:srgbClr val="C00000"/>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b="1">
                <a:solidFill>
                  <a:srgbClr val="00B0F0"/>
                </a:solidFill>
                <a:latin typeface="Times New Roman" panose="02020603050405020304" pitchFamily="18" charset="0"/>
                <a:cs typeface="Times New Roman" panose="02020603050405020304" pitchFamily="18" charset="0"/>
              </a:rPr>
              <a:t>Câu 5: Câu </a:t>
            </a:r>
            <a:r>
              <a:rPr lang="en-US" altLang="en-US" sz="1800" b="1" i="1">
                <a:solidFill>
                  <a:srgbClr val="00B0F0"/>
                </a:solidFill>
                <a:latin typeface="Times New Roman" panose="02020603050405020304" pitchFamily="18" charset="0"/>
                <a:cs typeface="Times New Roman" panose="02020603050405020304" pitchFamily="18" charset="0"/>
              </a:rPr>
              <a:t>"Bộ lông chú trắng nõn nà như một đám mây bồng bềnh trên nền trời xanh thẳm" nói đến yếu tố nào của nhân vật?</a:t>
            </a:r>
            <a:endParaRPr lang="vi-VN" altLang="en-US" sz="1800" b="1">
              <a:solidFill>
                <a:srgbClr val="00B0F0"/>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i="1">
                <a:solidFill>
                  <a:srgbClr val="C00000"/>
                </a:solidFill>
                <a:latin typeface="Times New Roman" panose="02020603050405020304" pitchFamily="18" charset="0"/>
                <a:cs typeface="Times New Roman" panose="02020603050405020304" pitchFamily="18" charset="0"/>
              </a:rPr>
              <a:t>A.Hành động</a:t>
            </a:r>
            <a:endParaRPr lang="vi-VN" altLang="en-US" sz="1800">
              <a:solidFill>
                <a:srgbClr val="C00000"/>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i="1">
                <a:solidFill>
                  <a:srgbClr val="C00000"/>
                </a:solidFill>
                <a:latin typeface="Times New Roman" panose="02020603050405020304" pitchFamily="18" charset="0"/>
                <a:cs typeface="Times New Roman" panose="02020603050405020304" pitchFamily="18" charset="0"/>
              </a:rPr>
              <a:t>B.Ngoại hình</a:t>
            </a:r>
            <a:endParaRPr lang="vi-VN" altLang="en-US" sz="1800">
              <a:solidFill>
                <a:srgbClr val="C00000"/>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i="1">
                <a:solidFill>
                  <a:srgbClr val="C00000"/>
                </a:solidFill>
                <a:latin typeface="Times New Roman" panose="02020603050405020304" pitchFamily="18" charset="0"/>
                <a:cs typeface="Times New Roman" panose="02020603050405020304" pitchFamily="18" charset="0"/>
              </a:rPr>
              <a:t>C.Ngôn ngữ </a:t>
            </a:r>
            <a:endParaRPr lang="en-US" altLang="en-US" sz="1800" b="1">
              <a:solidFill>
                <a:srgbClr val="C00000"/>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b="1">
                <a:solidFill>
                  <a:srgbClr val="00B0F0"/>
                </a:solidFill>
                <a:latin typeface="Times New Roman" panose="02020603050405020304" pitchFamily="18" charset="0"/>
                <a:cs typeface="Times New Roman" panose="02020603050405020304" pitchFamily="18" charset="0"/>
              </a:rPr>
              <a:t>Câu 6: </a:t>
            </a:r>
            <a:r>
              <a:rPr lang="en-US" altLang="en-US" sz="1800" b="1" i="1">
                <a:solidFill>
                  <a:srgbClr val="00B0F0"/>
                </a:solidFill>
                <a:latin typeface="Times New Roman" panose="02020603050405020304" pitchFamily="18" charset="0"/>
                <a:cs typeface="Times New Roman" panose="02020603050405020304" pitchFamily="18" charset="0"/>
              </a:rPr>
              <a:t>"Ngựa Trắng mê quá, chú cứ ước ao như anh Đại Bàng" thể hiện:</a:t>
            </a:r>
            <a:endParaRPr lang="vi-VN" altLang="en-US" sz="1800" b="1">
              <a:solidFill>
                <a:srgbClr val="00B0F0"/>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i="1">
                <a:solidFill>
                  <a:srgbClr val="C00000"/>
                </a:solidFill>
                <a:latin typeface="Times New Roman" panose="02020603050405020304" pitchFamily="18" charset="0"/>
                <a:cs typeface="Times New Roman" panose="02020603050405020304" pitchFamily="18" charset="0"/>
              </a:rPr>
              <a:t>A.Cảm xúc, suy nghĩ</a:t>
            </a:r>
            <a:endParaRPr lang="vi-VN" altLang="en-US" sz="1800">
              <a:solidFill>
                <a:srgbClr val="C00000"/>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i="1">
                <a:solidFill>
                  <a:srgbClr val="C00000"/>
                </a:solidFill>
                <a:latin typeface="Times New Roman" panose="02020603050405020304" pitchFamily="18" charset="0"/>
                <a:cs typeface="Times New Roman" panose="02020603050405020304" pitchFamily="18" charset="0"/>
              </a:rPr>
              <a:t>B.Cử chỉ</a:t>
            </a:r>
            <a:endParaRPr lang="vi-VN" altLang="en-US" sz="1800">
              <a:solidFill>
                <a:srgbClr val="C00000"/>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i="1">
                <a:solidFill>
                  <a:srgbClr val="C00000"/>
                </a:solidFill>
                <a:latin typeface="Times New Roman" panose="02020603050405020304" pitchFamily="18" charset="0"/>
                <a:cs typeface="Times New Roman" panose="02020603050405020304" pitchFamily="18" charset="0"/>
              </a:rPr>
              <a:t>C.Hành động</a:t>
            </a:r>
            <a:endParaRPr lang="vi-VN" altLang="en-US" sz="1800">
              <a:solidFill>
                <a:srgbClr val="C00000"/>
              </a:solidFill>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vi-VN" altLang="en-US" sz="180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D334FA-EB6C-0962-2FBC-8605D3DBED7B}"/>
              </a:ext>
            </a:extLst>
          </p:cNvPr>
          <p:cNvSpPr txBox="1"/>
          <p:nvPr/>
        </p:nvSpPr>
        <p:spPr>
          <a:xfrm>
            <a:off x="115888" y="488950"/>
            <a:ext cx="11925300" cy="6048375"/>
          </a:xfrm>
          <a:prstGeom prst="rect">
            <a:avLst/>
          </a:prstGeom>
          <a:noFill/>
        </p:spPr>
        <p:txBody>
          <a:bodyPr>
            <a:spAutoFit/>
          </a:bodyPr>
          <a:lstStyle/>
          <a:p>
            <a:pPr marL="285750" indent="-285750">
              <a:buFont typeface="Arial" panose="020B0604020202020204" pitchFamily="34" charset="0"/>
              <a:buChar char="•"/>
              <a:defRPr/>
            </a:pPr>
            <a:r>
              <a:rPr lang="en-US" sz="3500" dirty="0">
                <a:solidFill>
                  <a:srgbClr val="FF0000"/>
                </a:solidFill>
                <a:latin typeface="Times New Roman" panose="02020603050405020304" pitchFamily="18" charset="0"/>
                <a:cs typeface="Times New Roman" panose="02020603050405020304" pitchFamily="18" charset="0"/>
              </a:rPr>
              <a:t>KẾT LUẬN : </a:t>
            </a:r>
          </a:p>
          <a:p>
            <a:pPr algn="ctr">
              <a:defRPr/>
            </a:pPr>
            <a:r>
              <a:rPr lang="en-US" sz="3500" b="1" dirty="0">
                <a:latin typeface="Times New Roman" panose="02020603050405020304" pitchFamily="18" charset="0"/>
                <a:cs typeface="Times New Roman" panose="02020603050405020304" pitchFamily="18" charset="0"/>
              </a:rPr>
              <a:t>NHỮNG ĐẶC ĐIỂM RIÊNG CỦA TRUYỆN ĐỒNG THOẠI</a:t>
            </a:r>
            <a:r>
              <a:rPr lang="en-US" sz="3500" dirty="0">
                <a:latin typeface="Times New Roman" panose="02020603050405020304" pitchFamily="18" charset="0"/>
                <a:cs typeface="Times New Roman" panose="02020603050405020304" pitchFamily="18" charset="0"/>
              </a:rPr>
              <a:t> </a:t>
            </a:r>
          </a:p>
          <a:p>
            <a:pPr marL="285750" indent="-285750">
              <a:buFontTx/>
              <a:buChar char="-"/>
              <a:defRPr/>
            </a:pPr>
            <a:r>
              <a:rPr lang="en-US" sz="3500" dirty="0" err="1">
                <a:latin typeface="Times New Roman" panose="02020603050405020304" pitchFamily="18" charset="0"/>
                <a:cs typeface="Times New Roman" panose="02020603050405020304" pitchFamily="18" charset="0"/>
              </a:rPr>
              <a:t>Có</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cốt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truyện</a:t>
            </a:r>
            <a:r>
              <a:rPr lang="en-US" sz="3500" dirty="0">
                <a:latin typeface="Times New Roman" panose="02020603050405020304" pitchFamily="18" charset="0"/>
                <a:cs typeface="Times New Roman" panose="02020603050405020304" pitchFamily="18" charset="0"/>
              </a:rPr>
              <a:t>.</a:t>
            </a:r>
          </a:p>
          <a:p>
            <a:pPr marL="285750" indent="-285750">
              <a:buFontTx/>
              <a:buChar char="-"/>
              <a:defRPr/>
            </a:pPr>
            <a:r>
              <a:rPr lang="en-US" sz="3500" dirty="0" err="1">
                <a:latin typeface="Times New Roman" panose="02020603050405020304" pitchFamily="18" charset="0"/>
                <a:cs typeface="Times New Roman" panose="02020603050405020304" pitchFamily="18" charset="0"/>
              </a:rPr>
              <a:t>Đối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tượng</a:t>
            </a:r>
            <a:r>
              <a:rPr lang="en-US" sz="3500" dirty="0">
                <a:latin typeface="Times New Roman" panose="02020603050405020304" pitchFamily="18" charset="0"/>
                <a:cs typeface="Times New Roman" panose="02020603050405020304" pitchFamily="18" charset="0"/>
              </a:rPr>
              <a:t> : </a:t>
            </a:r>
            <a:r>
              <a:rPr lang="en-US" sz="3500" dirty="0" err="1">
                <a:latin typeface="Times New Roman" panose="02020603050405020304" pitchFamily="18" charset="0"/>
                <a:cs typeface="Times New Roman" panose="02020603050405020304" pitchFamily="18" charset="0"/>
              </a:rPr>
              <a:t>Trẻ</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em</a:t>
            </a:r>
            <a:endParaRPr lang="en-US" sz="3500" dirty="0">
              <a:latin typeface="Times New Roman" panose="02020603050405020304" pitchFamily="18" charset="0"/>
              <a:cs typeface="Times New Roman" panose="02020603050405020304" pitchFamily="18" charset="0"/>
            </a:endParaRPr>
          </a:p>
          <a:p>
            <a:pPr marL="285750" indent="-285750">
              <a:buFontTx/>
              <a:buChar char="-"/>
              <a:defRPr/>
            </a:pPr>
            <a:r>
              <a:rPr lang="en-US" sz="3500" dirty="0" err="1">
                <a:latin typeface="Times New Roman" panose="02020603050405020304" pitchFamily="18" charset="0"/>
                <a:cs typeface="Times New Roman" panose="02020603050405020304" pitchFamily="18" charset="0"/>
              </a:rPr>
              <a:t>Nhân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vật</a:t>
            </a:r>
            <a:r>
              <a:rPr lang="en-US" sz="3500" dirty="0">
                <a:latin typeface="Times New Roman" panose="02020603050405020304" pitchFamily="18" charset="0"/>
                <a:cs typeface="Times New Roman" panose="02020603050405020304" pitchFamily="18" charset="0"/>
              </a:rPr>
              <a:t> : </a:t>
            </a:r>
            <a:r>
              <a:rPr lang="en-US" sz="3500" dirty="0" err="1">
                <a:latin typeface="Times New Roman" panose="02020603050405020304" pitchFamily="18" charset="0"/>
                <a:cs typeface="Times New Roman" panose="02020603050405020304" pitchFamily="18" charset="0"/>
              </a:rPr>
              <a:t>có</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thật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hư</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cấu</a:t>
            </a:r>
            <a:r>
              <a:rPr lang="en-US" sz="3500" dirty="0">
                <a:latin typeface="Times New Roman" panose="02020603050405020304" pitchFamily="18" charset="0"/>
                <a:cs typeface="Times New Roman" panose="02020603050405020304" pitchFamily="18" charset="0"/>
              </a:rPr>
              <a:t> , </a:t>
            </a:r>
            <a:r>
              <a:rPr lang="en-US" sz="3500" dirty="0" err="1">
                <a:latin typeface="Times New Roman" panose="02020603050405020304" pitchFamily="18" charset="0"/>
                <a:cs typeface="Times New Roman" panose="02020603050405020304" pitchFamily="18" charset="0"/>
              </a:rPr>
              <a:t>được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nhân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cách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hóa</a:t>
            </a:r>
            <a:r>
              <a:rPr lang="en-US" sz="3500" dirty="0">
                <a:latin typeface="Times New Roman" panose="02020603050405020304" pitchFamily="18" charset="0"/>
                <a:cs typeface="Times New Roman" panose="02020603050405020304" pitchFamily="18" charset="0"/>
              </a:rPr>
              <a:t>.</a:t>
            </a:r>
          </a:p>
          <a:p>
            <a:pPr marL="285750" indent="-285750">
              <a:buFontTx/>
              <a:buChar char="-"/>
              <a:defRPr/>
            </a:pPr>
            <a:r>
              <a:rPr lang="en-US" sz="3500" dirty="0" err="1">
                <a:latin typeface="Times New Roman" panose="02020603050405020304" pitchFamily="18" charset="0"/>
                <a:cs typeface="Times New Roman" panose="02020603050405020304" pitchFamily="18" charset="0"/>
              </a:rPr>
              <a:t>Người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kể</a:t>
            </a:r>
            <a:r>
              <a:rPr lang="en-US" sz="3500" dirty="0">
                <a:latin typeface="Times New Roman" panose="02020603050405020304" pitchFamily="18" charset="0"/>
                <a:cs typeface="Times New Roman" panose="02020603050405020304" pitchFamily="18" charset="0"/>
              </a:rPr>
              <a:t> : </a:t>
            </a:r>
          </a:p>
          <a:p>
            <a:pPr>
              <a:defRPr/>
            </a:pP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Ngôi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thứ</a:t>
            </a:r>
            <a:r>
              <a:rPr lang="en-US" sz="3500" dirty="0">
                <a:latin typeface="Times New Roman" panose="02020603050405020304" pitchFamily="18" charset="0"/>
                <a:cs typeface="Times New Roman" panose="02020603050405020304" pitchFamily="18" charset="0"/>
              </a:rPr>
              <a:t> 1 : </a:t>
            </a:r>
            <a:r>
              <a:rPr lang="en-US" sz="3500" dirty="0" err="1">
                <a:latin typeface="Times New Roman" panose="02020603050405020304" pitchFamily="18" charset="0"/>
                <a:cs typeface="Times New Roman" panose="02020603050405020304" pitchFamily="18" charset="0"/>
              </a:rPr>
              <a:t>tác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dụng</a:t>
            </a:r>
            <a:r>
              <a:rPr lang="en-US" sz="3500" dirty="0">
                <a:latin typeface="Times New Roman" panose="02020603050405020304" pitchFamily="18" charset="0"/>
                <a:cs typeface="Times New Roman" panose="02020603050405020304" pitchFamily="18" charset="0"/>
              </a:rPr>
              <a:t> : </a:t>
            </a:r>
            <a:r>
              <a:rPr lang="en-US" sz="3500" dirty="0" err="1">
                <a:latin typeface="Times New Roman" panose="02020603050405020304" pitchFamily="18" charset="0"/>
                <a:cs typeface="Times New Roman" panose="02020603050405020304" pitchFamily="18" charset="0"/>
              </a:rPr>
              <a:t>câu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chuyện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chân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thực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nhân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vật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bộc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lộ</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được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tâm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trạng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tình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cảm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dễ</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dàng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hơn</a:t>
            </a:r>
            <a:r>
              <a:rPr lang="en-US" sz="3500" dirty="0">
                <a:latin typeface="Times New Roman" panose="02020603050405020304" pitchFamily="18" charset="0"/>
                <a:cs typeface="Times New Roman" panose="02020603050405020304" pitchFamily="18" charset="0"/>
              </a:rPr>
              <a:t>.</a:t>
            </a:r>
          </a:p>
          <a:p>
            <a:pPr>
              <a:defRPr/>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a:t>
            </a:r>
            <a:r>
              <a:rPr lang="en-US" sz="3600" dirty="0">
                <a:latin typeface="Times New Roman" panose="02020603050405020304" pitchFamily="18" charset="0"/>
                <a:cs typeface="Times New Roman" panose="02020603050405020304" pitchFamily="18" charset="0"/>
              </a:rPr>
              <a:t> 3: G</a:t>
            </a:r>
            <a:r>
              <a:rPr lang="vi-VN" sz="3600" dirty="0">
                <a:latin typeface="Times New Roman" panose="02020603050405020304" pitchFamily="18" charset="0"/>
                <a:cs typeface="Times New Roman" panose="02020603050405020304" pitchFamily="18" charset="0"/>
              </a:rPr>
              <a:t>iúp người kể có thể kể chuyện một cách linh hoạt, tư do những gì diễn ra với nhân 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endParaRPr lang="vi-VN" sz="3600" dirty="0">
              <a:latin typeface="Times New Roman" panose="02020603050405020304" pitchFamily="18" charset="0"/>
              <a:cs typeface="Times New Roman" panose="02020603050405020304" pitchFamily="18" charset="0"/>
            </a:endParaRPr>
          </a:p>
          <a:p>
            <a:pPr>
              <a:defRPr/>
            </a:pPr>
            <a:endParaRPr lang="en-US" sz="35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barn(inVertical)">
                                      <p:cBhvr>
                                        <p:cTn id="4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48">
            <a:extLst>
              <a:ext uri="{FF2B5EF4-FFF2-40B4-BE49-F238E27FC236}">
                <a16:creationId xmlns:a16="http://schemas.microsoft.com/office/drawing/2014/main" id="{9CB86113-0F3A-6C75-7563-9B398E618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5100" y="325438"/>
            <a:ext cx="136048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文本框 29">
            <a:extLst>
              <a:ext uri="{FF2B5EF4-FFF2-40B4-BE49-F238E27FC236}">
                <a16:creationId xmlns:a16="http://schemas.microsoft.com/office/drawing/2014/main" id="{DB1D00EE-9143-4C58-C3F6-D0CC2692C2A0}"/>
              </a:ext>
            </a:extLst>
          </p:cNvPr>
          <p:cNvSpPr txBox="1">
            <a:spLocks noChangeArrowheads="1"/>
          </p:cNvSpPr>
          <p:nvPr/>
        </p:nvSpPr>
        <p:spPr bwMode="auto">
          <a:xfrm>
            <a:off x="3835400" y="1270000"/>
            <a:ext cx="63595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5000" b="1">
                <a:solidFill>
                  <a:srgbClr val="C666A7"/>
                </a:solidFill>
                <a:latin typeface="Times New Roman" panose="02020603050405020304" pitchFamily="18" charset="0"/>
                <a:cs typeface="Times New Roman" panose="02020603050405020304" pitchFamily="18" charset="0"/>
                <a:sym typeface="+mn-lt"/>
              </a:rPr>
              <a:t>III.Luyện tập</a:t>
            </a:r>
            <a:endParaRPr lang="zh-CN" altLang="en-US" sz="5000" b="1">
              <a:solidFill>
                <a:srgbClr val="C666A7"/>
              </a:solidFill>
              <a:latin typeface="Times New Roman" panose="02020603050405020304" pitchFamily="18" charset="0"/>
              <a:cs typeface="Times New Roman" panose="02020603050405020304" pitchFamily="18" charset="0"/>
              <a:sym typeface="+mn-lt"/>
            </a:endParaRPr>
          </a:p>
        </p:txBody>
      </p:sp>
      <p:pic>
        <p:nvPicPr>
          <p:cNvPr id="30724" name="图片 2">
            <a:extLst>
              <a:ext uri="{FF2B5EF4-FFF2-40B4-BE49-F238E27FC236}">
                <a16:creationId xmlns:a16="http://schemas.microsoft.com/office/drawing/2014/main" id="{98781F5B-B40D-BEDB-23B1-E34FAEE3B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1778000"/>
            <a:ext cx="29337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bbon: Tilted Down 6">
            <a:extLst>
              <a:ext uri="{FF2B5EF4-FFF2-40B4-BE49-F238E27FC236}">
                <a16:creationId xmlns:a16="http://schemas.microsoft.com/office/drawing/2014/main" id="{45FF8418-D4D7-96EB-03EA-375ED256F0CD}"/>
              </a:ext>
            </a:extLst>
          </p:cNvPr>
          <p:cNvSpPr/>
          <p:nvPr/>
        </p:nvSpPr>
        <p:spPr>
          <a:xfrm>
            <a:off x="3616325" y="3400425"/>
            <a:ext cx="7194550" cy="2486025"/>
          </a:xfrm>
          <a:prstGeom prst="ribbon">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4000" b="1" dirty="0" err="1">
                <a:solidFill>
                  <a:srgbClr val="FF0000"/>
                </a:solidFill>
              </a:rPr>
              <a:t>Trò</a:t>
            </a:r>
            <a:r>
              <a:rPr lang="en-US" sz="4000" b="1" dirty="0">
                <a:solidFill>
                  <a:srgbClr val="FF0000"/>
                </a:solidFill>
              </a:rPr>
              <a:t> </a:t>
            </a:r>
            <a:r>
              <a:rPr lang="en-US" sz="4000" b="1" dirty="0" err="1">
                <a:solidFill>
                  <a:srgbClr val="FF0000"/>
                </a:solidFill>
              </a:rPr>
              <a:t>chơi</a:t>
            </a:r>
            <a:endParaRPr lang="en-US" sz="4000" b="1" dirty="0">
              <a:solidFill>
                <a:srgbClr val="FF0000"/>
              </a:solidFill>
            </a:endParaRPr>
          </a:p>
          <a:p>
            <a:pPr algn="ctr" eaLnBrk="1" fontAlgn="auto" hangingPunct="1">
              <a:spcBef>
                <a:spcPts val="0"/>
              </a:spcBef>
              <a:spcAft>
                <a:spcPts val="0"/>
              </a:spcAft>
              <a:defRPr/>
            </a:pPr>
            <a:r>
              <a:rPr lang="en-US" sz="4000" b="1" dirty="0">
                <a:solidFill>
                  <a:srgbClr val="0070C0"/>
                </a:solidFill>
              </a:rPr>
              <a:t> </a:t>
            </a:r>
            <a:r>
              <a:rPr lang="en-US" sz="4000" b="1" i="1" dirty="0">
                <a:solidFill>
                  <a:srgbClr val="0070C0"/>
                </a:solidFill>
              </a:rPr>
              <a:t>“Ai </a:t>
            </a:r>
            <a:r>
              <a:rPr lang="en-US" sz="4000" b="1" i="1" dirty="0" err="1">
                <a:solidFill>
                  <a:srgbClr val="0070C0"/>
                </a:solidFill>
              </a:rPr>
              <a:t>nhanh</a:t>
            </a:r>
            <a:r>
              <a:rPr lang="en-US" sz="4000" b="1" i="1" dirty="0">
                <a:solidFill>
                  <a:srgbClr val="0070C0"/>
                </a:solidFill>
              </a:rPr>
              <a:t> </a:t>
            </a:r>
            <a:r>
              <a:rPr lang="en-US" sz="4000" b="1" i="1" dirty="0" err="1">
                <a:solidFill>
                  <a:srgbClr val="0070C0"/>
                </a:solidFill>
              </a:rPr>
              <a:t>hơn</a:t>
            </a:r>
            <a:r>
              <a:rPr lang="en-US" sz="4000" b="1" i="1" dirty="0">
                <a:solidFill>
                  <a:srgbClr val="0070C0"/>
                </a:solidFill>
              </a:rPr>
              <a:t>, Ai </a:t>
            </a:r>
            <a:r>
              <a:rPr lang="en-US" sz="4000" b="1" i="1" dirty="0" err="1">
                <a:solidFill>
                  <a:srgbClr val="0070C0"/>
                </a:solidFill>
              </a:rPr>
              <a:t>giỏi</a:t>
            </a:r>
            <a:r>
              <a:rPr lang="en-US" sz="4000" b="1" i="1" dirty="0">
                <a:solidFill>
                  <a:srgbClr val="0070C0"/>
                </a:solidFill>
              </a:rPr>
              <a:t> </a:t>
            </a:r>
            <a:r>
              <a:rPr lang="en-US" sz="4000" b="1" i="1" dirty="0" err="1">
                <a:solidFill>
                  <a:srgbClr val="0070C0"/>
                </a:solidFill>
              </a:rPr>
              <a:t>hơn</a:t>
            </a:r>
            <a:r>
              <a:rPr lang="en-US" sz="4000" b="1" i="1" dirty="0">
                <a:solidFill>
                  <a:srgbClr val="0070C0"/>
                </a:solidFill>
              </a:rPr>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6FE015-4D16-1DF5-8A2A-1178D9C38126}"/>
              </a:ext>
            </a:extLst>
          </p:cNvPr>
          <p:cNvSpPr>
            <a:spLocks noChangeArrowheads="1"/>
          </p:cNvSpPr>
          <p:nvPr/>
        </p:nvSpPr>
        <p:spPr bwMode="auto">
          <a:xfrm>
            <a:off x="1514475" y="1749425"/>
            <a:ext cx="9461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400" b="1" i="1"/>
              <a:t>1/SGK Văn 6 tập một gồm mấy chủ đề:</a:t>
            </a:r>
            <a:endParaRPr lang="en-US" altLang="en-US" sz="4400" b="1"/>
          </a:p>
        </p:txBody>
      </p:sp>
      <p:sp>
        <p:nvSpPr>
          <p:cNvPr id="3" name="Rectangle 1">
            <a:extLst>
              <a:ext uri="{FF2B5EF4-FFF2-40B4-BE49-F238E27FC236}">
                <a16:creationId xmlns:a16="http://schemas.microsoft.com/office/drawing/2014/main" id="{050B292D-AC0F-9FE6-7A7C-F465E344072D}"/>
              </a:ext>
            </a:extLst>
          </p:cNvPr>
          <p:cNvSpPr>
            <a:spLocks noChangeArrowheads="1"/>
          </p:cNvSpPr>
          <p:nvPr/>
        </p:nvSpPr>
        <p:spPr bwMode="auto">
          <a:xfrm>
            <a:off x="4000500" y="2906713"/>
            <a:ext cx="85756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4572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572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3200">
                <a:latin typeface="Times New Roman" panose="02020603050405020304" pitchFamily="18" charset="0"/>
                <a:cs typeface="Times New Roman" panose="02020603050405020304" pitchFamily="18" charset="0"/>
              </a:rPr>
              <a:t>A. 4 chủ đề</a:t>
            </a:r>
            <a:endParaRPr lang="en-US" altLang="en-US" sz="1600">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2AD340ED-73E0-6BBB-5AD0-2A674CF8D543}"/>
              </a:ext>
            </a:extLst>
          </p:cNvPr>
          <p:cNvSpPr>
            <a:spLocks noChangeArrowheads="1"/>
          </p:cNvSpPr>
          <p:nvPr/>
        </p:nvSpPr>
        <p:spPr bwMode="auto">
          <a:xfrm>
            <a:off x="4030663" y="3687763"/>
            <a:ext cx="8575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4572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572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3200">
                <a:latin typeface="Times New Roman" panose="02020603050405020304" pitchFamily="18" charset="0"/>
                <a:cs typeface="Times New Roman" panose="02020603050405020304" pitchFamily="18" charset="0"/>
              </a:rPr>
              <a:t>B. 5 chủ đề</a:t>
            </a:r>
            <a:endParaRPr lang="en-US" altLang="en-US" sz="1600">
              <a:latin typeface="Times New Roman" panose="02020603050405020304" pitchFamily="18" charset="0"/>
              <a:cs typeface="Times New Roman" panose="02020603050405020304" pitchFamily="18" charset="0"/>
            </a:endParaRPr>
          </a:p>
        </p:txBody>
      </p:sp>
      <p:sp>
        <p:nvSpPr>
          <p:cNvPr id="5" name="Rectangle 1">
            <a:extLst>
              <a:ext uri="{FF2B5EF4-FFF2-40B4-BE49-F238E27FC236}">
                <a16:creationId xmlns:a16="http://schemas.microsoft.com/office/drawing/2014/main" id="{7B02654D-0EEC-1158-63ED-F40CE6D9AB66}"/>
              </a:ext>
            </a:extLst>
          </p:cNvPr>
          <p:cNvSpPr>
            <a:spLocks noChangeArrowheads="1"/>
          </p:cNvSpPr>
          <p:nvPr/>
        </p:nvSpPr>
        <p:spPr bwMode="auto">
          <a:xfrm>
            <a:off x="4025900" y="4440238"/>
            <a:ext cx="7534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4572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572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3200">
                <a:latin typeface="Times New Roman" panose="02020603050405020304" pitchFamily="18" charset="0"/>
                <a:cs typeface="Times New Roman" panose="02020603050405020304" pitchFamily="18" charset="0"/>
              </a:rPr>
              <a:t>C. 6 chủ đề</a:t>
            </a:r>
            <a:endParaRPr lang="en-US" altLang="en-US" sz="3200" i="1">
              <a:latin typeface="Times New Roman" panose="02020603050405020304" pitchFamily="18" charset="0"/>
              <a:cs typeface="Times New Roman" panose="02020603050405020304" pitchFamily="18" charset="0"/>
            </a:endParaRPr>
          </a:p>
        </p:txBody>
      </p:sp>
      <p:sp>
        <p:nvSpPr>
          <p:cNvPr id="6" name="Rectangle 1">
            <a:extLst>
              <a:ext uri="{FF2B5EF4-FFF2-40B4-BE49-F238E27FC236}">
                <a16:creationId xmlns:a16="http://schemas.microsoft.com/office/drawing/2014/main" id="{A43B3752-400A-82F5-A936-472E9CCD5A30}"/>
              </a:ext>
            </a:extLst>
          </p:cNvPr>
          <p:cNvSpPr>
            <a:spLocks noChangeArrowheads="1"/>
          </p:cNvSpPr>
          <p:nvPr/>
        </p:nvSpPr>
        <p:spPr bwMode="auto">
          <a:xfrm>
            <a:off x="4035425" y="5219700"/>
            <a:ext cx="85756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4572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572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3200">
                <a:latin typeface="Times New Roman" panose="02020603050405020304" pitchFamily="18" charset="0"/>
                <a:cs typeface="Times New Roman" panose="02020603050405020304" pitchFamily="18" charset="0"/>
              </a:rPr>
              <a:t>D. 7 chủ đề</a:t>
            </a:r>
            <a:endParaRPr lang="en-US" altLang="en-US" sz="4000">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mph" presetSubtype="0" fill="hold" nodeType="clickEffect">
                                  <p:stCondLst>
                                    <p:cond delay="0"/>
                                  </p:stCondLst>
                                  <p:childTnLst>
                                    <p:animScale>
                                      <p:cBhvr>
                                        <p:cTn id="3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4" grpId="1"/>
      <p:bldP spid="5" grpId="0" build="allAtOnce"/>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27D81E26-CD56-1240-349A-BBFFDADF995F}"/>
              </a:ext>
            </a:extLst>
          </p:cNvPr>
          <p:cNvSpPr>
            <a:spLocks noEditPoints="1"/>
          </p:cNvSpPr>
          <p:nvPr/>
        </p:nvSpPr>
        <p:spPr bwMode="auto">
          <a:xfrm>
            <a:off x="-712788" y="-684213"/>
            <a:ext cx="13681076" cy="7708901"/>
          </a:xfrm>
          <a:custGeom>
            <a:avLst/>
            <a:gdLst>
              <a:gd name="T0" fmla="*/ 5995 w 6021"/>
              <a:gd name="T1" fmla="*/ 2925 h 4063"/>
              <a:gd name="T2" fmla="*/ 5862 w 6021"/>
              <a:gd name="T3" fmla="*/ 2482 h 4063"/>
              <a:gd name="T4" fmla="*/ 5803 w 6021"/>
              <a:gd name="T5" fmla="*/ 2440 h 4063"/>
              <a:gd name="T6" fmla="*/ 5694 w 6021"/>
              <a:gd name="T7" fmla="*/ 2388 h 4063"/>
              <a:gd name="T8" fmla="*/ 5697 w 6021"/>
              <a:gd name="T9" fmla="*/ 2270 h 4063"/>
              <a:gd name="T10" fmla="*/ 5739 w 6021"/>
              <a:gd name="T11" fmla="*/ 2096 h 4063"/>
              <a:gd name="T12" fmla="*/ 5441 w 6021"/>
              <a:gd name="T13" fmla="*/ 1401 h 4063"/>
              <a:gd name="T14" fmla="*/ 5210 w 6021"/>
              <a:gd name="T15" fmla="*/ 1227 h 4063"/>
              <a:gd name="T16" fmla="*/ 4985 w 6021"/>
              <a:gd name="T17" fmla="*/ 1176 h 4063"/>
              <a:gd name="T18" fmla="*/ 4694 w 6021"/>
              <a:gd name="T19" fmla="*/ 432 h 4063"/>
              <a:gd name="T20" fmla="*/ 4607 w 6021"/>
              <a:gd name="T21" fmla="*/ 409 h 4063"/>
              <a:gd name="T22" fmla="*/ 4412 w 6021"/>
              <a:gd name="T23" fmla="*/ 380 h 4063"/>
              <a:gd name="T24" fmla="*/ 4266 w 6021"/>
              <a:gd name="T25" fmla="*/ 597 h 4063"/>
              <a:gd name="T26" fmla="*/ 3401 w 6021"/>
              <a:gd name="T27" fmla="*/ 410 h 4063"/>
              <a:gd name="T28" fmla="*/ 2404 w 6021"/>
              <a:gd name="T29" fmla="*/ 18 h 4063"/>
              <a:gd name="T30" fmla="*/ 2024 w 6021"/>
              <a:gd name="T31" fmla="*/ 25 h 4063"/>
              <a:gd name="T32" fmla="*/ 1906 w 6021"/>
              <a:gd name="T33" fmla="*/ 301 h 4063"/>
              <a:gd name="T34" fmla="*/ 1698 w 6021"/>
              <a:gd name="T35" fmla="*/ 629 h 4063"/>
              <a:gd name="T36" fmla="*/ 1686 w 6021"/>
              <a:gd name="T37" fmla="*/ 636 h 4063"/>
              <a:gd name="T38" fmla="*/ 1612 w 6021"/>
              <a:gd name="T39" fmla="*/ 672 h 4063"/>
              <a:gd name="T40" fmla="*/ 1614 w 6021"/>
              <a:gd name="T41" fmla="*/ 800 h 4063"/>
              <a:gd name="T42" fmla="*/ 1371 w 6021"/>
              <a:gd name="T43" fmla="*/ 1075 h 4063"/>
              <a:gd name="T44" fmla="*/ 1228 w 6021"/>
              <a:gd name="T45" fmla="*/ 1029 h 4063"/>
              <a:gd name="T46" fmla="*/ 827 w 6021"/>
              <a:gd name="T47" fmla="*/ 1038 h 4063"/>
              <a:gd name="T48" fmla="*/ 765 w 6021"/>
              <a:gd name="T49" fmla="*/ 1090 h 4063"/>
              <a:gd name="T50" fmla="*/ 478 w 6021"/>
              <a:gd name="T51" fmla="*/ 1520 h 4063"/>
              <a:gd name="T52" fmla="*/ 453 w 6021"/>
              <a:gd name="T53" fmla="*/ 1633 h 4063"/>
              <a:gd name="T54" fmla="*/ 347 w 6021"/>
              <a:gd name="T55" fmla="*/ 1918 h 4063"/>
              <a:gd name="T56" fmla="*/ 114 w 6021"/>
              <a:gd name="T57" fmla="*/ 2236 h 4063"/>
              <a:gd name="T58" fmla="*/ 391 w 6021"/>
              <a:gd name="T59" fmla="*/ 2098 h 4063"/>
              <a:gd name="T60" fmla="*/ 334 w 6021"/>
              <a:gd name="T61" fmla="*/ 2415 h 4063"/>
              <a:gd name="T62" fmla="*/ 206 w 6021"/>
              <a:gd name="T63" fmla="*/ 2560 h 4063"/>
              <a:gd name="T64" fmla="*/ 52 w 6021"/>
              <a:gd name="T65" fmla="*/ 2947 h 4063"/>
              <a:gd name="T66" fmla="*/ 335 w 6021"/>
              <a:gd name="T67" fmla="*/ 2624 h 4063"/>
              <a:gd name="T68" fmla="*/ 381 w 6021"/>
              <a:gd name="T69" fmla="*/ 2630 h 4063"/>
              <a:gd name="T70" fmla="*/ 75 w 6021"/>
              <a:gd name="T71" fmla="*/ 2952 h 4063"/>
              <a:gd name="T72" fmla="*/ 173 w 6021"/>
              <a:gd name="T73" fmla="*/ 3255 h 4063"/>
              <a:gd name="T74" fmla="*/ 767 w 6021"/>
              <a:gd name="T75" fmla="*/ 3517 h 4063"/>
              <a:gd name="T76" fmla="*/ 1241 w 6021"/>
              <a:gd name="T77" fmla="*/ 3658 h 4063"/>
              <a:gd name="T78" fmla="*/ 1880 w 6021"/>
              <a:gd name="T79" fmla="*/ 3639 h 4063"/>
              <a:gd name="T80" fmla="*/ 2151 w 6021"/>
              <a:gd name="T81" fmla="*/ 3612 h 4063"/>
              <a:gd name="T82" fmla="*/ 1960 w 6021"/>
              <a:gd name="T83" fmla="*/ 3737 h 4063"/>
              <a:gd name="T84" fmla="*/ 1707 w 6021"/>
              <a:gd name="T85" fmla="*/ 3856 h 4063"/>
              <a:gd name="T86" fmla="*/ 1962 w 6021"/>
              <a:gd name="T87" fmla="*/ 3862 h 4063"/>
              <a:gd name="T88" fmla="*/ 1850 w 6021"/>
              <a:gd name="T89" fmla="*/ 3986 h 4063"/>
              <a:gd name="T90" fmla="*/ 1776 w 6021"/>
              <a:gd name="T91" fmla="*/ 4033 h 4063"/>
              <a:gd name="T92" fmla="*/ 1783 w 6021"/>
              <a:gd name="T93" fmla="*/ 4042 h 4063"/>
              <a:gd name="T94" fmla="*/ 1915 w 6021"/>
              <a:gd name="T95" fmla="*/ 3985 h 4063"/>
              <a:gd name="T96" fmla="*/ 2575 w 6021"/>
              <a:gd name="T97" fmla="*/ 4050 h 4063"/>
              <a:gd name="T98" fmla="*/ 3129 w 6021"/>
              <a:gd name="T99" fmla="*/ 4040 h 4063"/>
              <a:gd name="T100" fmla="*/ 3447 w 6021"/>
              <a:gd name="T101" fmla="*/ 4014 h 4063"/>
              <a:gd name="T102" fmla="*/ 3813 w 6021"/>
              <a:gd name="T103" fmla="*/ 3920 h 4063"/>
              <a:gd name="T104" fmla="*/ 4005 w 6021"/>
              <a:gd name="T105" fmla="*/ 3888 h 4063"/>
              <a:gd name="T106" fmla="*/ 4143 w 6021"/>
              <a:gd name="T107" fmla="*/ 3887 h 4063"/>
              <a:gd name="T108" fmla="*/ 5112 w 6021"/>
              <a:gd name="T109" fmla="*/ 3874 h 4063"/>
              <a:gd name="T110" fmla="*/ 5121 w 6021"/>
              <a:gd name="T111" fmla="*/ 3504 h 4063"/>
              <a:gd name="T112" fmla="*/ 5211 w 6021"/>
              <a:gd name="T113" fmla="*/ 3552 h 4063"/>
              <a:gd name="T114" fmla="*/ 5583 w 6021"/>
              <a:gd name="T115" fmla="*/ 3427 h 4063"/>
              <a:gd name="T116" fmla="*/ 5859 w 6021"/>
              <a:gd name="T117" fmla="*/ 3023 h 4063"/>
              <a:gd name="T118" fmla="*/ 5865 w 6021"/>
              <a:gd name="T119" fmla="*/ 3119 h 4063"/>
              <a:gd name="T120" fmla="*/ 5991 w 6021"/>
              <a:gd name="T121" fmla="*/ 3141 h 4063"/>
              <a:gd name="T122" fmla="*/ 5038 w 6021"/>
              <a:gd name="T123" fmla="*/ 1208 h 4063"/>
              <a:gd name="T124" fmla="*/ 4341 w 6021"/>
              <a:gd name="T125" fmla="*/ 710 h 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21" h="4063">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cs typeface="+mn-ea"/>
              <a:sym typeface="+mn-lt"/>
            </a:endParaRPr>
          </a:p>
        </p:txBody>
      </p:sp>
      <p:sp>
        <p:nvSpPr>
          <p:cNvPr id="3" name="Rectangle 1">
            <a:extLst>
              <a:ext uri="{FF2B5EF4-FFF2-40B4-BE49-F238E27FC236}">
                <a16:creationId xmlns:a16="http://schemas.microsoft.com/office/drawing/2014/main" id="{7FBE6906-C86F-D72D-1654-ADFABD78E5EF}"/>
              </a:ext>
            </a:extLst>
          </p:cNvPr>
          <p:cNvSpPr>
            <a:spLocks noChangeArrowheads="1"/>
          </p:cNvSpPr>
          <p:nvPr/>
        </p:nvSpPr>
        <p:spPr bwMode="auto">
          <a:xfrm>
            <a:off x="2497138" y="1173163"/>
            <a:ext cx="837723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400" b="1" i="1"/>
              <a:t>2/Phương pháp học tập nào không áp dụng cho môn Ngữ Văn?</a:t>
            </a:r>
            <a:endParaRPr lang="en-US" altLang="en-US" sz="4400" b="1"/>
          </a:p>
        </p:txBody>
      </p:sp>
      <p:sp>
        <p:nvSpPr>
          <p:cNvPr id="4" name="Rectangle 1">
            <a:extLst>
              <a:ext uri="{FF2B5EF4-FFF2-40B4-BE49-F238E27FC236}">
                <a16:creationId xmlns:a16="http://schemas.microsoft.com/office/drawing/2014/main" id="{E0110932-685D-14B5-9EF0-699B9C543651}"/>
              </a:ext>
            </a:extLst>
          </p:cNvPr>
          <p:cNvSpPr>
            <a:spLocks noChangeArrowheads="1"/>
          </p:cNvSpPr>
          <p:nvPr/>
        </p:nvSpPr>
        <p:spPr bwMode="auto">
          <a:xfrm>
            <a:off x="4000500" y="2906713"/>
            <a:ext cx="85756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4572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572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3200">
                <a:cs typeface="Times New Roman" panose="02020603050405020304" pitchFamily="18" charset="0"/>
              </a:rPr>
              <a:t>A. Thảo luận nhóm</a:t>
            </a:r>
            <a:endParaRPr lang="en-US" altLang="en-US" sz="4000">
              <a:cs typeface="Times New Roman" panose="02020603050405020304" pitchFamily="18" charset="0"/>
            </a:endParaRPr>
          </a:p>
        </p:txBody>
      </p:sp>
      <p:sp>
        <p:nvSpPr>
          <p:cNvPr id="5" name="Rectangle 1">
            <a:extLst>
              <a:ext uri="{FF2B5EF4-FFF2-40B4-BE49-F238E27FC236}">
                <a16:creationId xmlns:a16="http://schemas.microsoft.com/office/drawing/2014/main" id="{965A13CA-1117-28D3-EA46-68F4FA616537}"/>
              </a:ext>
            </a:extLst>
          </p:cNvPr>
          <p:cNvSpPr>
            <a:spLocks noChangeArrowheads="1"/>
          </p:cNvSpPr>
          <p:nvPr/>
        </p:nvSpPr>
        <p:spPr bwMode="auto">
          <a:xfrm>
            <a:off x="4030663" y="3687763"/>
            <a:ext cx="8575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4572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572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3200">
                <a:cs typeface="Times New Roman" panose="02020603050405020304" pitchFamily="18" charset="0"/>
              </a:rPr>
              <a:t>B. Dự án</a:t>
            </a:r>
            <a:endParaRPr lang="en-US" altLang="en-US" sz="1600">
              <a:cs typeface="Times New Roman" panose="02020603050405020304" pitchFamily="18" charset="0"/>
            </a:endParaRPr>
          </a:p>
        </p:txBody>
      </p:sp>
      <p:sp>
        <p:nvSpPr>
          <p:cNvPr id="6" name="Rectangle 1">
            <a:extLst>
              <a:ext uri="{FF2B5EF4-FFF2-40B4-BE49-F238E27FC236}">
                <a16:creationId xmlns:a16="http://schemas.microsoft.com/office/drawing/2014/main" id="{8B43CCED-2421-D74C-21E5-6AA860C0C9A8}"/>
              </a:ext>
            </a:extLst>
          </p:cNvPr>
          <p:cNvSpPr>
            <a:spLocks noChangeArrowheads="1"/>
          </p:cNvSpPr>
          <p:nvPr/>
        </p:nvSpPr>
        <p:spPr bwMode="auto">
          <a:xfrm>
            <a:off x="4032250" y="4440238"/>
            <a:ext cx="8575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4572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572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3200">
                <a:cs typeface="Times New Roman" panose="02020603050405020304" pitchFamily="18" charset="0"/>
              </a:rPr>
              <a:t>C. Làm thí nghiệm</a:t>
            </a:r>
            <a:endParaRPr lang="en-US" altLang="en-US" sz="1600">
              <a:cs typeface="Times New Roman" panose="02020603050405020304" pitchFamily="18" charset="0"/>
            </a:endParaRPr>
          </a:p>
        </p:txBody>
      </p:sp>
      <p:sp>
        <p:nvSpPr>
          <p:cNvPr id="7" name="Rectangle 1">
            <a:extLst>
              <a:ext uri="{FF2B5EF4-FFF2-40B4-BE49-F238E27FC236}">
                <a16:creationId xmlns:a16="http://schemas.microsoft.com/office/drawing/2014/main" id="{78C9AD2F-C511-1AEE-31BD-9301C5CBFF48}"/>
              </a:ext>
            </a:extLst>
          </p:cNvPr>
          <p:cNvSpPr>
            <a:spLocks noChangeArrowheads="1"/>
          </p:cNvSpPr>
          <p:nvPr/>
        </p:nvSpPr>
        <p:spPr bwMode="auto">
          <a:xfrm>
            <a:off x="4076700" y="5233988"/>
            <a:ext cx="8574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4572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572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3200">
                <a:cs typeface="Times New Roman" panose="02020603050405020304" pitchFamily="18" charset="0"/>
              </a:rPr>
              <a:t>D. Trò chơi</a:t>
            </a:r>
            <a:endParaRPr lang="en-US" altLang="en-US" sz="160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mph" presetSubtype="0" fill="hold" nodeType="clickEffect">
                                  <p:stCondLst>
                                    <p:cond delay="0"/>
                                  </p:stCondLst>
                                  <p:childTnLst>
                                    <p:animScale>
                                      <p:cBhvr>
                                        <p:cTn id="36"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build="allAtOnce"/>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122AA8-754D-1371-963D-617823B7A4A2}"/>
              </a:ext>
            </a:extLst>
          </p:cNvPr>
          <p:cNvSpPr>
            <a:spLocks noChangeArrowheads="1"/>
          </p:cNvSpPr>
          <p:nvPr/>
        </p:nvSpPr>
        <p:spPr bwMode="auto">
          <a:xfrm>
            <a:off x="2497138" y="1435100"/>
            <a:ext cx="81486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5400" b="1" i="1"/>
              <a:t>3/Chủ đề 1 tên gọi là</a:t>
            </a:r>
            <a:endParaRPr lang="en-US" altLang="en-US" sz="5400" b="1"/>
          </a:p>
        </p:txBody>
      </p:sp>
      <p:sp>
        <p:nvSpPr>
          <p:cNvPr id="3" name="Rectangle 1">
            <a:extLst>
              <a:ext uri="{FF2B5EF4-FFF2-40B4-BE49-F238E27FC236}">
                <a16:creationId xmlns:a16="http://schemas.microsoft.com/office/drawing/2014/main" id="{C629579E-65D2-83BD-8B62-8B281352B8D5}"/>
              </a:ext>
            </a:extLst>
          </p:cNvPr>
          <p:cNvSpPr>
            <a:spLocks noChangeArrowheads="1"/>
          </p:cNvSpPr>
          <p:nvPr/>
        </p:nvSpPr>
        <p:spPr bwMode="auto">
          <a:xfrm>
            <a:off x="4000500" y="2906713"/>
            <a:ext cx="85756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4572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572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3200">
                <a:latin typeface="Times New Roman" panose="02020603050405020304" pitchFamily="18" charset="0"/>
                <a:cs typeface="Times New Roman" panose="02020603050405020304" pitchFamily="18" charset="0"/>
              </a:rPr>
              <a:t>A. Quê hương yêu dấu</a:t>
            </a:r>
            <a:endParaRPr lang="en-US" altLang="en-US" sz="1600">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E7EA90E3-DEB9-3F37-215F-400430C889D5}"/>
              </a:ext>
            </a:extLst>
          </p:cNvPr>
          <p:cNvSpPr>
            <a:spLocks noChangeArrowheads="1"/>
          </p:cNvSpPr>
          <p:nvPr/>
        </p:nvSpPr>
        <p:spPr bwMode="auto">
          <a:xfrm>
            <a:off x="4030663" y="3687763"/>
            <a:ext cx="8575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4572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572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3200">
                <a:latin typeface="Times New Roman" panose="02020603050405020304" pitchFamily="18" charset="0"/>
                <a:cs typeface="Times New Roman" panose="02020603050405020304" pitchFamily="18" charset="0"/>
              </a:rPr>
              <a:t>B. Gõ cửa trái tim</a:t>
            </a:r>
            <a:endParaRPr lang="en-US" altLang="en-US" sz="1600">
              <a:latin typeface="Times New Roman" panose="02020603050405020304" pitchFamily="18" charset="0"/>
              <a:cs typeface="Times New Roman" panose="02020603050405020304" pitchFamily="18" charset="0"/>
            </a:endParaRPr>
          </a:p>
        </p:txBody>
      </p:sp>
      <p:sp>
        <p:nvSpPr>
          <p:cNvPr id="5" name="Rectangle 1">
            <a:extLst>
              <a:ext uri="{FF2B5EF4-FFF2-40B4-BE49-F238E27FC236}">
                <a16:creationId xmlns:a16="http://schemas.microsoft.com/office/drawing/2014/main" id="{6AB4CD2C-A136-1CAB-2062-52DE951B395A}"/>
              </a:ext>
            </a:extLst>
          </p:cNvPr>
          <p:cNvSpPr>
            <a:spLocks noChangeArrowheads="1"/>
          </p:cNvSpPr>
          <p:nvPr/>
        </p:nvSpPr>
        <p:spPr bwMode="auto">
          <a:xfrm>
            <a:off x="4025900" y="4686300"/>
            <a:ext cx="7534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4572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572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3200">
                <a:latin typeface="Times New Roman" panose="02020603050405020304" pitchFamily="18" charset="0"/>
                <a:cs typeface="Times New Roman" panose="02020603050405020304" pitchFamily="18" charset="0"/>
              </a:rPr>
              <a:t>C. Yêu thương và chia sẻ</a:t>
            </a:r>
            <a:endParaRPr lang="en-US" altLang="en-US" sz="3200" i="1">
              <a:latin typeface="Times New Roman" panose="02020603050405020304" pitchFamily="18" charset="0"/>
              <a:cs typeface="Times New Roman" panose="02020603050405020304" pitchFamily="18" charset="0"/>
            </a:endParaRPr>
          </a:p>
        </p:txBody>
      </p:sp>
      <p:sp>
        <p:nvSpPr>
          <p:cNvPr id="6" name="Rectangle 1">
            <a:extLst>
              <a:ext uri="{FF2B5EF4-FFF2-40B4-BE49-F238E27FC236}">
                <a16:creationId xmlns:a16="http://schemas.microsoft.com/office/drawing/2014/main" id="{87FA5021-EABC-6552-8E2D-2884F7B1F0B0}"/>
              </a:ext>
            </a:extLst>
          </p:cNvPr>
          <p:cNvSpPr>
            <a:spLocks noChangeArrowheads="1"/>
          </p:cNvSpPr>
          <p:nvPr/>
        </p:nvSpPr>
        <p:spPr bwMode="auto">
          <a:xfrm>
            <a:off x="4035425" y="5629275"/>
            <a:ext cx="85756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4572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572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3200">
                <a:latin typeface="Times New Roman" panose="02020603050405020304" pitchFamily="18" charset="0"/>
                <a:cs typeface="Times New Roman" panose="02020603050405020304" pitchFamily="18" charset="0"/>
              </a:rPr>
              <a:t>D. Tôi và các bạn</a:t>
            </a:r>
            <a:endParaRPr lang="en-US" altLang="en-US" sz="4000">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mph" presetSubtype="0" fill="hold" nodeType="clickEffect">
                                  <p:stCondLst>
                                    <p:cond delay="0"/>
                                  </p:stCondLst>
                                  <p:childTnLst>
                                    <p:animScale>
                                      <p:cBhvr>
                                        <p:cTn id="3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allAtOnce"/>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43D615-920B-A490-D932-2F47EA0AA329}"/>
              </a:ext>
            </a:extLst>
          </p:cNvPr>
          <p:cNvSpPr>
            <a:spLocks noChangeArrowheads="1"/>
          </p:cNvSpPr>
          <p:nvPr/>
        </p:nvSpPr>
        <p:spPr bwMode="auto">
          <a:xfrm>
            <a:off x="2497138" y="1173163"/>
            <a:ext cx="814863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400" b="1" i="1"/>
              <a:t>4/Thể loại truyện được tìm hiểu ở chủ đề 1 là gì?</a:t>
            </a:r>
            <a:endParaRPr lang="en-US" altLang="en-US" sz="4400" b="1"/>
          </a:p>
        </p:txBody>
      </p:sp>
      <p:sp>
        <p:nvSpPr>
          <p:cNvPr id="3" name="Rectangle 1">
            <a:extLst>
              <a:ext uri="{FF2B5EF4-FFF2-40B4-BE49-F238E27FC236}">
                <a16:creationId xmlns:a16="http://schemas.microsoft.com/office/drawing/2014/main" id="{286EC620-7B38-E932-AE51-379191637280}"/>
              </a:ext>
            </a:extLst>
          </p:cNvPr>
          <p:cNvSpPr>
            <a:spLocks noChangeArrowheads="1"/>
          </p:cNvSpPr>
          <p:nvPr/>
        </p:nvSpPr>
        <p:spPr bwMode="auto">
          <a:xfrm>
            <a:off x="4000500" y="2906713"/>
            <a:ext cx="85756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4572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572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3200">
                <a:cs typeface="Times New Roman" panose="02020603050405020304" pitchFamily="18" charset="0"/>
              </a:rPr>
              <a:t>A. </a:t>
            </a:r>
            <a:r>
              <a:rPr lang="pt-BR" altLang="en-US" sz="3200">
                <a:ea typeface="Times New Roman" panose="02020603050405020304" pitchFamily="18" charset="0"/>
                <a:cs typeface="Arial" panose="020B0604020202020204" pitchFamily="34" charset="0"/>
              </a:rPr>
              <a:t>Truyện đồng thoại</a:t>
            </a:r>
            <a:endParaRPr lang="en-US" altLang="en-US" sz="1600">
              <a:cs typeface="Times New Roman" panose="02020603050405020304" pitchFamily="18" charset="0"/>
            </a:endParaRPr>
          </a:p>
        </p:txBody>
      </p:sp>
      <p:sp>
        <p:nvSpPr>
          <p:cNvPr id="4" name="Rectangle 1">
            <a:extLst>
              <a:ext uri="{FF2B5EF4-FFF2-40B4-BE49-F238E27FC236}">
                <a16:creationId xmlns:a16="http://schemas.microsoft.com/office/drawing/2014/main" id="{C7F795AA-A2BD-4CAC-7BAF-0868D643A8F8}"/>
              </a:ext>
            </a:extLst>
          </p:cNvPr>
          <p:cNvSpPr>
            <a:spLocks noChangeArrowheads="1"/>
          </p:cNvSpPr>
          <p:nvPr/>
        </p:nvSpPr>
        <p:spPr bwMode="auto">
          <a:xfrm>
            <a:off x="4030663" y="3687763"/>
            <a:ext cx="8575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4572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572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3200">
                <a:cs typeface="Times New Roman" panose="02020603050405020304" pitchFamily="18" charset="0"/>
              </a:rPr>
              <a:t>B. </a:t>
            </a:r>
            <a:r>
              <a:rPr lang="pt-BR" altLang="en-US" sz="3200">
                <a:ea typeface="Times New Roman" panose="02020603050405020304" pitchFamily="18" charset="0"/>
                <a:cs typeface="Arial" panose="020B0604020202020204" pitchFamily="34" charset="0"/>
              </a:rPr>
              <a:t>Truyện truyền thuyết</a:t>
            </a:r>
            <a:endParaRPr lang="en-US" altLang="en-US" sz="1600">
              <a:cs typeface="Times New Roman" panose="02020603050405020304" pitchFamily="18" charset="0"/>
            </a:endParaRPr>
          </a:p>
        </p:txBody>
      </p:sp>
      <p:sp>
        <p:nvSpPr>
          <p:cNvPr id="5" name="Rectangle 1">
            <a:extLst>
              <a:ext uri="{FF2B5EF4-FFF2-40B4-BE49-F238E27FC236}">
                <a16:creationId xmlns:a16="http://schemas.microsoft.com/office/drawing/2014/main" id="{97649E00-F05A-53CC-46D4-4C5D0ECC6137}"/>
              </a:ext>
            </a:extLst>
          </p:cNvPr>
          <p:cNvSpPr>
            <a:spLocks noChangeArrowheads="1"/>
          </p:cNvSpPr>
          <p:nvPr/>
        </p:nvSpPr>
        <p:spPr bwMode="auto">
          <a:xfrm>
            <a:off x="4025900" y="4467225"/>
            <a:ext cx="75342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4572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572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3200">
                <a:cs typeface="Times New Roman" panose="02020603050405020304" pitchFamily="18" charset="0"/>
              </a:rPr>
              <a:t>C. </a:t>
            </a:r>
            <a:r>
              <a:rPr lang="pt-BR" altLang="en-US" sz="3200">
                <a:cs typeface="Times New Roman" panose="02020603050405020304" pitchFamily="18" charset="0"/>
              </a:rPr>
              <a:t>Truyện cổ tích</a:t>
            </a:r>
            <a:endParaRPr lang="en-US" altLang="en-US" sz="3200" i="1">
              <a:cs typeface="Times New Roman" panose="02020603050405020304" pitchFamily="18" charset="0"/>
            </a:endParaRPr>
          </a:p>
        </p:txBody>
      </p:sp>
      <p:sp>
        <p:nvSpPr>
          <p:cNvPr id="6" name="Rectangle 1">
            <a:extLst>
              <a:ext uri="{FF2B5EF4-FFF2-40B4-BE49-F238E27FC236}">
                <a16:creationId xmlns:a16="http://schemas.microsoft.com/office/drawing/2014/main" id="{E1F328F2-3749-6053-3F30-F8E52E24E179}"/>
              </a:ext>
            </a:extLst>
          </p:cNvPr>
          <p:cNvSpPr>
            <a:spLocks noChangeArrowheads="1"/>
          </p:cNvSpPr>
          <p:nvPr/>
        </p:nvSpPr>
        <p:spPr bwMode="auto">
          <a:xfrm>
            <a:off x="4048125" y="5248275"/>
            <a:ext cx="8575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4572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572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3200">
                <a:cs typeface="Times New Roman" panose="02020603050405020304" pitchFamily="18" charset="0"/>
              </a:rPr>
              <a:t>D. Truyện ngụ ngôn</a:t>
            </a:r>
            <a:endParaRPr lang="en-US" altLang="en-US" sz="400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mph" presetSubtype="0" fill="hold" nodeType="clickEffect">
                                  <p:stCondLst>
                                    <p:cond delay="0"/>
                                  </p:stCondLst>
                                  <p:childTnLst>
                                    <p:animScale>
                                      <p:cBhvr>
                                        <p:cTn id="3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5" grpId="0" build="allAtOnce"/>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AD8D8D3-D794-0426-0670-181BB674176F}"/>
              </a:ext>
            </a:extLst>
          </p:cNvPr>
          <p:cNvGraphicFramePr>
            <a:graphicFrameLocks noGrp="1"/>
          </p:cNvGraphicFramePr>
          <p:nvPr/>
        </p:nvGraphicFramePr>
        <p:xfrm>
          <a:off x="490538" y="887413"/>
          <a:ext cx="11123612" cy="5815012"/>
        </p:xfrm>
        <a:graphic>
          <a:graphicData uri="http://schemas.openxmlformats.org/drawingml/2006/table">
            <a:tbl>
              <a:tblPr firstRow="1" bandRow="1">
                <a:tableStyleId>{5C22544A-7EE6-4342-B048-85BDC9FD1C3A}</a:tableStyleId>
              </a:tblPr>
              <a:tblGrid>
                <a:gridCol w="1419456">
                  <a:extLst>
                    <a:ext uri="{9D8B030D-6E8A-4147-A177-3AD203B41FA5}">
                      <a16:colId xmlns:a16="http://schemas.microsoft.com/office/drawing/2014/main" val="20000"/>
                    </a:ext>
                  </a:extLst>
                </a:gridCol>
                <a:gridCol w="9704156">
                  <a:extLst>
                    <a:ext uri="{9D8B030D-6E8A-4147-A177-3AD203B41FA5}">
                      <a16:colId xmlns:a16="http://schemas.microsoft.com/office/drawing/2014/main" val="20001"/>
                    </a:ext>
                  </a:extLst>
                </a:gridCol>
              </a:tblGrid>
              <a:tr h="365786">
                <a:tc>
                  <a:txBody>
                    <a:bodyPr/>
                    <a:lstStyle/>
                    <a:p>
                      <a:pPr algn="ctr"/>
                      <a:r>
                        <a:rPr lang="en-US" sz="1800">
                          <a:latin typeface="Times New Roman" pitchFamily="18" charset="0"/>
                          <a:ea typeface="Tahoma" pitchFamily="34" charset="0"/>
                          <a:cs typeface="Times New Roman" pitchFamily="18" charset="0"/>
                        </a:rPr>
                        <a:t>A</a:t>
                      </a:r>
                      <a:endParaRPr lang="vi-VN" sz="1800">
                        <a:latin typeface="Times New Roman" pitchFamily="18" charset="0"/>
                        <a:ea typeface="Tahoma" pitchFamily="34" charset="0"/>
                        <a:cs typeface="Times New Roman" pitchFamily="18" charset="0"/>
                      </a:endParaRPr>
                    </a:p>
                  </a:txBody>
                  <a:tcPr marL="91446" marR="91446" marT="45723" marB="45723"/>
                </a:tc>
                <a:tc>
                  <a:txBody>
                    <a:bodyPr/>
                    <a:lstStyle/>
                    <a:p>
                      <a:pPr algn="ctr"/>
                      <a:r>
                        <a:rPr lang="en-US" sz="1800">
                          <a:latin typeface="Times New Roman" pitchFamily="18" charset="0"/>
                          <a:ea typeface="Tahoma" pitchFamily="34" charset="0"/>
                          <a:cs typeface="Times New Roman" pitchFamily="18" charset="0"/>
                        </a:rPr>
                        <a:t>B</a:t>
                      </a:r>
                      <a:endParaRPr lang="vi-VN" sz="1800">
                        <a:latin typeface="Times New Roman" pitchFamily="18" charset="0"/>
                        <a:ea typeface="Tahoma" pitchFamily="34" charset="0"/>
                        <a:cs typeface="Times New Roman" pitchFamily="18" charset="0"/>
                      </a:endParaRPr>
                    </a:p>
                  </a:txBody>
                  <a:tcPr marL="91446" marR="91446" marT="45723" marB="45723"/>
                </a:tc>
                <a:extLst>
                  <a:ext uri="{0D108BD9-81ED-4DB2-BD59-A6C34878D82A}">
                    <a16:rowId xmlns:a16="http://schemas.microsoft.com/office/drawing/2014/main" val="10000"/>
                  </a:ext>
                </a:extLst>
              </a:tr>
              <a:tr h="640126">
                <a:tc>
                  <a:txBody>
                    <a:bodyPr/>
                    <a:lstStyle/>
                    <a:p>
                      <a:r>
                        <a:rPr lang="en-US" sz="1800" b="1">
                          <a:solidFill>
                            <a:srgbClr val="0070C0"/>
                          </a:solidFill>
                          <a:latin typeface="Times New Roman" pitchFamily="18" charset="0"/>
                          <a:ea typeface="Tahoma" pitchFamily="34" charset="0"/>
                          <a:cs typeface="Times New Roman" pitchFamily="18" charset="0"/>
                        </a:rPr>
                        <a:t>1. Truyện</a:t>
                      </a:r>
                      <a:endParaRPr lang="vi-VN" sz="1800" b="1">
                        <a:solidFill>
                          <a:srgbClr val="0070C0"/>
                        </a:solidFill>
                        <a:latin typeface="Times New Roman" pitchFamily="18" charset="0"/>
                        <a:ea typeface="Tahoma" pitchFamily="34" charset="0"/>
                        <a:cs typeface="Times New Roman" pitchFamily="18" charset="0"/>
                      </a:endParaRPr>
                    </a:p>
                  </a:txBody>
                  <a:tcPr marL="91446" marR="91446"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a:latin typeface="Times New Roman" pitchFamily="18" charset="0"/>
                          <a:ea typeface="Tahoma" pitchFamily="34" charset="0"/>
                          <a:cs typeface="Times New Roman" pitchFamily="18" charset="0"/>
                        </a:rPr>
                        <a:t>a.</a:t>
                      </a:r>
                      <a:r>
                        <a:rPr lang="en-US" altLang="en-US" sz="1800" baseline="0">
                          <a:latin typeface="Times New Roman" pitchFamily="18" charset="0"/>
                          <a:ea typeface="Tahoma" pitchFamily="34" charset="0"/>
                          <a:cs typeface="Times New Roman" pitchFamily="18" charset="0"/>
                        </a:rPr>
                        <a:t> Đ</a:t>
                      </a:r>
                      <a:r>
                        <a:rPr lang="en-US" altLang="en-US" sz="1800">
                          <a:latin typeface="Times New Roman" pitchFamily="18" charset="0"/>
                          <a:ea typeface="Tahoma" pitchFamily="34" charset="0"/>
                          <a:cs typeface="Times New Roman" pitchFamily="18" charset="0"/>
                        </a:rPr>
                        <a:t>ảm nhận việc thuật lại các sự việc trong câu chuyện, bao gồm cả việc thuật lại mọi hoạt động của nhân vật.</a:t>
                      </a:r>
                    </a:p>
                  </a:txBody>
                  <a:tcPr marL="91446" marR="91446" marT="45723" marB="45723"/>
                </a:tc>
                <a:extLst>
                  <a:ext uri="{0D108BD9-81ED-4DB2-BD59-A6C34878D82A}">
                    <a16:rowId xmlns:a16="http://schemas.microsoft.com/office/drawing/2014/main" val="10001"/>
                  </a:ext>
                </a:extLst>
              </a:tr>
              <a:tr h="785450">
                <a:tc>
                  <a:txBody>
                    <a:bodyPr/>
                    <a:lstStyle/>
                    <a:p>
                      <a:r>
                        <a:rPr lang="en-US" sz="1800" b="1">
                          <a:solidFill>
                            <a:srgbClr val="0070C0"/>
                          </a:solidFill>
                          <a:latin typeface="Times New Roman" pitchFamily="18" charset="0"/>
                          <a:ea typeface="Tahoma" pitchFamily="34" charset="0"/>
                          <a:cs typeface="Times New Roman" pitchFamily="18" charset="0"/>
                        </a:rPr>
                        <a:t>2. Truyện</a:t>
                      </a:r>
                      <a:r>
                        <a:rPr lang="en-US" sz="1800" b="1" baseline="0">
                          <a:solidFill>
                            <a:srgbClr val="0070C0"/>
                          </a:solidFill>
                          <a:latin typeface="Times New Roman" pitchFamily="18" charset="0"/>
                          <a:ea typeface="Tahoma" pitchFamily="34" charset="0"/>
                          <a:cs typeface="Times New Roman" pitchFamily="18" charset="0"/>
                        </a:rPr>
                        <a:t> đồng thoại </a:t>
                      </a:r>
                      <a:endParaRPr lang="vi-VN" sz="1800" b="1">
                        <a:solidFill>
                          <a:srgbClr val="0070C0"/>
                        </a:solidFill>
                        <a:latin typeface="Times New Roman" pitchFamily="18" charset="0"/>
                        <a:ea typeface="Tahoma" pitchFamily="34" charset="0"/>
                        <a:cs typeface="Times New Roman" pitchFamily="18" charset="0"/>
                      </a:endParaRPr>
                    </a:p>
                  </a:txBody>
                  <a:tcPr marL="91446" marR="91446"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a:latin typeface="Times New Roman" pitchFamily="18" charset="0"/>
                          <a:ea typeface="Tahoma" pitchFamily="34" charset="0"/>
                          <a:cs typeface="Times New Roman" pitchFamily="18" charset="0"/>
                        </a:rPr>
                        <a:t>b.</a:t>
                      </a:r>
                      <a:r>
                        <a:rPr lang="en-US" altLang="en-US" sz="1800" baseline="0">
                          <a:latin typeface="Times New Roman" pitchFamily="18" charset="0"/>
                          <a:ea typeface="Tahoma" pitchFamily="34" charset="0"/>
                          <a:cs typeface="Times New Roman" pitchFamily="18" charset="0"/>
                        </a:rPr>
                        <a:t> L</a:t>
                      </a:r>
                      <a:r>
                        <a:rPr lang="en-US" altLang="en-US" sz="1800">
                          <a:latin typeface="Times New Roman" pitchFamily="18" charset="0"/>
                          <a:ea typeface="Tahoma" pitchFamily="34" charset="0"/>
                          <a:cs typeface="Times New Roman" pitchFamily="18" charset="0"/>
                        </a:rPr>
                        <a:t>à đối tượng có hình dáng, cử chỉ, hành động, ngôn ngữ, cảm xúc, suy nghĩ … được nhà văn khắc họa trong tác phẩm. Nhân vật là con người/ thần tiên/ ma quỷ/ con vật …</a:t>
                      </a:r>
                    </a:p>
                  </a:txBody>
                  <a:tcPr marL="91446" marR="91446" marT="45723" marB="45723"/>
                </a:tc>
                <a:extLst>
                  <a:ext uri="{0D108BD9-81ED-4DB2-BD59-A6C34878D82A}">
                    <a16:rowId xmlns:a16="http://schemas.microsoft.com/office/drawing/2014/main" val="10002"/>
                  </a:ext>
                </a:extLst>
              </a:tr>
              <a:tr h="640126">
                <a:tc>
                  <a:txBody>
                    <a:bodyPr/>
                    <a:lstStyle/>
                    <a:p>
                      <a:r>
                        <a:rPr lang="en-US" sz="1800" b="1">
                          <a:solidFill>
                            <a:srgbClr val="0070C0"/>
                          </a:solidFill>
                          <a:latin typeface="Times New Roman" pitchFamily="18" charset="0"/>
                          <a:ea typeface="Tahoma" pitchFamily="34" charset="0"/>
                          <a:cs typeface="Times New Roman" pitchFamily="18" charset="0"/>
                        </a:rPr>
                        <a:t>3. Cốt</a:t>
                      </a:r>
                      <a:r>
                        <a:rPr lang="en-US" sz="1800" b="1" baseline="0">
                          <a:solidFill>
                            <a:srgbClr val="0070C0"/>
                          </a:solidFill>
                          <a:latin typeface="Times New Roman" pitchFamily="18" charset="0"/>
                          <a:ea typeface="Tahoma" pitchFamily="34" charset="0"/>
                          <a:cs typeface="Times New Roman" pitchFamily="18" charset="0"/>
                        </a:rPr>
                        <a:t> truyện </a:t>
                      </a:r>
                      <a:endParaRPr lang="vi-VN" sz="1800" b="1">
                        <a:solidFill>
                          <a:srgbClr val="0070C0"/>
                        </a:solidFill>
                        <a:latin typeface="Times New Roman" pitchFamily="18" charset="0"/>
                        <a:ea typeface="Tahoma" pitchFamily="34" charset="0"/>
                        <a:cs typeface="Times New Roman" pitchFamily="18" charset="0"/>
                      </a:endParaRPr>
                    </a:p>
                  </a:txBody>
                  <a:tcPr marL="91446" marR="91446"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a:latin typeface="Times New Roman" pitchFamily="18" charset="0"/>
                          <a:ea typeface="Tahoma" pitchFamily="34" charset="0"/>
                          <a:cs typeface="Times New Roman" pitchFamily="18" charset="0"/>
                        </a:rPr>
                        <a:t>c.</a:t>
                      </a:r>
                      <a:r>
                        <a:rPr lang="en-US" altLang="en-US" sz="1800" baseline="0">
                          <a:latin typeface="Times New Roman" pitchFamily="18" charset="0"/>
                          <a:ea typeface="Tahoma" pitchFamily="34" charset="0"/>
                          <a:cs typeface="Times New Roman" pitchFamily="18" charset="0"/>
                        </a:rPr>
                        <a:t> L</a:t>
                      </a:r>
                      <a:r>
                        <a:rPr lang="en-US" altLang="en-US" sz="1800">
                          <a:latin typeface="Times New Roman" pitchFamily="18" charset="0"/>
                          <a:ea typeface="Tahoma" pitchFamily="34" charset="0"/>
                          <a:cs typeface="Times New Roman" pitchFamily="18" charset="0"/>
                        </a:rPr>
                        <a:t>à loại tác phẩm văn học kể lại một câu chuyện, có cốt truyện, nhân vật, không gian, thời gian, hoàn cảnh diễn ra các sự việc.</a:t>
                      </a:r>
                    </a:p>
                  </a:txBody>
                  <a:tcPr marL="91446" marR="91446" marT="45723" marB="45723"/>
                </a:tc>
                <a:extLst>
                  <a:ext uri="{0D108BD9-81ED-4DB2-BD59-A6C34878D82A}">
                    <a16:rowId xmlns:a16="http://schemas.microsoft.com/office/drawing/2014/main" val="10003"/>
                  </a:ext>
                </a:extLst>
              </a:tr>
              <a:tr h="640126">
                <a:tc>
                  <a:txBody>
                    <a:bodyPr/>
                    <a:lstStyle/>
                    <a:p>
                      <a:r>
                        <a:rPr lang="en-US" sz="1800" b="1">
                          <a:solidFill>
                            <a:srgbClr val="0070C0"/>
                          </a:solidFill>
                          <a:latin typeface="Times New Roman" pitchFamily="18" charset="0"/>
                          <a:ea typeface="Tahoma" pitchFamily="34" charset="0"/>
                          <a:cs typeface="Times New Roman" pitchFamily="18" charset="0"/>
                        </a:rPr>
                        <a:t>4. Nhân</a:t>
                      </a:r>
                      <a:r>
                        <a:rPr lang="en-US" sz="1800" b="1" baseline="0">
                          <a:solidFill>
                            <a:srgbClr val="0070C0"/>
                          </a:solidFill>
                          <a:latin typeface="Times New Roman" pitchFamily="18" charset="0"/>
                          <a:ea typeface="Tahoma" pitchFamily="34" charset="0"/>
                          <a:cs typeface="Times New Roman" pitchFamily="18" charset="0"/>
                        </a:rPr>
                        <a:t> vật</a:t>
                      </a:r>
                      <a:endParaRPr lang="vi-VN" sz="1800" b="1">
                        <a:solidFill>
                          <a:srgbClr val="0070C0"/>
                        </a:solidFill>
                        <a:latin typeface="Times New Roman" pitchFamily="18" charset="0"/>
                        <a:ea typeface="Tahoma" pitchFamily="34" charset="0"/>
                        <a:cs typeface="Times New Roman" pitchFamily="18" charset="0"/>
                      </a:endParaRPr>
                    </a:p>
                  </a:txBody>
                  <a:tcPr marL="91446" marR="91446"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a:latin typeface="Times New Roman" pitchFamily="18" charset="0"/>
                          <a:ea typeface="Tahoma" pitchFamily="34" charset="0"/>
                          <a:cs typeface="Times New Roman" pitchFamily="18" charset="0"/>
                        </a:rPr>
                        <a:t>d. Do nhà văn tạo ra để kể lại câu chuyện. </a:t>
                      </a:r>
                    </a:p>
                    <a:p>
                      <a:endParaRPr lang="vi-VN" sz="1800">
                        <a:latin typeface="Times New Roman" pitchFamily="18" charset="0"/>
                        <a:ea typeface="Tahoma" pitchFamily="34" charset="0"/>
                        <a:cs typeface="Times New Roman" pitchFamily="18" charset="0"/>
                      </a:endParaRPr>
                    </a:p>
                  </a:txBody>
                  <a:tcPr marL="91446" marR="91446" marT="45723" marB="45723"/>
                </a:tc>
                <a:extLst>
                  <a:ext uri="{0D108BD9-81ED-4DB2-BD59-A6C34878D82A}">
                    <a16:rowId xmlns:a16="http://schemas.microsoft.com/office/drawing/2014/main" val="10004"/>
                  </a:ext>
                </a:extLst>
              </a:tr>
              <a:tr h="914466">
                <a:tc>
                  <a:txBody>
                    <a:bodyPr/>
                    <a:lstStyle/>
                    <a:p>
                      <a:r>
                        <a:rPr lang="en-US" sz="1800" b="1">
                          <a:solidFill>
                            <a:srgbClr val="0070C0"/>
                          </a:solidFill>
                          <a:latin typeface="Times New Roman" pitchFamily="18" charset="0"/>
                          <a:ea typeface="Tahoma" pitchFamily="34" charset="0"/>
                          <a:cs typeface="Times New Roman" pitchFamily="18" charset="0"/>
                        </a:rPr>
                        <a:t>5. người</a:t>
                      </a:r>
                      <a:r>
                        <a:rPr lang="en-US" sz="1800" b="1" baseline="0">
                          <a:solidFill>
                            <a:srgbClr val="0070C0"/>
                          </a:solidFill>
                          <a:latin typeface="Times New Roman" pitchFamily="18" charset="0"/>
                          <a:ea typeface="Tahoma" pitchFamily="34" charset="0"/>
                          <a:cs typeface="Times New Roman" pitchFamily="18" charset="0"/>
                        </a:rPr>
                        <a:t> kể chuyện</a:t>
                      </a:r>
                      <a:endParaRPr lang="vi-VN" sz="1800" b="1">
                        <a:solidFill>
                          <a:srgbClr val="0070C0"/>
                        </a:solidFill>
                        <a:latin typeface="Times New Roman" pitchFamily="18" charset="0"/>
                        <a:ea typeface="Tahoma" pitchFamily="34" charset="0"/>
                        <a:cs typeface="Times New Roman" pitchFamily="18" charset="0"/>
                      </a:endParaRPr>
                    </a:p>
                  </a:txBody>
                  <a:tcPr marL="91446" marR="91446"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a:latin typeface="Times New Roman" pitchFamily="18" charset="0"/>
                          <a:ea typeface="Tahoma" pitchFamily="34" charset="0"/>
                          <a:cs typeface="Times New Roman" pitchFamily="18" charset="0"/>
                        </a:rPr>
                        <a:t>e.</a:t>
                      </a:r>
                      <a:r>
                        <a:rPr lang="en-US" altLang="en-US" sz="1800" b="1" baseline="0">
                          <a:latin typeface="Times New Roman" pitchFamily="18" charset="0"/>
                          <a:ea typeface="Tahoma" pitchFamily="34" charset="0"/>
                          <a:cs typeface="Times New Roman" pitchFamily="18" charset="0"/>
                        </a:rPr>
                        <a:t> L</a:t>
                      </a:r>
                      <a:r>
                        <a:rPr lang="en-US" altLang="en-US" sz="1800">
                          <a:latin typeface="Times New Roman" pitchFamily="18" charset="0"/>
                          <a:ea typeface="Tahoma" pitchFamily="34" charset="0"/>
                          <a:cs typeface="Times New Roman" pitchFamily="18" charset="0"/>
                        </a:rPr>
                        <a:t>à yếu tố quan trọng của truyện kể, gồm các sự kiện chính được xếp theo một trật tự nhất định; có mở đầu, diễn biến và kết thúc</a:t>
                      </a:r>
                    </a:p>
                    <a:p>
                      <a:endParaRPr lang="vi-VN" sz="1800">
                        <a:latin typeface="Times New Roman" pitchFamily="18" charset="0"/>
                        <a:ea typeface="Tahoma" pitchFamily="34" charset="0"/>
                        <a:cs typeface="Times New Roman" pitchFamily="18" charset="0"/>
                      </a:endParaRPr>
                    </a:p>
                  </a:txBody>
                  <a:tcPr marL="91446" marR="91446" marT="45723" marB="45723"/>
                </a:tc>
                <a:extLst>
                  <a:ext uri="{0D108BD9-81ED-4DB2-BD59-A6C34878D82A}">
                    <a16:rowId xmlns:a16="http://schemas.microsoft.com/office/drawing/2014/main" val="10005"/>
                  </a:ext>
                </a:extLst>
              </a:tr>
              <a:tr h="914466">
                <a:tc>
                  <a:txBody>
                    <a:bodyPr/>
                    <a:lstStyle/>
                    <a:p>
                      <a:r>
                        <a:rPr lang="en-US" sz="1800" b="1">
                          <a:solidFill>
                            <a:srgbClr val="0070C0"/>
                          </a:solidFill>
                          <a:latin typeface="Times New Roman" pitchFamily="18" charset="0"/>
                          <a:ea typeface="Tahoma" pitchFamily="34" charset="0"/>
                          <a:cs typeface="Times New Roman" pitchFamily="18" charset="0"/>
                        </a:rPr>
                        <a:t>6.</a:t>
                      </a:r>
                      <a:r>
                        <a:rPr lang="en-US" sz="1800" b="1" baseline="0">
                          <a:solidFill>
                            <a:srgbClr val="0070C0"/>
                          </a:solidFill>
                          <a:latin typeface="Times New Roman" pitchFamily="18" charset="0"/>
                          <a:ea typeface="Tahoma" pitchFamily="34" charset="0"/>
                          <a:cs typeface="Times New Roman" pitchFamily="18" charset="0"/>
                        </a:rPr>
                        <a:t> Lời người kể chuyện</a:t>
                      </a:r>
                      <a:endParaRPr lang="vi-VN" sz="1800" b="1">
                        <a:solidFill>
                          <a:srgbClr val="0070C0"/>
                        </a:solidFill>
                        <a:latin typeface="Times New Roman" pitchFamily="18" charset="0"/>
                        <a:ea typeface="Tahoma" pitchFamily="34" charset="0"/>
                        <a:cs typeface="Times New Roman" pitchFamily="18" charset="0"/>
                      </a:endParaRPr>
                    </a:p>
                  </a:txBody>
                  <a:tcPr marL="91446" marR="91446"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a:latin typeface="Times New Roman" pitchFamily="18" charset="0"/>
                          <a:ea typeface="Tahoma" pitchFamily="34" charset="0"/>
                          <a:cs typeface="Times New Roman" pitchFamily="18" charset="0"/>
                        </a:rPr>
                        <a:t>g.</a:t>
                      </a:r>
                      <a:r>
                        <a:rPr lang="en-US" altLang="en-US" sz="1800" b="1" baseline="0">
                          <a:latin typeface="Times New Roman" pitchFamily="18" charset="0"/>
                          <a:ea typeface="Tahoma" pitchFamily="34" charset="0"/>
                          <a:cs typeface="Times New Roman" pitchFamily="18" charset="0"/>
                        </a:rPr>
                        <a:t> </a:t>
                      </a:r>
                      <a:r>
                        <a:rPr lang="en-US" altLang="en-US" sz="1800" b="0" baseline="0">
                          <a:latin typeface="Times New Roman" pitchFamily="18" charset="0"/>
                          <a:ea typeface="Tahoma" pitchFamily="34" charset="0"/>
                          <a:cs typeface="Times New Roman" pitchFamily="18" charset="0"/>
                        </a:rPr>
                        <a:t>L</a:t>
                      </a:r>
                      <a:r>
                        <a:rPr lang="en-US" altLang="en-US" sz="1800">
                          <a:latin typeface="Times New Roman" pitchFamily="18" charset="0"/>
                          <a:ea typeface="Tahoma" pitchFamily="34" charset="0"/>
                          <a:cs typeface="Times New Roman" pitchFamily="18" charset="0"/>
                        </a:rPr>
                        <a:t>à lời nói trực tiếp của nhân vật (độc thoại, đối thoại), có thể được trình bày tách riêng/ xen lẫn với lời người kể chuyện</a:t>
                      </a:r>
                    </a:p>
                    <a:p>
                      <a:endParaRPr lang="vi-VN" sz="1800">
                        <a:latin typeface="Times New Roman" pitchFamily="18" charset="0"/>
                        <a:ea typeface="Tahoma" pitchFamily="34" charset="0"/>
                        <a:cs typeface="Times New Roman" pitchFamily="18" charset="0"/>
                      </a:endParaRPr>
                    </a:p>
                  </a:txBody>
                  <a:tcPr marL="91446" marR="91446" marT="45723" marB="45723"/>
                </a:tc>
                <a:extLst>
                  <a:ext uri="{0D108BD9-81ED-4DB2-BD59-A6C34878D82A}">
                    <a16:rowId xmlns:a16="http://schemas.microsoft.com/office/drawing/2014/main" val="10006"/>
                  </a:ext>
                </a:extLst>
              </a:tr>
              <a:tr h="914466">
                <a:tc>
                  <a:txBody>
                    <a:bodyPr/>
                    <a:lstStyle/>
                    <a:p>
                      <a:r>
                        <a:rPr lang="en-US" sz="1800" b="1">
                          <a:solidFill>
                            <a:srgbClr val="0070C0"/>
                          </a:solidFill>
                          <a:latin typeface="Times New Roman" pitchFamily="18" charset="0"/>
                          <a:ea typeface="Tahoma" pitchFamily="34" charset="0"/>
                          <a:cs typeface="Times New Roman" pitchFamily="18" charset="0"/>
                        </a:rPr>
                        <a:t>7. Lời</a:t>
                      </a:r>
                      <a:r>
                        <a:rPr lang="en-US" sz="1800" b="1" baseline="0">
                          <a:solidFill>
                            <a:srgbClr val="0070C0"/>
                          </a:solidFill>
                          <a:latin typeface="Times New Roman" pitchFamily="18" charset="0"/>
                          <a:ea typeface="Tahoma" pitchFamily="34" charset="0"/>
                          <a:cs typeface="Times New Roman" pitchFamily="18" charset="0"/>
                        </a:rPr>
                        <a:t> nhân vật</a:t>
                      </a:r>
                      <a:endParaRPr lang="vi-VN" sz="1800" b="1">
                        <a:solidFill>
                          <a:srgbClr val="0070C0"/>
                        </a:solidFill>
                        <a:latin typeface="Times New Roman" pitchFamily="18" charset="0"/>
                        <a:ea typeface="Tahoma" pitchFamily="34" charset="0"/>
                        <a:cs typeface="Times New Roman" pitchFamily="18" charset="0"/>
                      </a:endParaRPr>
                    </a:p>
                  </a:txBody>
                  <a:tcPr marL="91446" marR="91446"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a:latin typeface="Times New Roman" pitchFamily="18" charset="0"/>
                          <a:ea typeface="Tahoma" pitchFamily="34" charset="0"/>
                          <a:cs typeface="Times New Roman" pitchFamily="18" charset="0"/>
                        </a:rPr>
                        <a:t>h. Là truyện viết cho trẻ em, có nhân vật là loài vật/ đồ vật được nhân hóa. Các nhân vật này vừa mang những đặc tính vốn có của vật vừa mang đặc điểm của người</a:t>
                      </a:r>
                    </a:p>
                    <a:p>
                      <a:endParaRPr lang="vi-VN" sz="1800">
                        <a:latin typeface="Times New Roman" pitchFamily="18" charset="0"/>
                        <a:ea typeface="Tahoma" pitchFamily="34" charset="0"/>
                        <a:cs typeface="Times New Roman" pitchFamily="18" charset="0"/>
                      </a:endParaRPr>
                    </a:p>
                  </a:txBody>
                  <a:tcPr marL="91446" marR="91446" marT="45723" marB="45723"/>
                </a:tc>
                <a:extLst>
                  <a:ext uri="{0D108BD9-81ED-4DB2-BD59-A6C34878D82A}">
                    <a16:rowId xmlns:a16="http://schemas.microsoft.com/office/drawing/2014/main" val="10007"/>
                  </a:ext>
                </a:extLst>
              </a:tr>
            </a:tbl>
          </a:graphicData>
        </a:graphic>
      </p:graphicFrame>
      <p:sp>
        <p:nvSpPr>
          <p:cNvPr id="35871" name="TextBox 5">
            <a:extLst>
              <a:ext uri="{FF2B5EF4-FFF2-40B4-BE49-F238E27FC236}">
                <a16:creationId xmlns:a16="http://schemas.microsoft.com/office/drawing/2014/main" id="{D393A19A-FAE2-E39E-1777-7C7B4F6E75E1}"/>
              </a:ext>
            </a:extLst>
          </p:cNvPr>
          <p:cNvSpPr txBox="1">
            <a:spLocks noChangeArrowheads="1"/>
          </p:cNvSpPr>
          <p:nvPr/>
        </p:nvSpPr>
        <p:spPr bwMode="auto">
          <a:xfrm>
            <a:off x="504825" y="198438"/>
            <a:ext cx="10699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b="1">
                <a:latin typeface="Times New Roman" panose="02020603050405020304" pitchFamily="18" charset="0"/>
                <a:cs typeface="Times New Roman" panose="02020603050405020304" pitchFamily="18" charset="0"/>
              </a:rPr>
              <a:t>ĐỌC PHẦN TRI THỨC NGỮ VĂN : NỐI CÁC ĐÁP ÁN Ở CỘT A TƯƠNG ỨNG VỚI CỘT B</a:t>
            </a:r>
            <a:endParaRPr lang="vi-VN" altLang="en-US" sz="2000" b="1">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1C9391A-68C4-350F-3F9C-FAA1D244D40E}"/>
              </a:ext>
            </a:extLst>
          </p:cNvPr>
          <p:cNvGrpSpPr>
            <a:grpSpLocks/>
          </p:cNvGrpSpPr>
          <p:nvPr/>
        </p:nvGrpSpPr>
        <p:grpSpPr bwMode="auto">
          <a:xfrm>
            <a:off x="1360488" y="2130425"/>
            <a:ext cx="1117600" cy="914400"/>
            <a:chOff x="755576" y="1851670"/>
            <a:chExt cx="2600840" cy="2614042"/>
          </a:xfrm>
        </p:grpSpPr>
        <p:pic>
          <p:nvPicPr>
            <p:cNvPr id="27651" name="Picture 3" descr="F:\1-原创素材\1_mm1102\PPT\PPT_014\materaials\pageimg_g20i.png">
              <a:extLst>
                <a:ext uri="{FF2B5EF4-FFF2-40B4-BE49-F238E27FC236}">
                  <a16:creationId xmlns:a16="http://schemas.microsoft.com/office/drawing/2014/main" id="{E9674F64-2C9D-5087-32DC-CDD913D8C0C3}"/>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755576" y="1851670"/>
              <a:ext cx="2600840" cy="2614042"/>
            </a:xfrm>
            <a:prstGeom prst="rect">
              <a:avLst/>
            </a:prstGeom>
            <a:noFill/>
            <a:effectLst>
              <a:glow rad="101600">
                <a:schemeClr val="bg1">
                  <a:lumMod val="85000"/>
                  <a:alpha val="60000"/>
                </a:schemeClr>
              </a:glow>
            </a:effectLst>
          </p:spPr>
        </p:pic>
        <p:sp>
          <p:nvSpPr>
            <p:cNvPr id="7" name="TextBox 6">
              <a:extLst>
                <a:ext uri="{FF2B5EF4-FFF2-40B4-BE49-F238E27FC236}">
                  <a16:creationId xmlns:a16="http://schemas.microsoft.com/office/drawing/2014/main" id="{BD996BFB-CB11-FD75-096D-85CDB365BBFB}"/>
                </a:ext>
              </a:extLst>
            </p:cNvPr>
            <p:cNvSpPr txBox="1"/>
            <p:nvPr/>
          </p:nvSpPr>
          <p:spPr>
            <a:xfrm>
              <a:off x="1228456" y="2064970"/>
              <a:ext cx="1795466" cy="1842537"/>
            </a:xfrm>
            <a:prstGeom prst="rect">
              <a:avLst/>
            </a:prstGeom>
            <a:noFill/>
          </p:spPr>
          <p:txBody>
            <a:bodyPr>
              <a:spAutoFit/>
            </a:bodyPr>
            <a:lstStyle/>
            <a:p>
              <a:pPr algn="ctr" eaLnBrk="1" fontAlgn="auto" hangingPunct="1">
                <a:lnSpc>
                  <a:spcPct val="150000"/>
                </a:lnSpc>
                <a:spcBef>
                  <a:spcPts val="0"/>
                </a:spcBef>
                <a:spcAft>
                  <a:spcPts val="0"/>
                </a:spcAft>
                <a:defRPr/>
              </a:pPr>
              <a:r>
                <a:rPr lang="en-US" altLang="zh-CN" sz="2667" dirty="0">
                  <a:solidFill>
                    <a:schemeClr val="bg1"/>
                  </a:solidFill>
                  <a:latin typeface="+mn-lt"/>
                  <a:ea typeface="华康海报体W12(P)" pitchFamily="82" charset="-122"/>
                  <a:cs typeface="Times New Roman" pitchFamily="18" charset="0"/>
                </a:rPr>
                <a:t>01</a:t>
              </a:r>
            </a:p>
          </p:txBody>
        </p:sp>
      </p:grpSp>
      <p:grpSp>
        <p:nvGrpSpPr>
          <p:cNvPr id="3" name="组合 2">
            <a:extLst>
              <a:ext uri="{FF2B5EF4-FFF2-40B4-BE49-F238E27FC236}">
                <a16:creationId xmlns:a16="http://schemas.microsoft.com/office/drawing/2014/main" id="{C07DA482-D57F-1017-C8E8-B52D002F8CC2}"/>
              </a:ext>
            </a:extLst>
          </p:cNvPr>
          <p:cNvGrpSpPr>
            <a:grpSpLocks/>
          </p:cNvGrpSpPr>
          <p:nvPr/>
        </p:nvGrpSpPr>
        <p:grpSpPr bwMode="auto">
          <a:xfrm>
            <a:off x="1360488" y="3451225"/>
            <a:ext cx="1150937" cy="1033463"/>
            <a:chOff x="3388960" y="411510"/>
            <a:chExt cx="2600840" cy="2614042"/>
          </a:xfrm>
        </p:grpSpPr>
        <p:pic>
          <p:nvPicPr>
            <p:cNvPr id="5" name="Picture 3" descr="F:\1-原创素材\1_mm1102\PPT\PPT_014\materaials\pageimg_g20i.png">
              <a:extLst>
                <a:ext uri="{FF2B5EF4-FFF2-40B4-BE49-F238E27FC236}">
                  <a16:creationId xmlns:a16="http://schemas.microsoft.com/office/drawing/2014/main" id="{9DF1B36E-808E-3981-A4BB-7A890A3E2BF4}"/>
                </a:ext>
              </a:extLst>
            </p:cNvPr>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3388960" y="411510"/>
              <a:ext cx="2600840" cy="2614042"/>
            </a:xfrm>
            <a:prstGeom prst="rect">
              <a:avLst/>
            </a:prstGeom>
            <a:noFill/>
            <a:effectLst>
              <a:glow rad="101600">
                <a:schemeClr val="bg1">
                  <a:lumMod val="85000"/>
                  <a:alpha val="60000"/>
                </a:schemeClr>
              </a:glow>
            </a:effectLst>
          </p:spPr>
        </p:pic>
        <p:sp>
          <p:nvSpPr>
            <p:cNvPr id="36873" name="TextBox 10">
              <a:extLst>
                <a:ext uri="{FF2B5EF4-FFF2-40B4-BE49-F238E27FC236}">
                  <a16:creationId xmlns:a16="http://schemas.microsoft.com/office/drawing/2014/main" id="{F642C5E9-F859-6A77-DAE5-AC36B9237A8D}"/>
                </a:ext>
              </a:extLst>
            </p:cNvPr>
            <p:cNvSpPr txBox="1">
              <a:spLocks noChangeArrowheads="1"/>
            </p:cNvSpPr>
            <p:nvPr/>
          </p:nvSpPr>
          <p:spPr bwMode="auto">
            <a:xfrm>
              <a:off x="4139953" y="768696"/>
              <a:ext cx="1298831" cy="149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zh-CN" sz="2400">
                  <a:solidFill>
                    <a:schemeClr val="bg1"/>
                  </a:solidFill>
                  <a:ea typeface="华康海报体W12(P)"/>
                  <a:cs typeface="Times New Roman" panose="02020603050405020304" pitchFamily="18" charset="0"/>
                </a:rPr>
                <a:t>02</a:t>
              </a:r>
            </a:p>
          </p:txBody>
        </p:sp>
      </p:grpSp>
      <p:sp>
        <p:nvSpPr>
          <p:cNvPr id="14" name="TextBox 13">
            <a:extLst>
              <a:ext uri="{FF2B5EF4-FFF2-40B4-BE49-F238E27FC236}">
                <a16:creationId xmlns:a16="http://schemas.microsoft.com/office/drawing/2014/main" id="{E2EC844F-AF97-050E-84A9-E3890859B5B4}"/>
              </a:ext>
            </a:extLst>
          </p:cNvPr>
          <p:cNvSpPr txBox="1"/>
          <p:nvPr/>
        </p:nvSpPr>
        <p:spPr>
          <a:xfrm>
            <a:off x="3708400" y="866775"/>
            <a:ext cx="4995863" cy="747713"/>
          </a:xfrm>
          <a:prstGeom prst="rect">
            <a:avLst/>
          </a:prstGeom>
          <a:noFill/>
        </p:spPr>
        <p:txBody>
          <a:bodyPr wrap="none">
            <a:spAutoFit/>
          </a:bodyPr>
          <a:lstStyle/>
          <a:p>
            <a:pPr eaLnBrk="1" fontAlgn="auto" hangingPunct="1">
              <a:spcBef>
                <a:spcPts val="0"/>
              </a:spcBef>
              <a:spcAft>
                <a:spcPts val="0"/>
              </a:spcAft>
              <a:defRPr/>
            </a:pPr>
            <a:r>
              <a:rPr lang="en-US" sz="4267" b="1" dirty="0">
                <a:solidFill>
                  <a:srgbClr val="FF0000"/>
                </a:solidFill>
                <a:latin typeface="+mn-lt"/>
                <a:cs typeface="Times New Roman" pitchFamily="18" charset="0"/>
              </a:rPr>
              <a:t>_</a:t>
            </a:r>
            <a:r>
              <a:rPr lang="en-US" sz="4267" b="1" dirty="0" err="1">
                <a:solidFill>
                  <a:srgbClr val="FF0000"/>
                </a:solidFill>
                <a:latin typeface="+mn-lt"/>
                <a:cs typeface="Times New Roman" pitchFamily="18" charset="0"/>
              </a:rPr>
              <a:t>Hướng</a:t>
            </a:r>
            <a:r>
              <a:rPr lang="en-US" sz="4267" b="1" dirty="0">
                <a:solidFill>
                  <a:srgbClr val="FF0000"/>
                </a:solidFill>
                <a:latin typeface="+mn-lt"/>
                <a:cs typeface="Times New Roman" pitchFamily="18" charset="0"/>
              </a:rPr>
              <a:t> </a:t>
            </a:r>
            <a:r>
              <a:rPr lang="en-US" sz="4267" b="1" dirty="0" err="1">
                <a:solidFill>
                  <a:srgbClr val="FF0000"/>
                </a:solidFill>
                <a:latin typeface="+mn-lt"/>
                <a:cs typeface="Times New Roman" pitchFamily="18" charset="0"/>
              </a:rPr>
              <a:t>dẫn</a:t>
            </a:r>
            <a:r>
              <a:rPr lang="en-US" sz="4267" b="1" dirty="0">
                <a:solidFill>
                  <a:srgbClr val="FF0000"/>
                </a:solidFill>
                <a:latin typeface="+mn-lt"/>
                <a:cs typeface="Times New Roman" pitchFamily="18" charset="0"/>
              </a:rPr>
              <a:t> </a:t>
            </a:r>
            <a:r>
              <a:rPr lang="en-US" sz="4267" b="1" dirty="0" err="1">
                <a:solidFill>
                  <a:srgbClr val="FF0000"/>
                </a:solidFill>
                <a:latin typeface="+mn-lt"/>
                <a:cs typeface="Times New Roman" pitchFamily="18" charset="0"/>
              </a:rPr>
              <a:t>tự</a:t>
            </a:r>
            <a:r>
              <a:rPr lang="en-US" sz="4267" b="1" dirty="0">
                <a:solidFill>
                  <a:srgbClr val="FF0000"/>
                </a:solidFill>
                <a:latin typeface="+mn-lt"/>
                <a:cs typeface="Times New Roman" pitchFamily="18" charset="0"/>
              </a:rPr>
              <a:t> </a:t>
            </a:r>
            <a:r>
              <a:rPr lang="en-US" sz="4267" b="1" dirty="0" err="1">
                <a:solidFill>
                  <a:srgbClr val="FF0000"/>
                </a:solidFill>
                <a:latin typeface="+mn-lt"/>
                <a:cs typeface="Times New Roman" pitchFamily="18" charset="0"/>
              </a:rPr>
              <a:t>học</a:t>
            </a:r>
            <a:r>
              <a:rPr lang="en-US" sz="4267" b="1" dirty="0">
                <a:solidFill>
                  <a:srgbClr val="FF0000"/>
                </a:solidFill>
                <a:latin typeface="+mn-lt"/>
                <a:cs typeface="Times New Roman" pitchFamily="18" charset="0"/>
              </a:rPr>
              <a:t>_</a:t>
            </a:r>
          </a:p>
        </p:txBody>
      </p:sp>
      <p:sp>
        <p:nvSpPr>
          <p:cNvPr id="15" name="TextBox 14">
            <a:extLst>
              <a:ext uri="{FF2B5EF4-FFF2-40B4-BE49-F238E27FC236}">
                <a16:creationId xmlns:a16="http://schemas.microsoft.com/office/drawing/2014/main" id="{74886BCE-BE7C-E96C-AC9D-E737FF6B282A}"/>
              </a:ext>
            </a:extLst>
          </p:cNvPr>
          <p:cNvSpPr txBox="1">
            <a:spLocks noChangeArrowheads="1"/>
          </p:cNvSpPr>
          <p:nvPr/>
        </p:nvSpPr>
        <p:spPr bwMode="auto">
          <a:xfrm>
            <a:off x="2844800" y="2190750"/>
            <a:ext cx="90011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a:cs typeface="Times New Roman" panose="02020603050405020304" pitchFamily="18" charset="0"/>
              </a:rPr>
              <a:t>Hoàn thành bài tập: Giới thiệu bản thân, đoạn văn kể về người bạn thân của em </a:t>
            </a:r>
          </a:p>
        </p:txBody>
      </p:sp>
      <p:sp>
        <p:nvSpPr>
          <p:cNvPr id="16" name="TextBox 15">
            <a:extLst>
              <a:ext uri="{FF2B5EF4-FFF2-40B4-BE49-F238E27FC236}">
                <a16:creationId xmlns:a16="http://schemas.microsoft.com/office/drawing/2014/main" id="{7D45BC65-7F36-D853-0CF9-1C05796D441A}"/>
              </a:ext>
            </a:extLst>
          </p:cNvPr>
          <p:cNvSpPr txBox="1">
            <a:spLocks noChangeArrowheads="1"/>
          </p:cNvSpPr>
          <p:nvPr/>
        </p:nvSpPr>
        <p:spPr bwMode="auto">
          <a:xfrm>
            <a:off x="2844800" y="3409950"/>
            <a:ext cx="934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pt-BR" altLang="en-US" sz="3200">
                <a:cs typeface="Times New Roman" panose="02020603050405020304" pitchFamily="18" charset="0"/>
              </a:rPr>
              <a:t>Soạn bài mới: Bài học đường đời đầu tiên</a:t>
            </a:r>
          </a:p>
        </p:txBody>
      </p:sp>
      <p:pic>
        <p:nvPicPr>
          <p:cNvPr id="36871" name="Picture 8">
            <a:extLst>
              <a:ext uri="{FF2B5EF4-FFF2-40B4-BE49-F238E27FC236}">
                <a16:creationId xmlns:a16="http://schemas.microsoft.com/office/drawing/2014/main" id="{42A2B918-80E8-D766-44CA-0580AA6E95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8125" y="4514850"/>
            <a:ext cx="3749675"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par>
                                <p:cTn id="15" presetID="9"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par>
                                <p:cTn id="23" presetID="9"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a:extLst>
              <a:ext uri="{FF2B5EF4-FFF2-40B4-BE49-F238E27FC236}">
                <a16:creationId xmlns:a16="http://schemas.microsoft.com/office/drawing/2014/main" id="{77A7BA52-DDAE-1F58-4D72-CDE4CADAE3CC}"/>
              </a:ext>
            </a:extLst>
          </p:cNvPr>
          <p:cNvSpPr/>
          <p:nvPr/>
        </p:nvSpPr>
        <p:spPr>
          <a:xfrm>
            <a:off x="750888" y="204788"/>
            <a:ext cx="10726737" cy="5800725"/>
          </a:xfrm>
          <a:prstGeom prst="horizontalScroll">
            <a:avLst>
              <a:gd name="adj" fmla="val 1474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vi-VN"/>
          </a:p>
        </p:txBody>
      </p:sp>
      <p:sp>
        <p:nvSpPr>
          <p:cNvPr id="7171" name="TextBox 2">
            <a:extLst>
              <a:ext uri="{FF2B5EF4-FFF2-40B4-BE49-F238E27FC236}">
                <a16:creationId xmlns:a16="http://schemas.microsoft.com/office/drawing/2014/main" id="{936236D1-8B30-724F-8A7F-354E10C1C6AC}"/>
              </a:ext>
            </a:extLst>
          </p:cNvPr>
          <p:cNvSpPr txBox="1">
            <a:spLocks noChangeArrowheads="1"/>
          </p:cNvSpPr>
          <p:nvPr/>
        </p:nvSpPr>
        <p:spPr bwMode="auto">
          <a:xfrm>
            <a:off x="1774825" y="204788"/>
            <a:ext cx="8870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000" b="1">
                <a:latin typeface="Times New Roman" panose="02020603050405020304" pitchFamily="18" charset="0"/>
                <a:cs typeface="Times New Roman" panose="02020603050405020304" pitchFamily="18" charset="0"/>
              </a:rPr>
              <a:t>2. HƯỚNG DẪN CHUẨN BỊ </a:t>
            </a:r>
            <a:endParaRPr lang="vi-VN" altLang="en-US" sz="4000" b="1">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20021BD-8818-4408-9D1B-3DFA9248C1AC}"/>
              </a:ext>
            </a:extLst>
          </p:cNvPr>
          <p:cNvSpPr txBox="1"/>
          <p:nvPr/>
        </p:nvSpPr>
        <p:spPr>
          <a:xfrm>
            <a:off x="1774825" y="1555750"/>
            <a:ext cx="9088438" cy="3324225"/>
          </a:xfrm>
          <a:prstGeom prst="rect">
            <a:avLst/>
          </a:prstGeom>
          <a:noFill/>
        </p:spPr>
        <p:txBody>
          <a:bodyPr>
            <a:spAutoFit/>
          </a:bodyPr>
          <a:lstStyle/>
          <a:p>
            <a:pPr marL="457200" indent="-457200">
              <a:buFontTx/>
              <a:buAutoNum type="arabicPeriod"/>
              <a:defRPr/>
            </a:pPr>
            <a:r>
              <a:rPr lang="en-US" sz="3000" b="1">
                <a:solidFill>
                  <a:srgbClr val="FF0000"/>
                </a:solidFill>
                <a:latin typeface="Times New Roman" pitchFamily="18" charset="0"/>
                <a:cs typeface="Times New Roman" pitchFamily="18" charset="0"/>
              </a:rPr>
              <a:t>SÁCH GIÁO KHOA</a:t>
            </a:r>
          </a:p>
          <a:p>
            <a:pPr>
              <a:defRPr/>
            </a:pPr>
            <a:r>
              <a:rPr lang="en-US" sz="3000">
                <a:latin typeface="Times New Roman" pitchFamily="18" charset="0"/>
                <a:cs typeface="Times New Roman" pitchFamily="18" charset="0"/>
              </a:rPr>
              <a:t> ( BỘ SÁCH KẾT NỐI TRI THỨC VỚI CUỘC SỐNG)</a:t>
            </a:r>
          </a:p>
          <a:p>
            <a:pPr>
              <a:defRPr/>
            </a:pPr>
            <a:r>
              <a:rPr lang="en-US" sz="3000" b="1">
                <a:solidFill>
                  <a:srgbClr val="FF0000"/>
                </a:solidFill>
                <a:latin typeface="Times New Roman" pitchFamily="18" charset="0"/>
                <a:cs typeface="Times New Roman" pitchFamily="18" charset="0"/>
              </a:rPr>
              <a:t>2. VỞ GHI BÀI : 02 QUYỂN </a:t>
            </a:r>
          </a:p>
          <a:p>
            <a:pPr marL="342900" indent="-342900">
              <a:buFont typeface="Arial" pitchFamily="34" charset="0"/>
              <a:buChar char="•"/>
              <a:defRPr/>
            </a:pPr>
            <a:r>
              <a:rPr lang="en-US" sz="3000">
                <a:latin typeface="Times New Roman" pitchFamily="18" charset="0"/>
                <a:cs typeface="Times New Roman" pitchFamily="18" charset="0"/>
              </a:rPr>
              <a:t>Vở ghi kiến thức </a:t>
            </a:r>
          </a:p>
          <a:p>
            <a:pPr marL="342900" indent="-342900">
              <a:buFont typeface="Arial" pitchFamily="34" charset="0"/>
              <a:buChar char="•"/>
              <a:defRPr/>
            </a:pPr>
            <a:r>
              <a:rPr lang="en-US" sz="3000">
                <a:latin typeface="Times New Roman" pitchFamily="18" charset="0"/>
                <a:cs typeface="Times New Roman" pitchFamily="18" charset="0"/>
              </a:rPr>
              <a:t>Vở bài tập , luyện tập.</a:t>
            </a:r>
          </a:p>
          <a:p>
            <a:pPr>
              <a:defRPr/>
            </a:pPr>
            <a:r>
              <a:rPr lang="en-US" sz="3000" b="1">
                <a:solidFill>
                  <a:srgbClr val="FF0000"/>
                </a:solidFill>
                <a:latin typeface="Times New Roman" pitchFamily="18" charset="0"/>
                <a:cs typeface="Times New Roman" pitchFamily="18" charset="0"/>
              </a:rPr>
              <a:t>3. ĐỒ DÙNG HỌC TẬP </a:t>
            </a:r>
            <a:r>
              <a:rPr lang="en-US" sz="3000">
                <a:latin typeface="Times New Roman" pitchFamily="18" charset="0"/>
                <a:cs typeface="Times New Roman" pitchFamily="18" charset="0"/>
              </a:rPr>
              <a:t>:</a:t>
            </a:r>
          </a:p>
          <a:p>
            <a:pPr>
              <a:defRPr/>
            </a:pPr>
            <a:r>
              <a:rPr lang="en-US" sz="3000">
                <a:latin typeface="Times New Roman" pitchFamily="18" charset="0"/>
                <a:cs typeface="Times New Roman" pitchFamily="18" charset="0"/>
              </a:rPr>
              <a:t>- Bút bi, thước kẻ, bút chì, bút nhớ...</a:t>
            </a:r>
            <a:endParaRPr lang="vi-VN" sz="3000">
              <a:latin typeface="Times New Roman" pitchFamily="18" charset="0"/>
              <a:cs typeface="Times New Roman" pitchFamily="18" charset="0"/>
            </a:endParaRPr>
          </a:p>
        </p:txBody>
      </p:sp>
    </p:spTree>
  </p:cSld>
  <p:clrMapOvr>
    <a:masterClrMapping/>
  </p:clrMapOvr>
  <p:transition spd="slow">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 Ribbon 2">
            <a:extLst>
              <a:ext uri="{FF2B5EF4-FFF2-40B4-BE49-F238E27FC236}">
                <a16:creationId xmlns:a16="http://schemas.microsoft.com/office/drawing/2014/main" id="{5F78B99F-E782-9D0C-3A6A-479C1291144F}"/>
              </a:ext>
            </a:extLst>
          </p:cNvPr>
          <p:cNvSpPr/>
          <p:nvPr/>
        </p:nvSpPr>
        <p:spPr>
          <a:xfrm>
            <a:off x="-109538" y="1555750"/>
            <a:ext cx="12187238" cy="2211388"/>
          </a:xfrm>
          <a:prstGeom prst="ribbon2">
            <a:avLst>
              <a:gd name="adj1" fmla="val 16667"/>
              <a:gd name="adj2" fmla="val 69261"/>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vi-VN"/>
          </a:p>
        </p:txBody>
      </p:sp>
      <p:sp>
        <p:nvSpPr>
          <p:cNvPr id="38915" name="TextBox 1">
            <a:extLst>
              <a:ext uri="{FF2B5EF4-FFF2-40B4-BE49-F238E27FC236}">
                <a16:creationId xmlns:a16="http://schemas.microsoft.com/office/drawing/2014/main" id="{07A6BCED-3D37-A3DC-5552-AF7386260324}"/>
              </a:ext>
            </a:extLst>
          </p:cNvPr>
          <p:cNvSpPr txBox="1">
            <a:spLocks noChangeArrowheads="1"/>
          </p:cNvSpPr>
          <p:nvPr/>
        </p:nvSpPr>
        <p:spPr bwMode="auto">
          <a:xfrm>
            <a:off x="1890713" y="1984375"/>
            <a:ext cx="81883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5000">
                <a:latin typeface="Times New Roman" panose="02020603050405020304" pitchFamily="18" charset="0"/>
                <a:cs typeface="Times New Roman" panose="02020603050405020304" pitchFamily="18" charset="0"/>
              </a:rPr>
              <a:t>CHÚC CÁC CON HỌC TỐT </a:t>
            </a:r>
            <a:endParaRPr lang="vi-VN" altLang="en-US" sz="5000">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9DCAB0-BDC8-2AEA-0CA1-B6C28C9AF28E}"/>
              </a:ext>
            </a:extLst>
          </p:cNvPr>
          <p:cNvSpPr txBox="1"/>
          <p:nvPr/>
        </p:nvSpPr>
        <p:spPr>
          <a:xfrm>
            <a:off x="1211263" y="747713"/>
            <a:ext cx="10675937" cy="6892925"/>
          </a:xfrm>
          <a:prstGeom prst="rect">
            <a:avLst/>
          </a:prstGeom>
          <a:noFill/>
        </p:spPr>
        <p:txBody>
          <a:bodyPr>
            <a:spAutoFit/>
          </a:bodyPr>
          <a:lstStyle/>
          <a:p>
            <a:pPr>
              <a:defRPr/>
            </a:pPr>
            <a:r>
              <a:rPr lang="vi-VN" sz="2600" b="1" dirty="0">
                <a:latin typeface="+mj-lt"/>
              </a:rPr>
              <a:t>Hướng dẫn soạn bài : PHẦN VĂN BẢN </a:t>
            </a:r>
          </a:p>
          <a:p>
            <a:pPr>
              <a:defRPr/>
            </a:pPr>
            <a:r>
              <a:rPr lang="vi-VN" sz="2600" dirty="0">
                <a:latin typeface="+mj-lt"/>
              </a:rPr>
              <a:t>Bước 1 : Đọc – tóm tắt văn bản.</a:t>
            </a:r>
          </a:p>
          <a:p>
            <a:pPr>
              <a:defRPr/>
            </a:pPr>
            <a:r>
              <a:rPr lang="vi-VN" sz="2600" dirty="0">
                <a:latin typeface="+mj-lt"/>
              </a:rPr>
              <a:t>Bước 2: Đọc – hiểu phần chú thích .</a:t>
            </a:r>
          </a:p>
          <a:p>
            <a:pPr>
              <a:defRPr/>
            </a:pPr>
            <a:r>
              <a:rPr lang="vi-VN" sz="2600" dirty="0">
                <a:latin typeface="+mj-lt"/>
              </a:rPr>
              <a:t>Bước 3: Trả lời những câu hỏi ở cuối bài.</a:t>
            </a:r>
          </a:p>
          <a:p>
            <a:pPr marL="457200" indent="-457200">
              <a:buFontTx/>
              <a:buChar char="-"/>
              <a:defRPr/>
            </a:pPr>
            <a:r>
              <a:rPr lang="vi-VN" sz="2600" dirty="0">
                <a:latin typeface="+mj-lt"/>
              </a:rPr>
              <a:t>Thực hiện vở soạn bài : Ghi vào vở soạn bài .</a:t>
            </a:r>
          </a:p>
          <a:p>
            <a:pPr>
              <a:defRPr/>
            </a:pPr>
            <a:r>
              <a:rPr lang="vi-VN" sz="2600" b="1" dirty="0">
                <a:latin typeface="+mj-lt"/>
              </a:rPr>
              <a:t>Hướng dẫn soạn bài : PHẦN TIẾNG VIỆT</a:t>
            </a:r>
          </a:p>
          <a:p>
            <a:pPr>
              <a:defRPr/>
            </a:pPr>
            <a:r>
              <a:rPr lang="vi-VN" sz="2600" dirty="0">
                <a:latin typeface="+mj-lt"/>
              </a:rPr>
              <a:t>Bước 1 : Đọc trước bài </a:t>
            </a:r>
          </a:p>
          <a:p>
            <a:pPr>
              <a:defRPr/>
            </a:pPr>
            <a:r>
              <a:rPr lang="vi-VN" sz="2600" dirty="0">
                <a:latin typeface="+mj-lt"/>
              </a:rPr>
              <a:t>Bước 2: Học thuộc các kiến thức trong phần tri thức TV</a:t>
            </a:r>
          </a:p>
          <a:p>
            <a:pPr>
              <a:defRPr/>
            </a:pPr>
            <a:r>
              <a:rPr lang="vi-VN" sz="2600" dirty="0">
                <a:latin typeface="+mj-lt"/>
              </a:rPr>
              <a:t>Bước 3: Làm các bài tập TV và bài tập bổ sung ( sau khi học xong)</a:t>
            </a:r>
          </a:p>
          <a:p>
            <a:pPr>
              <a:defRPr/>
            </a:pPr>
            <a:r>
              <a:rPr lang="vi-VN" sz="2600" b="1" dirty="0">
                <a:latin typeface="+mj-lt"/>
              </a:rPr>
              <a:t>Phần TLV: Nắm vững các bước làm 1 bài tập làm văn </a:t>
            </a:r>
          </a:p>
          <a:p>
            <a:pPr>
              <a:defRPr/>
            </a:pP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Muốn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cs typeface="Times New Roman" panose="02020603050405020304" pitchFamily="18" charset="0"/>
              </a:rPr>
              <a:t> hay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rèn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luyện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thêm</a:t>
            </a:r>
            <a:r>
              <a:rPr lang="en-US" sz="2600" dirty="0">
                <a:latin typeface="Times New Roman" panose="02020603050405020304" pitchFamily="18" charset="0"/>
                <a:cs typeface="Times New Roman" panose="02020603050405020304" pitchFamily="18" charset="0"/>
              </a:rPr>
              <a:t> : </a:t>
            </a:r>
          </a:p>
          <a:p>
            <a:pPr>
              <a:defRPr/>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đoc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cs typeface="Times New Roman" panose="02020603050405020304" pitchFamily="18" charset="0"/>
              </a:rPr>
              <a:t> hay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chép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a:t>
            </a:r>
            <a:r>
              <a:rPr lang="en-US" sz="2600" dirty="0">
                <a:latin typeface="Times New Roman" panose="02020603050405020304" pitchFamily="18" charset="0"/>
                <a:cs typeface="Times New Roman" panose="02020603050405020304" pitchFamily="18" charset="0"/>
              </a:rPr>
              <a:t> ý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sát</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mìn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nhờ</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vốn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a:t>
            </a:r>
          </a:p>
          <a:p>
            <a:pPr>
              <a:defRPr/>
            </a:pPr>
            <a:r>
              <a:rPr lang="en-US" sz="2600" dirty="0">
                <a:latin typeface="+mj-lt"/>
              </a:rPr>
              <a:t> </a:t>
            </a:r>
          </a:p>
          <a:p>
            <a:pPr marL="457200" indent="-457200">
              <a:buFontTx/>
              <a:buChar char="-"/>
              <a:defRPr/>
            </a:pPr>
            <a:endParaRPr lang="vi-VN" sz="2600" dirty="0">
              <a:latin typeface="+mj-lt"/>
            </a:endParaRPr>
          </a:p>
          <a:p>
            <a:pPr>
              <a:defRPr/>
            </a:pPr>
            <a:endParaRPr lang="en-US" sz="2600" dirty="0">
              <a:latin typeface="+mj-lt"/>
            </a:endParaRPr>
          </a:p>
        </p:txBody>
      </p:sp>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a:extLst>
              <a:ext uri="{FF2B5EF4-FFF2-40B4-BE49-F238E27FC236}">
                <a16:creationId xmlns:a16="http://schemas.microsoft.com/office/drawing/2014/main" id="{799BEC0C-962A-390A-4CDE-F21ABAC5A64D}"/>
              </a:ext>
            </a:extLst>
          </p:cNvPr>
          <p:cNvSpPr txBox="1">
            <a:spLocks noChangeArrowheads="1"/>
          </p:cNvSpPr>
          <p:nvPr/>
        </p:nvSpPr>
        <p:spPr bwMode="auto">
          <a:xfrm>
            <a:off x="1238250" y="4079875"/>
            <a:ext cx="92233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400" b="1">
                <a:solidFill>
                  <a:srgbClr val="FF0000"/>
                </a:solidFill>
              </a:rPr>
              <a:t>TIẾT 1: </a:t>
            </a:r>
          </a:p>
          <a:p>
            <a:pPr algn="ctr" eaLnBrk="1" hangingPunct="1">
              <a:lnSpc>
                <a:spcPct val="100000"/>
              </a:lnSpc>
              <a:spcBef>
                <a:spcPct val="0"/>
              </a:spcBef>
              <a:buFontTx/>
              <a:buNone/>
            </a:pPr>
            <a:r>
              <a:rPr lang="en-US" altLang="en-US" sz="4400" b="1">
                <a:solidFill>
                  <a:srgbClr val="FF0000"/>
                </a:solidFill>
              </a:rPr>
              <a:t>GIỚI THIỆU MÔN NGỮ VĂN</a:t>
            </a:r>
          </a:p>
          <a:p>
            <a:pPr algn="ctr" eaLnBrk="1" hangingPunct="1">
              <a:lnSpc>
                <a:spcPct val="100000"/>
              </a:lnSpc>
              <a:spcBef>
                <a:spcPct val="0"/>
              </a:spcBef>
              <a:buFontTx/>
              <a:buNone/>
            </a:pPr>
            <a:r>
              <a:rPr lang="en-US" altLang="en-US" sz="4400" b="1">
                <a:solidFill>
                  <a:srgbClr val="FF0000"/>
                </a:solidFill>
              </a:rPr>
              <a:t>TRI THỨC NGỮ VĂN </a:t>
            </a:r>
          </a:p>
        </p:txBody>
      </p:sp>
    </p:spTree>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B376F2C7-9A76-2571-9CAD-A8581A5A95F1}"/>
              </a:ext>
            </a:extLst>
          </p:cNvPr>
          <p:cNvGrpSpPr>
            <a:grpSpLocks/>
          </p:cNvGrpSpPr>
          <p:nvPr/>
        </p:nvGrpSpPr>
        <p:grpSpPr bwMode="auto">
          <a:xfrm>
            <a:off x="882650" y="581025"/>
            <a:ext cx="9655175" cy="5153025"/>
            <a:chOff x="683568" y="764124"/>
            <a:chExt cx="4680520" cy="3631060"/>
          </a:xfrm>
        </p:grpSpPr>
        <p:pic>
          <p:nvPicPr>
            <p:cNvPr id="10243" name="Picture 2" descr="F:\1-原创素材\1_mm1102\PPT\PPT_014\materaials\pageimg_g14.png">
              <a:extLst>
                <a:ext uri="{FF2B5EF4-FFF2-40B4-BE49-F238E27FC236}">
                  <a16:creationId xmlns:a16="http://schemas.microsoft.com/office/drawing/2014/main" id="{A47FDCDB-938D-7562-F5F0-3CC797F60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64124"/>
              <a:ext cx="4680520" cy="363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2">
              <a:extLst>
                <a:ext uri="{FF2B5EF4-FFF2-40B4-BE49-F238E27FC236}">
                  <a16:creationId xmlns:a16="http://schemas.microsoft.com/office/drawing/2014/main" id="{40C44620-4077-4D4B-B28B-5F065E8D4ADC}"/>
                </a:ext>
              </a:extLst>
            </p:cNvPr>
            <p:cNvSpPr txBox="1">
              <a:spLocks noChangeArrowheads="1"/>
            </p:cNvSpPr>
            <p:nvPr/>
          </p:nvSpPr>
          <p:spPr bwMode="auto">
            <a:xfrm>
              <a:off x="1474603" y="2395103"/>
              <a:ext cx="3537014" cy="58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4800" b="1">
                  <a:solidFill>
                    <a:srgbClr val="0070C0"/>
                  </a:solidFill>
                  <a:ea typeface="方正卡通简体"/>
                  <a:cs typeface="Times New Roman" panose="02020603050405020304" pitchFamily="18" charset="0"/>
                </a:rPr>
                <a:t>I. GIỚI THIỆU MÔN HỌC</a:t>
              </a:r>
              <a:endParaRPr lang="zh-CN" altLang="en-US" sz="2000" b="1">
                <a:solidFill>
                  <a:srgbClr val="0070C0"/>
                </a:solidFill>
                <a:ea typeface="方正卡通简体"/>
                <a:cs typeface="Times New Roman" panose="02020603050405020304" pitchFamily="18" charset="0"/>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a:extLst>
              <a:ext uri="{FF2B5EF4-FFF2-40B4-BE49-F238E27FC236}">
                <a16:creationId xmlns:a16="http://schemas.microsoft.com/office/drawing/2014/main" id="{9DC3F5A4-3121-5D59-DEA8-9C382BD184ED}"/>
              </a:ext>
            </a:extLst>
          </p:cNvPr>
          <p:cNvSpPr/>
          <p:nvPr/>
        </p:nvSpPr>
        <p:spPr>
          <a:xfrm>
            <a:off x="2865438" y="82550"/>
            <a:ext cx="6865937" cy="914400"/>
          </a:xfrm>
          <a:prstGeom prst="horizontalScroll">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lvl="1" algn="ctr">
              <a:defRPr/>
            </a:pPr>
            <a:r>
              <a:rPr lang="en-US" sz="2000" b="1">
                <a:solidFill>
                  <a:srgbClr val="FF0000"/>
                </a:solidFill>
                <a:latin typeface="Times New Roman" pitchFamily="18" charset="0"/>
                <a:cs typeface="Times New Roman" pitchFamily="18" charset="0"/>
              </a:rPr>
              <a:t>1. GIỚI THIỆU BẢN THÂN</a:t>
            </a:r>
          </a:p>
          <a:p>
            <a:pPr algn="ctr">
              <a:defRPr/>
            </a:pPr>
            <a:r>
              <a:rPr lang="en-US" sz="2000" b="1">
                <a:solidFill>
                  <a:srgbClr val="FF0000"/>
                </a:solidFill>
                <a:latin typeface="Times New Roman" pitchFamily="18" charset="0"/>
                <a:cs typeface="Times New Roman" pitchFamily="18" charset="0"/>
              </a:rPr>
              <a:t>( Quan sát – nói trước lớp – Viết ) </a:t>
            </a:r>
            <a:endParaRPr lang="vi-VN" sz="2000" b="1">
              <a:solidFill>
                <a:srgbClr val="FF0000"/>
              </a:solidFill>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6A6AF5FB-82D0-DD84-5497-FD0B4593C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459" y="996286"/>
            <a:ext cx="5619783" cy="5861714"/>
          </a:xfrm>
          <a:prstGeom prst="rect">
            <a:avLst/>
          </a:prstGeom>
          <a:ln>
            <a:noFill/>
          </a:ln>
          <a:effectLst>
            <a:softEdge rad="112500"/>
          </a:effectLst>
        </p:spPr>
      </p:pic>
      <p:pic>
        <p:nvPicPr>
          <p:cNvPr id="7" name="Picture 6">
            <a:extLst>
              <a:ext uri="{FF2B5EF4-FFF2-40B4-BE49-F238E27FC236}">
                <a16:creationId xmlns:a16="http://schemas.microsoft.com/office/drawing/2014/main" id="{4A219E86-D9A0-59B6-8A6F-9C0656834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242" y="1214650"/>
            <a:ext cx="6086901" cy="5643350"/>
          </a:xfrm>
          <a:prstGeom prst="rect">
            <a:avLst/>
          </a:prstGeom>
          <a:ln>
            <a:noFill/>
          </a:ln>
          <a:effectLst>
            <a:softEdge rad="112500"/>
          </a:effectLst>
        </p:spPr>
      </p:pic>
      <p:sp>
        <p:nvSpPr>
          <p:cNvPr id="12293" name="TextBox 3">
            <a:extLst>
              <a:ext uri="{FF2B5EF4-FFF2-40B4-BE49-F238E27FC236}">
                <a16:creationId xmlns:a16="http://schemas.microsoft.com/office/drawing/2014/main" id="{5A5C644E-3AB8-5987-C0BD-80293D7830F1}"/>
              </a:ext>
            </a:extLst>
          </p:cNvPr>
          <p:cNvSpPr txBox="1">
            <a:spLocks noChangeArrowheads="1"/>
          </p:cNvSpPr>
          <p:nvPr/>
        </p:nvSpPr>
        <p:spPr bwMode="auto">
          <a:xfrm>
            <a:off x="1911350" y="996950"/>
            <a:ext cx="8515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solidFill>
                  <a:srgbClr val="0070C0"/>
                </a:solidFill>
                <a:latin typeface="Times New Roman" panose="02020603050405020304" pitchFamily="18" charset="0"/>
                <a:cs typeface="Times New Roman" panose="02020603050405020304" pitchFamily="18" charset="0"/>
              </a:rPr>
              <a:t>Ghi lại những điều giới thiệu về bản thân bằng một đoạn văn ngắn ( 3-4 câu văn)</a:t>
            </a:r>
            <a:endParaRPr lang="vi-VN" altLang="en-US" sz="1800" b="1">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6A5C11CE-01E0-C42F-1DDA-AE8F9E565FA8}"/>
              </a:ext>
            </a:extLst>
          </p:cNvPr>
          <p:cNvSpPr/>
          <p:nvPr/>
        </p:nvSpPr>
        <p:spPr>
          <a:xfrm>
            <a:off x="1241425" y="1001713"/>
            <a:ext cx="5732463" cy="3617912"/>
          </a:xfrm>
          <a:prstGeom prst="wedgeEllipseCallout">
            <a:avLst>
              <a:gd name="adj1" fmla="val -58748"/>
              <a:gd name="adj2" fmla="val 66606"/>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vi-VN"/>
          </a:p>
        </p:txBody>
      </p:sp>
      <p:sp>
        <p:nvSpPr>
          <p:cNvPr id="13315" name="TextBox 2">
            <a:extLst>
              <a:ext uri="{FF2B5EF4-FFF2-40B4-BE49-F238E27FC236}">
                <a16:creationId xmlns:a16="http://schemas.microsoft.com/office/drawing/2014/main" id="{50B669EA-47BC-B6F5-2011-FFF98AE82AF8}"/>
              </a:ext>
            </a:extLst>
          </p:cNvPr>
          <p:cNvSpPr txBox="1">
            <a:spLocks noChangeArrowheads="1"/>
          </p:cNvSpPr>
          <p:nvPr/>
        </p:nvSpPr>
        <p:spPr bwMode="auto">
          <a:xfrm>
            <a:off x="2060575" y="1609725"/>
            <a:ext cx="4094163"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3000" i="1">
                <a:latin typeface="Times New Roman" panose="02020603050405020304" pitchFamily="18" charset="0"/>
                <a:ea typeface="Tahoma" panose="020B0604030504040204" pitchFamily="34" charset="0"/>
                <a:cs typeface="Times New Roman" panose="02020603050405020304" pitchFamily="18" charset="0"/>
              </a:rPr>
              <a:t>Hãy chia sẻ 2-3 điều em cảm thấy thú vị và 1 điều em cảm thấy băn khoăn ( thấy khó) khi học môn văn ở trường Tiểu học </a:t>
            </a:r>
            <a:endParaRPr lang="vi-VN" altLang="en-US" sz="3000" i="1">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E7C70478-9C2E-9B80-2D53-FB76687A53D2}"/>
              </a:ext>
            </a:extLst>
          </p:cNvPr>
          <p:cNvSpPr txBox="1">
            <a:spLocks noChangeArrowheads="1"/>
          </p:cNvSpPr>
          <p:nvPr/>
        </p:nvSpPr>
        <p:spPr bwMode="auto">
          <a:xfrm>
            <a:off x="763588" y="409575"/>
            <a:ext cx="10755312"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3600" b="1">
                <a:solidFill>
                  <a:srgbClr val="0070C0"/>
                </a:solidFill>
                <a:latin typeface="Times New Roman" panose="02020603050405020304" pitchFamily="18" charset="0"/>
                <a:ea typeface="方正卡通简体"/>
                <a:cs typeface="Times New Roman" panose="02020603050405020304" pitchFamily="18" charset="0"/>
              </a:rPr>
              <a:t>3. Tổng quan chương trình  ngữ văn 6 ( SGK mới)</a:t>
            </a:r>
          </a:p>
          <a:p>
            <a:pPr eaLnBrk="1" hangingPunct="1">
              <a:lnSpc>
                <a:spcPct val="100000"/>
              </a:lnSpc>
              <a:spcBef>
                <a:spcPct val="0"/>
              </a:spcBef>
              <a:buFontTx/>
              <a:buNone/>
            </a:pPr>
            <a:r>
              <a:rPr lang="en-US" altLang="en-US" sz="3600" b="1">
                <a:solidFill>
                  <a:srgbClr val="0070C0"/>
                </a:solidFill>
                <a:latin typeface="Times New Roman" panose="02020603050405020304" pitchFamily="18" charset="0"/>
                <a:ea typeface="方正卡通简体"/>
                <a:cs typeface="Times New Roman" panose="02020603050405020304" pitchFamily="18" charset="0"/>
              </a:rPr>
              <a:t>a.</a:t>
            </a:r>
            <a:r>
              <a:rPr lang="en-US" altLang="en-US" sz="3500" b="1">
                <a:solidFill>
                  <a:srgbClr val="0070C0"/>
                </a:solidFill>
                <a:latin typeface="Times New Roman" panose="02020603050405020304" pitchFamily="18" charset="0"/>
                <a:ea typeface="方正卡通简体"/>
                <a:cs typeface="Times New Roman" panose="02020603050405020304" pitchFamily="18" charset="0"/>
              </a:rPr>
              <a:t>Chủ đề : Gồm 5 chủ đề </a:t>
            </a:r>
          </a:p>
          <a:p>
            <a:pPr>
              <a:lnSpc>
                <a:spcPct val="100000"/>
              </a:lnSpc>
              <a:spcBef>
                <a:spcPct val="0"/>
              </a:spcBef>
              <a:buFontTx/>
              <a:buNone/>
            </a:pPr>
            <a:r>
              <a:rPr lang="en-US" altLang="en-US" sz="3500">
                <a:latin typeface="Times New Roman" panose="02020603050405020304" pitchFamily="18" charset="0"/>
                <a:ea typeface="方正卡通简体"/>
                <a:cs typeface="Times New Roman" panose="02020603050405020304" pitchFamily="18" charset="0"/>
              </a:rPr>
              <a:t>Chủ đề 1: Tôi và các bạn </a:t>
            </a:r>
          </a:p>
          <a:p>
            <a:pPr>
              <a:lnSpc>
                <a:spcPct val="100000"/>
              </a:lnSpc>
              <a:spcBef>
                <a:spcPct val="0"/>
              </a:spcBef>
              <a:buFontTx/>
              <a:buNone/>
            </a:pPr>
            <a:r>
              <a:rPr lang="en-US" altLang="en-US" sz="3500">
                <a:latin typeface="Times New Roman" panose="02020603050405020304" pitchFamily="18" charset="0"/>
                <a:ea typeface="方正卡通简体"/>
                <a:cs typeface="Times New Roman" panose="02020603050405020304" pitchFamily="18" charset="0"/>
              </a:rPr>
              <a:t>Chủ đề 2: Gõ cửa trái tim </a:t>
            </a:r>
          </a:p>
          <a:p>
            <a:pPr>
              <a:lnSpc>
                <a:spcPct val="100000"/>
              </a:lnSpc>
              <a:spcBef>
                <a:spcPct val="0"/>
              </a:spcBef>
              <a:buFontTx/>
              <a:buNone/>
            </a:pPr>
            <a:r>
              <a:rPr lang="en-US" altLang="en-US" sz="3500">
                <a:latin typeface="Times New Roman" panose="02020603050405020304" pitchFamily="18" charset="0"/>
                <a:ea typeface="方正卡通简体"/>
                <a:cs typeface="Times New Roman" panose="02020603050405020304" pitchFamily="18" charset="0"/>
              </a:rPr>
              <a:t>Chủ đề 3: Yêu thương và chia sẻ </a:t>
            </a:r>
          </a:p>
          <a:p>
            <a:pPr>
              <a:lnSpc>
                <a:spcPct val="100000"/>
              </a:lnSpc>
              <a:spcBef>
                <a:spcPct val="0"/>
              </a:spcBef>
              <a:buFontTx/>
              <a:buNone/>
            </a:pPr>
            <a:r>
              <a:rPr lang="en-US" altLang="en-US" sz="3500">
                <a:latin typeface="Times New Roman" panose="02020603050405020304" pitchFamily="18" charset="0"/>
                <a:ea typeface="方正卡通简体"/>
                <a:cs typeface="Times New Roman" panose="02020603050405020304" pitchFamily="18" charset="0"/>
              </a:rPr>
              <a:t>Chủ đề 4 : Quê hương yêu dấu</a:t>
            </a:r>
          </a:p>
          <a:p>
            <a:pPr>
              <a:lnSpc>
                <a:spcPct val="100000"/>
              </a:lnSpc>
              <a:spcBef>
                <a:spcPct val="0"/>
              </a:spcBef>
              <a:buFontTx/>
              <a:buNone/>
            </a:pPr>
            <a:r>
              <a:rPr lang="en-US" altLang="en-US" sz="3500">
                <a:latin typeface="Times New Roman" panose="02020603050405020304" pitchFamily="18" charset="0"/>
                <a:ea typeface="方正卡通简体"/>
                <a:cs typeface="Times New Roman" panose="02020603050405020304" pitchFamily="18" charset="0"/>
              </a:rPr>
              <a:t>Chủ đề 5: Những nẻo đường xứ sở </a:t>
            </a:r>
          </a:p>
          <a:p>
            <a:pPr>
              <a:lnSpc>
                <a:spcPct val="100000"/>
              </a:lnSpc>
              <a:spcBef>
                <a:spcPct val="0"/>
              </a:spcBef>
              <a:buFontTx/>
              <a:buNone/>
            </a:pPr>
            <a:endParaRPr lang="en-US" altLang="en-US" sz="3500">
              <a:latin typeface="Times New Roman" panose="02020603050405020304" pitchFamily="18" charset="0"/>
              <a:ea typeface="方正卡通简体"/>
              <a:cs typeface="Times New Roman" panose="02020603050405020304" pitchFamily="18" charset="0"/>
            </a:endParaRPr>
          </a:p>
        </p:txBody>
      </p:sp>
    </p:spTree>
  </p:cSld>
  <p:clrMapOvr>
    <a:masterClrMapping/>
  </p:clrMapOvr>
  <p:transition spd="slow">
    <p:split orient="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TotalTime>
  <Words>3102</Words>
  <Application>Microsoft Office PowerPoint</Application>
  <PresentationFormat>Widescreen</PresentationFormat>
  <Paragraphs>244</Paragraphs>
  <Slides>30</Slides>
  <Notes>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30</vt:i4>
      </vt:variant>
    </vt:vector>
  </HeadingPairs>
  <TitlesOfParts>
    <vt:vector size="45" baseType="lpstr">
      <vt:lpstr>Calibri</vt:lpstr>
      <vt:lpstr>Arial</vt:lpstr>
      <vt:lpstr>Calibri Light</vt:lpstr>
      <vt:lpstr>等线</vt:lpstr>
      <vt:lpstr>Times New Roman</vt:lpstr>
      <vt:lpstr>Wingdings</vt:lpstr>
      <vt:lpstr>方正卡通简体</vt:lpstr>
      <vt:lpstr>Tahoma</vt:lpstr>
      <vt:lpstr>Microsoft YaHei</vt:lpstr>
      <vt:lpstr>Brush Script MT</vt:lpstr>
      <vt:lpstr>#9Slide03 Arima Madurai</vt:lpstr>
      <vt:lpstr>等线</vt:lpstr>
      <vt:lpstr>+mn-lt</vt:lpstr>
      <vt:lpstr>华康海报体W12(P)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Lan</cp:lastModifiedBy>
  <cp:revision>45</cp:revision>
  <dcterms:created xsi:type="dcterms:W3CDTF">2021-08-22T03:11:24Z</dcterms:created>
  <dcterms:modified xsi:type="dcterms:W3CDTF">2024-02-23T03:34:45Z</dcterms:modified>
</cp:coreProperties>
</file>