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4" r:id="rId3"/>
    <p:sldId id="258" r:id="rId4"/>
    <p:sldId id="281" r:id="rId5"/>
    <p:sldId id="259" r:id="rId6"/>
    <p:sldId id="272" r:id="rId7"/>
    <p:sldId id="273" r:id="rId8"/>
    <p:sldId id="282" r:id="rId9"/>
    <p:sldId id="275" r:id="rId10"/>
    <p:sldId id="276" r:id="rId11"/>
    <p:sldId id="279" r:id="rId12"/>
    <p:sldId id="277" r:id="rId13"/>
    <p:sldId id="278" r:id="rId14"/>
    <p:sldId id="280"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09"/>
  </p:normalViewPr>
  <p:slideViewPr>
    <p:cSldViewPr snapToGrid="0">
      <p:cViewPr varScale="1">
        <p:scale>
          <a:sx n="85" d="100"/>
          <a:sy n="85" d="100"/>
        </p:scale>
        <p:origin x="960"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2C57C71-2D13-4A3D-8DE4-27162D0CC181}" type="datetimeFigureOut">
              <a:rPr lang="en-US" smtClean="0"/>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196399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C57C71-2D13-4A3D-8DE4-27162D0CC181}" type="datetimeFigureOut">
              <a:rPr lang="en-US" smtClean="0"/>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15774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C57C71-2D13-4A3D-8DE4-27162D0CC181}" type="datetimeFigureOut">
              <a:rPr lang="en-US" smtClean="0"/>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208968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C57C71-2D13-4A3D-8DE4-27162D0CC181}" type="datetimeFigureOut">
              <a:rPr lang="en-US" smtClean="0"/>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136140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C57C71-2D13-4A3D-8DE4-27162D0CC181}" type="datetimeFigureOut">
              <a:rPr lang="en-US" smtClean="0"/>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2075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C57C71-2D13-4A3D-8DE4-27162D0CC181}" type="datetimeFigureOut">
              <a:rPr lang="en-US" smtClean="0"/>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115837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C57C71-2D13-4A3D-8DE4-27162D0CC181}" type="datetimeFigureOut">
              <a:rPr lang="en-US" smtClean="0"/>
              <a:t>11/19/24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310387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C57C71-2D13-4A3D-8DE4-27162D0CC181}" type="datetimeFigureOut">
              <a:rPr lang="en-US" smtClean="0"/>
              <a:t>11/19/24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402048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57C71-2D13-4A3D-8DE4-27162D0CC181}" type="datetimeFigureOut">
              <a:rPr lang="en-US" smtClean="0"/>
              <a:t>11/19/24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199926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C57C71-2D13-4A3D-8DE4-27162D0CC181}" type="datetimeFigureOut">
              <a:rPr lang="en-US" smtClean="0"/>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234510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C57C71-2D13-4A3D-8DE4-27162D0CC181}" type="datetimeFigureOut">
              <a:rPr lang="en-US" smtClean="0"/>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8DE88-A947-4BF2-B6DD-FBA84AABDC40}" type="slidenum">
              <a:rPr lang="en-US" smtClean="0"/>
              <a:t>‹#›</a:t>
            </a:fld>
            <a:endParaRPr lang="en-US"/>
          </a:p>
        </p:txBody>
      </p:sp>
    </p:spTree>
    <p:extLst>
      <p:ext uri="{BB962C8B-B14F-4D97-AF65-F5344CB8AC3E}">
        <p14:creationId xmlns:p14="http://schemas.microsoft.com/office/powerpoint/2010/main" val="241971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57C71-2D13-4A3D-8DE4-27162D0CC181}" type="datetimeFigureOut">
              <a:rPr lang="en-US" smtClean="0"/>
              <a:t>11/19/24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8DE88-A947-4BF2-B6DD-FBA84AABDC40}" type="slidenum">
              <a:rPr lang="en-US" smtClean="0"/>
              <a:t>‹#›</a:t>
            </a:fld>
            <a:endParaRPr lang="en-US"/>
          </a:p>
        </p:txBody>
      </p:sp>
    </p:spTree>
    <p:extLst>
      <p:ext uri="{BB962C8B-B14F-4D97-AF65-F5344CB8AC3E}">
        <p14:creationId xmlns:p14="http://schemas.microsoft.com/office/powerpoint/2010/main" val="2020315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2186" y="1329098"/>
            <a:ext cx="8747628" cy="830997"/>
          </a:xfrm>
          <a:prstGeom prst="rect">
            <a:avLst/>
          </a:prstGeom>
          <a:solidFill>
            <a:schemeClr val="accent6">
              <a:lumMod val="40000"/>
              <a:lumOff val="60000"/>
            </a:schemeClr>
          </a:solidFill>
        </p:spPr>
        <p:txBody>
          <a:bodyPr wrap="square">
            <a:spAutoFit/>
          </a:bodyPr>
          <a:lstStyle/>
          <a:p>
            <a:pPr algn="ctr"/>
            <a:r>
              <a:rPr lang="en-US" sz="4800" b="1" dirty="0">
                <a:solidFill>
                  <a:srgbClr val="002060"/>
                </a:solidFill>
              </a:rPr>
              <a:t>CHƯƠNG 3: XÃ HỘI CỔ ĐẠI</a:t>
            </a:r>
            <a:endParaRPr lang="en-US" sz="4800" dirty="0">
              <a:solidFill>
                <a:srgbClr val="002060"/>
              </a:solidFill>
            </a:endParaRPr>
          </a:p>
        </p:txBody>
      </p:sp>
      <p:pic>
        <p:nvPicPr>
          <p:cNvPr id="1026" name="Picture 2" descr="Quan sát lược đồ hình 6.1 và đọc thông tin, hãy cho biết điều kiện tự nhiên  đã tác động như thế nào đến sự hình thành các nền văn minh 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2857500"/>
            <a:ext cx="3214687" cy="33241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araoh Ai Cập có thực sự để râu dài tới ngực? - Báo Tri Thức &amp;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1336" y="2857500"/>
            <a:ext cx="2619514" cy="33241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ườn treo Babylon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7731" y="2857500"/>
            <a:ext cx="3809394" cy="332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473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2480" y="733255"/>
            <a:ext cx="11322708" cy="1823576"/>
          </a:xfrm>
          <a:prstGeom prst="rect">
            <a:avLst/>
          </a:prstGeom>
        </p:spPr>
        <p:txBody>
          <a:bodyPr wrap="square">
            <a:spAutoFit/>
          </a:bodyPr>
          <a:lstStyle/>
          <a:p>
            <a:pPr algn="just">
              <a:lnSpc>
                <a:spcPct val="150000"/>
              </a:lnSpc>
              <a:spcAft>
                <a:spcPts val="0"/>
              </a:spcAft>
            </a:pPr>
            <a:r>
              <a:rPr lang="en-US" sz="2500" b="1" i="1" dirty="0" err="1">
                <a:solidFill>
                  <a:srgbClr val="002060"/>
                </a:solidFill>
              </a:rPr>
              <a:t>Nhiệm</a:t>
            </a:r>
            <a:r>
              <a:rPr lang="en-US" sz="2500" b="1" i="1" dirty="0">
                <a:solidFill>
                  <a:srgbClr val="002060"/>
                </a:solidFill>
              </a:rPr>
              <a:t> </a:t>
            </a:r>
            <a:r>
              <a:rPr lang="en-US" sz="2500" b="1" i="1" dirty="0" err="1">
                <a:solidFill>
                  <a:srgbClr val="002060"/>
                </a:solidFill>
              </a:rPr>
              <a:t>vụ</a:t>
            </a:r>
            <a:r>
              <a:rPr lang="en-US" sz="2500" b="1" i="1" dirty="0">
                <a:solidFill>
                  <a:srgbClr val="002060"/>
                </a:solidFill>
              </a:rPr>
              <a:t> 3 (</a:t>
            </a:r>
            <a:r>
              <a:rPr lang="en-US" sz="2500" b="1" i="1" dirty="0" err="1">
                <a:solidFill>
                  <a:srgbClr val="002060"/>
                </a:solidFill>
              </a:rPr>
              <a:t>làm</a:t>
            </a:r>
            <a:r>
              <a:rPr lang="en-US" sz="2500" b="1" i="1" dirty="0">
                <a:solidFill>
                  <a:srgbClr val="002060"/>
                </a:solidFill>
              </a:rPr>
              <a:t> </a:t>
            </a:r>
            <a:r>
              <a:rPr lang="en-US" sz="2500" b="1" i="1" dirty="0" err="1">
                <a:solidFill>
                  <a:srgbClr val="002060"/>
                </a:solidFill>
              </a:rPr>
              <a:t>việc</a:t>
            </a:r>
            <a:r>
              <a:rPr lang="en-US" sz="2500" b="1" i="1" dirty="0">
                <a:solidFill>
                  <a:srgbClr val="002060"/>
                </a:solidFill>
              </a:rPr>
              <a:t> </a:t>
            </a:r>
            <a:r>
              <a:rPr lang="en-US" sz="2500" b="1" i="1" dirty="0" err="1">
                <a:solidFill>
                  <a:srgbClr val="002060"/>
                </a:solidFill>
              </a:rPr>
              <a:t>nhóm</a:t>
            </a:r>
            <a:r>
              <a:rPr lang="en-US" sz="2500" b="1" i="1" dirty="0">
                <a:solidFill>
                  <a:srgbClr val="002060"/>
                </a:solidFill>
              </a:rPr>
              <a:t>) – 10 </a:t>
            </a:r>
            <a:r>
              <a:rPr lang="en-US" sz="2500" b="1" i="1" dirty="0" err="1">
                <a:solidFill>
                  <a:srgbClr val="002060"/>
                </a:solidFill>
              </a:rPr>
              <a:t>phút</a:t>
            </a:r>
            <a:endParaRPr lang="en-US" sz="2500" b="1" i="1" dirty="0">
              <a:solidFill>
                <a:srgbClr val="002060"/>
              </a:solidFill>
            </a:endParaRPr>
          </a:p>
          <a:p>
            <a:pPr algn="just">
              <a:lnSpc>
                <a:spcPct val="150000"/>
              </a:lnSpc>
              <a:spcAft>
                <a:spcPts val="0"/>
              </a:spcAft>
            </a:pP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Dựa</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vào</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SGK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hoàn</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thành</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b="1" dirty="0" err="1">
                <a:solidFill>
                  <a:srgbClr val="002060"/>
                </a:solidFill>
                <a:latin typeface="Calibri" panose="020F0502020204030204" pitchFamily="34" charset="0"/>
                <a:ea typeface="Calibri" panose="020F0502020204030204" pitchFamily="34" charset="0"/>
                <a:cs typeface="Calibri" panose="020F0502020204030204" pitchFamily="34" charset="0"/>
              </a:rPr>
              <a:t>phiếu</a:t>
            </a:r>
            <a:r>
              <a:rPr lang="en-AU" sz="25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b="1" dirty="0" err="1">
                <a:solidFill>
                  <a:srgbClr val="002060"/>
                </a:solidFill>
                <a:latin typeface="Calibri" panose="020F0502020204030204" pitchFamily="34" charset="0"/>
                <a:ea typeface="Calibri" panose="020F0502020204030204" pitchFamily="34" charset="0"/>
                <a:cs typeface="Calibri" panose="020F0502020204030204" pitchFamily="34" charset="0"/>
              </a:rPr>
              <a:t>học</a:t>
            </a:r>
            <a:r>
              <a:rPr lang="en-AU" sz="25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b="1" dirty="0" err="1">
                <a:solidFill>
                  <a:srgbClr val="002060"/>
                </a:solidFill>
                <a:latin typeface="Calibri" panose="020F0502020204030204" pitchFamily="34" charset="0"/>
                <a:ea typeface="Calibri" panose="020F0502020204030204" pitchFamily="34" charset="0"/>
                <a:cs typeface="Calibri" panose="020F0502020204030204" pitchFamily="34" charset="0"/>
              </a:rPr>
              <a:t>tập</a:t>
            </a:r>
            <a:r>
              <a:rPr lang="en-AU" sz="2500" b="1" dirty="0">
                <a:solidFill>
                  <a:srgbClr val="002060"/>
                </a:solidFill>
                <a:latin typeface="Calibri" panose="020F0502020204030204" pitchFamily="34" charset="0"/>
                <a:ea typeface="Calibri" panose="020F0502020204030204" pitchFamily="34" charset="0"/>
                <a:cs typeface="Calibri" panose="020F0502020204030204" pitchFamily="34" charset="0"/>
              </a:rPr>
              <a:t> 2</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bảng</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thống</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kê</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các</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lĩnh</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vực</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thành</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tựu</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văn</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hoá</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tiêu</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biểu</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của</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cư</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dân</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Ai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Cập</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cổ</a:t>
            </a:r>
            <a:r>
              <a:rPr lang="en-AU" sz="25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500" dirty="0" err="1">
                <a:solidFill>
                  <a:srgbClr val="002060"/>
                </a:solidFill>
                <a:latin typeface="Calibri" panose="020F0502020204030204" pitchFamily="34" charset="0"/>
                <a:ea typeface="Calibri" panose="020F0502020204030204" pitchFamily="34" charset="0"/>
                <a:cs typeface="Calibri" panose="020F0502020204030204" pitchFamily="34" charset="0"/>
              </a:rPr>
              <a:t>đại</a:t>
            </a:r>
            <a:endParaRPr lang="en-US" sz="25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1601928" y="179257"/>
            <a:ext cx="8961439" cy="553998"/>
          </a:xfrm>
          <a:prstGeom prst="rect">
            <a:avLst/>
          </a:prstGeom>
          <a:solidFill>
            <a:schemeClr val="accent4">
              <a:lumMod val="20000"/>
              <a:lumOff val="80000"/>
            </a:schemeClr>
          </a:solidFill>
          <a:ln>
            <a:noFill/>
          </a:ln>
        </p:spPr>
        <p:txBody>
          <a:bodyPr wrap="square" rtlCol="0">
            <a:spAutoFit/>
          </a:bodyPr>
          <a:lstStyle/>
          <a:p>
            <a:pPr algn="ctr"/>
            <a:r>
              <a:rPr lang="en-US" sz="3000" b="1" dirty="0">
                <a:solidFill>
                  <a:srgbClr val="002060"/>
                </a:solidFill>
              </a:rPr>
              <a:t>3. </a:t>
            </a:r>
            <a:r>
              <a:rPr lang="en-US" sz="3000" b="1" dirty="0" err="1">
                <a:solidFill>
                  <a:srgbClr val="002060"/>
                </a:solidFill>
              </a:rPr>
              <a:t>Thành</a:t>
            </a:r>
            <a:r>
              <a:rPr lang="en-US" sz="3000" b="1" dirty="0">
                <a:solidFill>
                  <a:srgbClr val="002060"/>
                </a:solidFill>
              </a:rPr>
              <a:t> </a:t>
            </a:r>
            <a:r>
              <a:rPr lang="en-US" sz="3000" b="1" dirty="0" err="1">
                <a:solidFill>
                  <a:srgbClr val="002060"/>
                </a:solidFill>
              </a:rPr>
              <a:t>tựu</a:t>
            </a:r>
            <a:r>
              <a:rPr lang="en-US" sz="3000" b="1" dirty="0">
                <a:solidFill>
                  <a:srgbClr val="002060"/>
                </a:solidFill>
              </a:rPr>
              <a:t> </a:t>
            </a:r>
            <a:r>
              <a:rPr lang="en-US" sz="3000" b="1" dirty="0" err="1">
                <a:solidFill>
                  <a:srgbClr val="002060"/>
                </a:solidFill>
              </a:rPr>
              <a:t>văn</a:t>
            </a:r>
            <a:r>
              <a:rPr lang="en-US" sz="3000" b="1" dirty="0">
                <a:solidFill>
                  <a:srgbClr val="002060"/>
                </a:solidFill>
              </a:rPr>
              <a:t> </a:t>
            </a:r>
            <a:r>
              <a:rPr lang="en-US" sz="3000" b="1" dirty="0" err="1">
                <a:solidFill>
                  <a:srgbClr val="002060"/>
                </a:solidFill>
              </a:rPr>
              <a:t>hoá</a:t>
            </a:r>
            <a:r>
              <a:rPr lang="en-US" sz="3000" b="1" dirty="0">
                <a:solidFill>
                  <a:srgbClr val="002060"/>
                </a:solidFill>
              </a:rPr>
              <a:t> Ai </a:t>
            </a:r>
            <a:r>
              <a:rPr lang="en-US" sz="3000" b="1" dirty="0" err="1">
                <a:solidFill>
                  <a:srgbClr val="002060"/>
                </a:solidFill>
              </a:rPr>
              <a:t>Cập</a:t>
            </a:r>
            <a:r>
              <a:rPr lang="en-US" sz="3000" b="1" dirty="0">
                <a:solidFill>
                  <a:srgbClr val="002060"/>
                </a:solidFill>
              </a:rPr>
              <a:t> </a:t>
            </a:r>
            <a:r>
              <a:rPr lang="en-US" sz="3000" b="1" dirty="0" err="1">
                <a:solidFill>
                  <a:srgbClr val="002060"/>
                </a:solidFill>
              </a:rPr>
              <a:t>cổ</a:t>
            </a:r>
            <a:r>
              <a:rPr lang="en-US" sz="3000" b="1" dirty="0">
                <a:solidFill>
                  <a:srgbClr val="002060"/>
                </a:solidFill>
              </a:rPr>
              <a:t> </a:t>
            </a:r>
            <a:r>
              <a:rPr lang="en-US" sz="3000" b="1" dirty="0" err="1">
                <a:solidFill>
                  <a:srgbClr val="002060"/>
                </a:solidFill>
              </a:rPr>
              <a:t>đại</a:t>
            </a:r>
            <a:endParaRPr lang="en-US" sz="3000" b="1" dirty="0">
              <a:solidFill>
                <a:srgbClr val="00206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386489099"/>
              </p:ext>
            </p:extLst>
          </p:nvPr>
        </p:nvGraphicFramePr>
        <p:xfrm>
          <a:off x="401033" y="2700602"/>
          <a:ext cx="11457137" cy="4003615"/>
        </p:xfrm>
        <a:graphic>
          <a:graphicData uri="http://schemas.openxmlformats.org/drawingml/2006/table">
            <a:tbl>
              <a:tblPr firstRow="1" firstCol="1" bandRow="1">
                <a:tableStyleId>{5C22544A-7EE6-4342-B048-85BDC9FD1C3A}</a:tableStyleId>
              </a:tblPr>
              <a:tblGrid>
                <a:gridCol w="2313138">
                  <a:extLst>
                    <a:ext uri="{9D8B030D-6E8A-4147-A177-3AD203B41FA5}">
                      <a16:colId xmlns:a16="http://schemas.microsoft.com/office/drawing/2014/main" val="1435185052"/>
                    </a:ext>
                  </a:extLst>
                </a:gridCol>
                <a:gridCol w="3338286">
                  <a:extLst>
                    <a:ext uri="{9D8B030D-6E8A-4147-A177-3AD203B41FA5}">
                      <a16:colId xmlns:a16="http://schemas.microsoft.com/office/drawing/2014/main" val="732768253"/>
                    </a:ext>
                  </a:extLst>
                </a:gridCol>
                <a:gridCol w="5805713">
                  <a:extLst>
                    <a:ext uri="{9D8B030D-6E8A-4147-A177-3AD203B41FA5}">
                      <a16:colId xmlns:a16="http://schemas.microsoft.com/office/drawing/2014/main" val="3742552104"/>
                    </a:ext>
                  </a:extLst>
                </a:gridCol>
              </a:tblGrid>
              <a:tr h="479198">
                <a:tc>
                  <a:txBody>
                    <a:bodyPr/>
                    <a:lstStyle/>
                    <a:p>
                      <a:pPr algn="ctr">
                        <a:lnSpc>
                          <a:spcPct val="150000"/>
                        </a:lnSpc>
                        <a:spcAft>
                          <a:spcPts val="0"/>
                        </a:spcAft>
                      </a:pPr>
                      <a:r>
                        <a:rPr lang="en-AU" sz="2400" b="0" dirty="0" err="1">
                          <a:solidFill>
                            <a:srgbClr val="002060"/>
                          </a:solidFill>
                          <a:effectLst/>
                          <a:latin typeface="+mn-lt"/>
                        </a:rPr>
                        <a:t>Lĩnh</a:t>
                      </a:r>
                      <a:r>
                        <a:rPr lang="en-AU" sz="2400" b="0" dirty="0">
                          <a:solidFill>
                            <a:srgbClr val="002060"/>
                          </a:solidFill>
                          <a:effectLst/>
                          <a:latin typeface="+mn-lt"/>
                        </a:rPr>
                        <a:t> </a:t>
                      </a:r>
                      <a:r>
                        <a:rPr lang="en-AU" sz="2400" b="0" dirty="0" err="1">
                          <a:solidFill>
                            <a:srgbClr val="002060"/>
                          </a:solidFill>
                          <a:effectLst/>
                          <a:latin typeface="+mn-lt"/>
                        </a:rPr>
                        <a:t>vực</a:t>
                      </a:r>
                      <a:endParaRPr lang="en-US" sz="2400" b="0" dirty="0">
                        <a:solidFill>
                          <a:srgbClr val="002060"/>
                        </a:solidFill>
                        <a:effectLst/>
                        <a:latin typeface="+mn-lt"/>
                        <a:ea typeface="Calibri" panose="020F0502020204030204" pitchFamily="34" charset="0"/>
                        <a:cs typeface="Times New Roman" panose="02020603050405020304" pitchFamily="18" charset="0"/>
                      </a:endParaRPr>
                    </a:p>
                  </a:txBody>
                  <a:tcPr marL="41840" marR="418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50000"/>
                        </a:lnSpc>
                        <a:spcAft>
                          <a:spcPts val="0"/>
                        </a:spcAft>
                      </a:pPr>
                      <a:r>
                        <a:rPr lang="en-AU" sz="2400" b="0" dirty="0" err="1">
                          <a:solidFill>
                            <a:srgbClr val="002060"/>
                          </a:solidFill>
                          <a:effectLst/>
                          <a:latin typeface="+mn-lt"/>
                        </a:rPr>
                        <a:t>Thành</a:t>
                      </a:r>
                      <a:r>
                        <a:rPr lang="en-AU" sz="2400" b="0" dirty="0">
                          <a:solidFill>
                            <a:srgbClr val="002060"/>
                          </a:solidFill>
                          <a:effectLst/>
                          <a:latin typeface="+mn-lt"/>
                        </a:rPr>
                        <a:t> </a:t>
                      </a:r>
                      <a:r>
                        <a:rPr lang="en-AU" sz="2400" b="0" dirty="0" err="1">
                          <a:solidFill>
                            <a:srgbClr val="002060"/>
                          </a:solidFill>
                          <a:effectLst/>
                          <a:latin typeface="+mn-lt"/>
                        </a:rPr>
                        <a:t>tựu</a:t>
                      </a:r>
                      <a:endParaRPr lang="en-US" sz="2400" b="0" dirty="0">
                        <a:solidFill>
                          <a:srgbClr val="002060"/>
                        </a:solidFill>
                        <a:effectLst/>
                        <a:latin typeface="+mn-lt"/>
                        <a:ea typeface="Calibri" panose="020F0502020204030204" pitchFamily="34" charset="0"/>
                        <a:cs typeface="Times New Roman" panose="02020603050405020304" pitchFamily="18" charset="0"/>
                      </a:endParaRPr>
                    </a:p>
                  </a:txBody>
                  <a:tcPr marL="41840" marR="418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50000"/>
                        </a:lnSpc>
                        <a:spcAft>
                          <a:spcPts val="0"/>
                        </a:spcAft>
                      </a:pPr>
                      <a:r>
                        <a:rPr lang="en-AU" sz="1800" b="0" dirty="0" err="1">
                          <a:solidFill>
                            <a:srgbClr val="002060"/>
                          </a:solidFill>
                          <a:effectLst/>
                          <a:latin typeface="+mn-lt"/>
                        </a:rPr>
                        <a:t>Suy</a:t>
                      </a:r>
                      <a:r>
                        <a:rPr lang="en-AU" sz="1800" b="0" dirty="0">
                          <a:solidFill>
                            <a:srgbClr val="002060"/>
                          </a:solidFill>
                          <a:effectLst/>
                          <a:latin typeface="+mn-lt"/>
                        </a:rPr>
                        <a:t> </a:t>
                      </a:r>
                      <a:r>
                        <a:rPr lang="en-AU" sz="1800" b="0" dirty="0" err="1">
                          <a:solidFill>
                            <a:srgbClr val="002060"/>
                          </a:solidFill>
                          <a:effectLst/>
                          <a:latin typeface="+mn-lt"/>
                        </a:rPr>
                        <a:t>ngẫm</a:t>
                      </a:r>
                      <a:endParaRPr lang="en-US" sz="1800" b="0" dirty="0">
                        <a:solidFill>
                          <a:srgbClr val="002060"/>
                        </a:solidFill>
                        <a:effectLst/>
                        <a:latin typeface="+mn-lt"/>
                        <a:ea typeface="Calibri" panose="020F0502020204030204" pitchFamily="34" charset="0"/>
                        <a:cs typeface="Times New Roman" panose="02020603050405020304" pitchFamily="18" charset="0"/>
                      </a:endParaRPr>
                    </a:p>
                  </a:txBody>
                  <a:tcPr marL="41840" marR="418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617955402"/>
                  </a:ext>
                </a:extLst>
              </a:tr>
              <a:tr h="479198">
                <a:tc>
                  <a:txBody>
                    <a:bodyPr/>
                    <a:lstStyle/>
                    <a:p>
                      <a:pPr algn="ctr">
                        <a:lnSpc>
                          <a:spcPct val="150000"/>
                        </a:lnSpc>
                        <a:spcAft>
                          <a:spcPts val="0"/>
                        </a:spcAft>
                      </a:pPr>
                      <a:r>
                        <a:rPr lang="en-AU" sz="2400" b="0" dirty="0" err="1">
                          <a:solidFill>
                            <a:srgbClr val="002060"/>
                          </a:solidFill>
                          <a:effectLst/>
                          <a:latin typeface="+mn-lt"/>
                        </a:rPr>
                        <a:t>Lịch</a:t>
                      </a:r>
                      <a:r>
                        <a:rPr lang="en-AU" sz="2400" b="0" dirty="0">
                          <a:solidFill>
                            <a:srgbClr val="002060"/>
                          </a:solidFill>
                          <a:effectLst/>
                          <a:latin typeface="+mn-lt"/>
                        </a:rPr>
                        <a:t> </a:t>
                      </a:r>
                      <a:r>
                        <a:rPr lang="en-AU" sz="2400" b="0" dirty="0" err="1">
                          <a:solidFill>
                            <a:srgbClr val="002060"/>
                          </a:solidFill>
                          <a:effectLst/>
                          <a:latin typeface="+mn-lt"/>
                        </a:rPr>
                        <a:t>pháp</a:t>
                      </a:r>
                      <a:endParaRPr lang="en-US" sz="2400" b="0" dirty="0">
                        <a:solidFill>
                          <a:srgbClr val="002060"/>
                        </a:solidFill>
                        <a:effectLst/>
                        <a:latin typeface="+mn-lt"/>
                        <a:ea typeface="Calibri" panose="020F0502020204030204" pitchFamily="34" charset="0"/>
                        <a:cs typeface="Times New Roman" panose="02020603050405020304" pitchFamily="18" charset="0"/>
                      </a:endParaRPr>
                    </a:p>
                  </a:txBody>
                  <a:tcPr marL="41840" marR="418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AU" sz="2400" b="0" dirty="0">
                          <a:solidFill>
                            <a:srgbClr val="002060"/>
                          </a:solidFill>
                          <a:effectLst/>
                          <a:latin typeface="+mn-lt"/>
                        </a:rPr>
                        <a:t> </a:t>
                      </a:r>
                      <a:endParaRPr lang="en-US" sz="2400" b="0" dirty="0">
                        <a:solidFill>
                          <a:srgbClr val="002060"/>
                        </a:solidFill>
                        <a:effectLst/>
                        <a:latin typeface="+mn-lt"/>
                      </a:endParaRPr>
                    </a:p>
                  </a:txBody>
                  <a:tcPr marL="41840" marR="418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AU" sz="1800" b="0">
                          <a:solidFill>
                            <a:srgbClr val="002060"/>
                          </a:solidFill>
                          <a:effectLst/>
                          <a:latin typeface="+mn-lt"/>
                        </a:rPr>
                        <a:t> </a:t>
                      </a:r>
                      <a:endParaRPr lang="en-US" sz="1800" b="0">
                        <a:solidFill>
                          <a:srgbClr val="002060"/>
                        </a:solidFill>
                        <a:effectLst/>
                        <a:latin typeface="+mn-lt"/>
                        <a:ea typeface="Calibri" panose="020F0502020204030204" pitchFamily="34" charset="0"/>
                        <a:cs typeface="Times New Roman" panose="02020603050405020304" pitchFamily="18" charset="0"/>
                      </a:endParaRPr>
                    </a:p>
                  </a:txBody>
                  <a:tcPr marL="41840" marR="418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5981811"/>
                  </a:ext>
                </a:extLst>
              </a:tr>
              <a:tr h="893912">
                <a:tc>
                  <a:txBody>
                    <a:bodyPr/>
                    <a:lstStyle/>
                    <a:p>
                      <a:pPr algn="ctr">
                        <a:lnSpc>
                          <a:spcPct val="150000"/>
                        </a:lnSpc>
                        <a:spcAft>
                          <a:spcPts val="0"/>
                        </a:spcAft>
                      </a:pPr>
                      <a:r>
                        <a:rPr lang="en-AU" sz="2400" b="0" dirty="0">
                          <a:solidFill>
                            <a:srgbClr val="002060"/>
                          </a:solidFill>
                          <a:effectLst/>
                          <a:latin typeface="+mn-lt"/>
                        </a:rPr>
                        <a:t>Y </a:t>
                      </a:r>
                      <a:r>
                        <a:rPr lang="en-AU" sz="2400" b="0" dirty="0" err="1">
                          <a:solidFill>
                            <a:srgbClr val="002060"/>
                          </a:solidFill>
                          <a:effectLst/>
                          <a:latin typeface="+mn-lt"/>
                        </a:rPr>
                        <a:t>học</a:t>
                      </a:r>
                      <a:r>
                        <a:rPr lang="en-AU" sz="2400" b="0" dirty="0">
                          <a:solidFill>
                            <a:srgbClr val="002060"/>
                          </a:solidFill>
                          <a:effectLst/>
                          <a:latin typeface="+mn-lt"/>
                        </a:rPr>
                        <a:t> </a:t>
                      </a:r>
                      <a:r>
                        <a:rPr lang="en-US" sz="2400" b="0" dirty="0">
                          <a:solidFill>
                            <a:srgbClr val="002060"/>
                          </a:solidFill>
                          <a:effectLst/>
                          <a:latin typeface="+mn-lt"/>
                        </a:rPr>
                        <a:t>(</a:t>
                      </a:r>
                      <a:r>
                        <a:rPr lang="en-AU" sz="2400" b="0" dirty="0" err="1">
                          <a:solidFill>
                            <a:srgbClr val="002060"/>
                          </a:solidFill>
                          <a:effectLst/>
                          <a:latin typeface="+mn-lt"/>
                        </a:rPr>
                        <a:t>ướp</a:t>
                      </a:r>
                      <a:r>
                        <a:rPr lang="en-AU" sz="2400" b="0" dirty="0">
                          <a:solidFill>
                            <a:srgbClr val="002060"/>
                          </a:solidFill>
                          <a:effectLst/>
                          <a:latin typeface="+mn-lt"/>
                        </a:rPr>
                        <a:t> </a:t>
                      </a:r>
                      <a:r>
                        <a:rPr lang="en-AU" sz="2400" b="0" dirty="0" err="1">
                          <a:solidFill>
                            <a:srgbClr val="002060"/>
                          </a:solidFill>
                          <a:effectLst/>
                          <a:latin typeface="+mn-lt"/>
                        </a:rPr>
                        <a:t>xác</a:t>
                      </a:r>
                      <a:r>
                        <a:rPr lang="en-AU" sz="2400" b="0" dirty="0">
                          <a:solidFill>
                            <a:srgbClr val="002060"/>
                          </a:solidFill>
                          <a:effectLst/>
                          <a:latin typeface="+mn-lt"/>
                        </a:rPr>
                        <a:t>)</a:t>
                      </a:r>
                      <a:endParaRPr lang="en-US" sz="2400" b="0" dirty="0">
                        <a:solidFill>
                          <a:srgbClr val="002060"/>
                        </a:solidFill>
                        <a:effectLst/>
                        <a:latin typeface="+mn-lt"/>
                        <a:ea typeface="Calibri" panose="020F0502020204030204" pitchFamily="34" charset="0"/>
                        <a:cs typeface="Times New Roman" panose="02020603050405020304" pitchFamily="18" charset="0"/>
                      </a:endParaRPr>
                    </a:p>
                  </a:txBody>
                  <a:tcPr marL="41840" marR="418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AU" sz="2400" b="0" dirty="0">
                          <a:solidFill>
                            <a:srgbClr val="002060"/>
                          </a:solidFill>
                          <a:effectLst/>
                          <a:latin typeface="+mn-lt"/>
                        </a:rPr>
                        <a:t> </a:t>
                      </a:r>
                      <a:endParaRPr lang="en-US" sz="2400" b="0" dirty="0">
                        <a:solidFill>
                          <a:srgbClr val="002060"/>
                        </a:solidFill>
                        <a:effectLst/>
                        <a:latin typeface="+mn-lt"/>
                      </a:endParaRPr>
                    </a:p>
                  </a:txBody>
                  <a:tcPr marL="41840" marR="418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AU" sz="1800" b="0" dirty="0">
                          <a:solidFill>
                            <a:srgbClr val="002060"/>
                          </a:solidFill>
                          <a:effectLst/>
                          <a:latin typeface="+mn-lt"/>
                        </a:rPr>
                        <a:t> </a:t>
                      </a:r>
                      <a:endParaRPr lang="en-US" sz="1800" b="0" dirty="0">
                        <a:solidFill>
                          <a:srgbClr val="002060"/>
                        </a:solidFill>
                        <a:effectLst/>
                        <a:latin typeface="+mn-lt"/>
                        <a:ea typeface="Calibri" panose="020F0502020204030204" pitchFamily="34" charset="0"/>
                        <a:cs typeface="Times New Roman" panose="02020603050405020304" pitchFamily="18" charset="0"/>
                      </a:endParaRPr>
                    </a:p>
                  </a:txBody>
                  <a:tcPr marL="41840" marR="418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5121738"/>
                  </a:ext>
                </a:extLst>
              </a:tr>
              <a:tr h="629583">
                <a:tc>
                  <a:txBody>
                    <a:bodyPr/>
                    <a:lstStyle/>
                    <a:p>
                      <a:pPr algn="ctr">
                        <a:lnSpc>
                          <a:spcPct val="150000"/>
                        </a:lnSpc>
                        <a:spcAft>
                          <a:spcPts val="0"/>
                        </a:spcAft>
                      </a:pPr>
                      <a:r>
                        <a:rPr lang="en-AU" sz="2400" b="0" dirty="0" err="1">
                          <a:solidFill>
                            <a:srgbClr val="002060"/>
                          </a:solidFill>
                          <a:effectLst/>
                          <a:latin typeface="+mn-lt"/>
                        </a:rPr>
                        <a:t>Chữ</a:t>
                      </a:r>
                      <a:r>
                        <a:rPr lang="en-AU" sz="2400" b="0" dirty="0">
                          <a:solidFill>
                            <a:srgbClr val="002060"/>
                          </a:solidFill>
                          <a:effectLst/>
                          <a:latin typeface="+mn-lt"/>
                        </a:rPr>
                        <a:t> </a:t>
                      </a:r>
                      <a:r>
                        <a:rPr lang="en-AU" sz="2400" b="0" dirty="0" err="1">
                          <a:solidFill>
                            <a:srgbClr val="002060"/>
                          </a:solidFill>
                          <a:effectLst/>
                          <a:latin typeface="+mn-lt"/>
                        </a:rPr>
                        <a:t>viết</a:t>
                      </a:r>
                      <a:endParaRPr lang="en-US" sz="2400" b="0" dirty="0">
                        <a:solidFill>
                          <a:srgbClr val="002060"/>
                        </a:solidFill>
                        <a:effectLst/>
                        <a:latin typeface="+mn-lt"/>
                        <a:ea typeface="Calibri" panose="020F0502020204030204" pitchFamily="34" charset="0"/>
                        <a:cs typeface="Times New Roman" panose="02020603050405020304" pitchFamily="18" charset="0"/>
                      </a:endParaRPr>
                    </a:p>
                  </a:txBody>
                  <a:tcPr marL="41840" marR="418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AU" sz="2400" b="0" dirty="0">
                          <a:solidFill>
                            <a:srgbClr val="002060"/>
                          </a:solidFill>
                          <a:effectLst/>
                          <a:latin typeface="+mn-lt"/>
                        </a:rPr>
                        <a:t> </a:t>
                      </a:r>
                      <a:endParaRPr lang="en-US" sz="2400" b="0" dirty="0">
                        <a:solidFill>
                          <a:srgbClr val="002060"/>
                        </a:solidFill>
                        <a:effectLst/>
                        <a:latin typeface="+mn-lt"/>
                        <a:ea typeface="Calibri" panose="020F0502020204030204" pitchFamily="34" charset="0"/>
                        <a:cs typeface="Times New Roman" panose="02020603050405020304" pitchFamily="18" charset="0"/>
                      </a:endParaRPr>
                    </a:p>
                  </a:txBody>
                  <a:tcPr marL="41840" marR="418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endParaRPr lang="en-US" sz="1800" b="0" dirty="0">
                        <a:solidFill>
                          <a:srgbClr val="002060"/>
                        </a:solidFill>
                        <a:effectLst/>
                        <a:latin typeface="+mn-lt"/>
                      </a:endParaRPr>
                    </a:p>
                  </a:txBody>
                  <a:tcPr marL="41840" marR="418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7292048"/>
                  </a:ext>
                </a:extLst>
              </a:tr>
              <a:tr h="495086">
                <a:tc>
                  <a:txBody>
                    <a:bodyPr/>
                    <a:lstStyle/>
                    <a:p>
                      <a:pPr algn="ctr">
                        <a:lnSpc>
                          <a:spcPct val="150000"/>
                        </a:lnSpc>
                        <a:spcAft>
                          <a:spcPts val="0"/>
                        </a:spcAft>
                      </a:pPr>
                      <a:r>
                        <a:rPr lang="en-AU" sz="2400" b="0" dirty="0" err="1">
                          <a:solidFill>
                            <a:srgbClr val="002060"/>
                          </a:solidFill>
                          <a:effectLst/>
                          <a:latin typeface="+mn-lt"/>
                        </a:rPr>
                        <a:t>Toán</a:t>
                      </a:r>
                      <a:r>
                        <a:rPr lang="en-AU" sz="2400" b="0" dirty="0">
                          <a:solidFill>
                            <a:srgbClr val="002060"/>
                          </a:solidFill>
                          <a:effectLst/>
                          <a:latin typeface="+mn-lt"/>
                        </a:rPr>
                        <a:t> </a:t>
                      </a:r>
                      <a:r>
                        <a:rPr lang="en-AU" sz="2400" b="0" dirty="0" err="1">
                          <a:solidFill>
                            <a:srgbClr val="002060"/>
                          </a:solidFill>
                          <a:effectLst/>
                          <a:latin typeface="+mn-lt"/>
                        </a:rPr>
                        <a:t>học</a:t>
                      </a:r>
                      <a:endParaRPr lang="en-US" sz="2400" b="0" dirty="0">
                        <a:solidFill>
                          <a:srgbClr val="002060"/>
                        </a:solidFill>
                        <a:effectLst/>
                        <a:latin typeface="+mn-lt"/>
                        <a:ea typeface="Calibri" panose="020F0502020204030204" pitchFamily="34" charset="0"/>
                        <a:cs typeface="Times New Roman" panose="02020603050405020304" pitchFamily="18" charset="0"/>
                      </a:endParaRPr>
                    </a:p>
                  </a:txBody>
                  <a:tcPr marL="41840" marR="418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endParaRPr lang="en-US" sz="2400" b="0" dirty="0">
                        <a:solidFill>
                          <a:srgbClr val="002060"/>
                        </a:solidFill>
                        <a:effectLst/>
                        <a:latin typeface="+mn-lt"/>
                        <a:ea typeface="Calibri" panose="020F0502020204030204" pitchFamily="34" charset="0"/>
                        <a:cs typeface="Times New Roman" panose="02020603050405020304" pitchFamily="18" charset="0"/>
                      </a:endParaRPr>
                    </a:p>
                  </a:txBody>
                  <a:tcPr marL="41840" marR="418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endParaRPr lang="en-US" sz="1800" b="0" dirty="0">
                        <a:solidFill>
                          <a:srgbClr val="002060"/>
                        </a:solidFill>
                        <a:effectLst/>
                        <a:latin typeface="+mn-lt"/>
                      </a:endParaRPr>
                    </a:p>
                  </a:txBody>
                  <a:tcPr marL="41840" marR="418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5185810"/>
                  </a:ext>
                </a:extLst>
              </a:tr>
              <a:tr h="1001164">
                <a:tc>
                  <a:txBody>
                    <a:bodyPr/>
                    <a:lstStyle/>
                    <a:p>
                      <a:pPr algn="ctr">
                        <a:lnSpc>
                          <a:spcPct val="150000"/>
                        </a:lnSpc>
                        <a:spcAft>
                          <a:spcPts val="0"/>
                        </a:spcAft>
                      </a:pPr>
                      <a:r>
                        <a:rPr lang="en-AU" sz="2400" b="0" dirty="0" err="1">
                          <a:solidFill>
                            <a:srgbClr val="002060"/>
                          </a:solidFill>
                          <a:effectLst/>
                          <a:latin typeface="+mn-lt"/>
                        </a:rPr>
                        <a:t>Kiến</a:t>
                      </a:r>
                      <a:r>
                        <a:rPr lang="en-AU" sz="2400" b="0" dirty="0">
                          <a:solidFill>
                            <a:srgbClr val="002060"/>
                          </a:solidFill>
                          <a:effectLst/>
                          <a:latin typeface="+mn-lt"/>
                        </a:rPr>
                        <a:t> </a:t>
                      </a:r>
                      <a:r>
                        <a:rPr lang="en-AU" sz="2400" b="0" dirty="0" err="1">
                          <a:solidFill>
                            <a:srgbClr val="002060"/>
                          </a:solidFill>
                          <a:effectLst/>
                          <a:latin typeface="+mn-lt"/>
                        </a:rPr>
                        <a:t>trúc</a:t>
                      </a:r>
                      <a:endParaRPr lang="en-US" sz="2400" b="0" dirty="0">
                        <a:solidFill>
                          <a:srgbClr val="002060"/>
                        </a:solidFill>
                        <a:effectLst/>
                        <a:latin typeface="+mn-lt"/>
                        <a:ea typeface="Calibri" panose="020F0502020204030204" pitchFamily="34" charset="0"/>
                        <a:cs typeface="Times New Roman" panose="02020603050405020304" pitchFamily="18" charset="0"/>
                      </a:endParaRPr>
                    </a:p>
                  </a:txBody>
                  <a:tcPr marL="41840" marR="418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r>
                        <a:rPr lang="en-AU" sz="2400" b="0" dirty="0">
                          <a:solidFill>
                            <a:srgbClr val="002060"/>
                          </a:solidFill>
                          <a:effectLst/>
                          <a:latin typeface="+mn-lt"/>
                        </a:rPr>
                        <a:t> </a:t>
                      </a:r>
                      <a:endParaRPr lang="en-US" sz="2400" b="0" dirty="0">
                        <a:solidFill>
                          <a:srgbClr val="002060"/>
                        </a:solidFill>
                        <a:effectLst/>
                        <a:latin typeface="+mn-lt"/>
                        <a:ea typeface="Calibri" panose="020F0502020204030204" pitchFamily="34" charset="0"/>
                        <a:cs typeface="Times New Roman" panose="02020603050405020304" pitchFamily="18" charset="0"/>
                      </a:endParaRPr>
                    </a:p>
                  </a:txBody>
                  <a:tcPr marL="41840" marR="418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50000"/>
                        </a:lnSpc>
                        <a:spcAft>
                          <a:spcPts val="0"/>
                        </a:spcAft>
                      </a:pPr>
                      <a:endParaRPr lang="en-US" sz="1800" b="0" dirty="0">
                        <a:solidFill>
                          <a:srgbClr val="002060"/>
                        </a:solidFill>
                        <a:effectLst/>
                        <a:latin typeface="+mn-lt"/>
                      </a:endParaRPr>
                    </a:p>
                  </a:txBody>
                  <a:tcPr marL="41840" marR="418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8111460"/>
                  </a:ext>
                </a:extLst>
              </a:tr>
            </a:tbl>
          </a:graphicData>
        </a:graphic>
      </p:graphicFrame>
    </p:spTree>
    <p:extLst>
      <p:ext uri="{BB962C8B-B14F-4D97-AF65-F5344CB8AC3E}">
        <p14:creationId xmlns:p14="http://schemas.microsoft.com/office/powerpoint/2010/main" val="1913860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3982" y="232012"/>
            <a:ext cx="7518883" cy="774711"/>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000"/>
              </a:spcAft>
            </a:pP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Hoạt</a:t>
            </a:r>
            <a:r>
              <a:rPr lang="en-A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động</a:t>
            </a:r>
            <a:endParaRPr lang="en-US"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600503" y="1624082"/>
            <a:ext cx="4817659" cy="4293483"/>
          </a:xfrm>
          <a:prstGeom prst="rect">
            <a:avLst/>
          </a:prstGeom>
          <a:noFill/>
        </p:spPr>
        <p:txBody>
          <a:bodyPr wrap="square" rtlCol="0">
            <a:spAutoFit/>
          </a:bodyPr>
          <a:lstStyle/>
          <a:p>
            <a:pPr>
              <a:lnSpc>
                <a:spcPct val="150000"/>
              </a:lnSpc>
            </a:pPr>
            <a:r>
              <a:rPr lang="en-US" sz="2600" b="1" i="1" dirty="0" err="1"/>
              <a:t>Dựa</a:t>
            </a:r>
            <a:r>
              <a:rPr lang="en-US" sz="2600" b="1" i="1" dirty="0"/>
              <a:t> </a:t>
            </a:r>
            <a:r>
              <a:rPr lang="en-US" sz="2600" b="1" i="1" dirty="0" err="1"/>
              <a:t>vào</a:t>
            </a:r>
            <a:r>
              <a:rPr lang="en-US" sz="2600" b="1" i="1" dirty="0"/>
              <a:t> </a:t>
            </a:r>
            <a:r>
              <a:rPr lang="en-US" sz="2600" b="1" i="1" dirty="0" err="1"/>
              <a:t>bảng</a:t>
            </a:r>
            <a:r>
              <a:rPr lang="en-US" sz="2600" b="1" i="1" dirty="0"/>
              <a:t> </a:t>
            </a:r>
            <a:r>
              <a:rPr lang="en-US" sz="2600" b="1" i="1" dirty="0" err="1"/>
              <a:t>chữ</a:t>
            </a:r>
            <a:r>
              <a:rPr lang="en-US" sz="2600" b="1" i="1" dirty="0"/>
              <a:t> </a:t>
            </a:r>
            <a:r>
              <a:rPr lang="en-US" sz="2600" b="1" i="1" dirty="0" err="1"/>
              <a:t>cái</a:t>
            </a:r>
            <a:r>
              <a:rPr lang="en-US" sz="2600" b="1" i="1" dirty="0"/>
              <a:t> Ai </a:t>
            </a:r>
            <a:r>
              <a:rPr lang="en-US" sz="2600" b="1" i="1" dirty="0" err="1"/>
              <a:t>Cập</a:t>
            </a:r>
            <a:r>
              <a:rPr lang="en-US" sz="2600" b="1" i="1" dirty="0"/>
              <a:t> </a:t>
            </a:r>
            <a:r>
              <a:rPr lang="en-US" sz="2600" b="1" i="1" dirty="0" err="1"/>
              <a:t>bên</a:t>
            </a:r>
            <a:r>
              <a:rPr lang="en-US" sz="2600" b="1" i="1" dirty="0"/>
              <a:t> </a:t>
            </a:r>
            <a:r>
              <a:rPr lang="en-US" sz="2600" b="1" i="1" dirty="0" err="1"/>
              <a:t>cạnh</a:t>
            </a:r>
            <a:r>
              <a:rPr lang="en-US" sz="2600" b="1" i="1" dirty="0"/>
              <a:t>, </a:t>
            </a:r>
            <a:r>
              <a:rPr lang="en-US" sz="2600" b="1" i="1" dirty="0" err="1"/>
              <a:t>em</a:t>
            </a:r>
            <a:r>
              <a:rPr lang="en-US" sz="2600" b="1" i="1" dirty="0"/>
              <a:t> </a:t>
            </a:r>
            <a:r>
              <a:rPr lang="en-US" sz="2600" b="1" i="1" dirty="0" err="1"/>
              <a:t>hãy</a:t>
            </a:r>
            <a:r>
              <a:rPr lang="en-US" sz="2600" b="1" i="1" dirty="0"/>
              <a:t>:</a:t>
            </a:r>
          </a:p>
          <a:p>
            <a:pPr marL="285750" indent="-285750">
              <a:lnSpc>
                <a:spcPct val="150000"/>
              </a:lnSpc>
              <a:buFontTx/>
              <a:buChar char="-"/>
            </a:pPr>
            <a:r>
              <a:rPr lang="en-US" sz="2600" i="1" dirty="0" err="1"/>
              <a:t>Viết</a:t>
            </a:r>
            <a:r>
              <a:rPr lang="en-US" sz="2600" i="1" dirty="0"/>
              <a:t> </a:t>
            </a:r>
            <a:r>
              <a:rPr lang="en-US" sz="2600" i="1" dirty="0" err="1"/>
              <a:t>tên</a:t>
            </a:r>
            <a:r>
              <a:rPr lang="en-US" sz="2600" i="1" dirty="0"/>
              <a:t> </a:t>
            </a:r>
            <a:r>
              <a:rPr lang="en-US" sz="2600" i="1" dirty="0" err="1"/>
              <a:t>mình</a:t>
            </a:r>
            <a:r>
              <a:rPr lang="en-US" sz="2600" i="1" dirty="0"/>
              <a:t> </a:t>
            </a:r>
            <a:r>
              <a:rPr lang="en-US" sz="2600" i="1" dirty="0" err="1"/>
              <a:t>bằng</a:t>
            </a:r>
            <a:r>
              <a:rPr lang="en-US" sz="2600" i="1" dirty="0"/>
              <a:t> </a:t>
            </a:r>
            <a:r>
              <a:rPr lang="en-US" sz="2600" i="1" dirty="0" err="1"/>
              <a:t>chữ</a:t>
            </a:r>
            <a:r>
              <a:rPr lang="en-US" sz="2600" i="1" dirty="0"/>
              <a:t> Ai </a:t>
            </a:r>
            <a:r>
              <a:rPr lang="en-US" sz="2600" i="1" dirty="0" err="1"/>
              <a:t>Cập</a:t>
            </a:r>
            <a:endParaRPr lang="en-US" sz="2600" i="1" dirty="0"/>
          </a:p>
          <a:p>
            <a:pPr marL="285750" indent="-285750">
              <a:lnSpc>
                <a:spcPct val="150000"/>
              </a:lnSpc>
              <a:buFontTx/>
              <a:buChar char="-"/>
            </a:pPr>
            <a:r>
              <a:rPr lang="en-US" sz="2600" i="1" dirty="0" err="1"/>
              <a:t>Thử</a:t>
            </a:r>
            <a:r>
              <a:rPr lang="en-US" sz="2600" i="1" dirty="0"/>
              <a:t> </a:t>
            </a:r>
            <a:r>
              <a:rPr lang="en-US" sz="2600" i="1" dirty="0" err="1"/>
              <a:t>viết</a:t>
            </a:r>
            <a:r>
              <a:rPr lang="en-US" sz="2600" i="1" dirty="0"/>
              <a:t> </a:t>
            </a:r>
            <a:r>
              <a:rPr lang="en-US" sz="2600" i="1" dirty="0" err="1"/>
              <a:t>một</a:t>
            </a:r>
            <a:r>
              <a:rPr lang="en-US" sz="2600" i="1" dirty="0"/>
              <a:t> </a:t>
            </a:r>
            <a:r>
              <a:rPr lang="en-US" sz="2600" i="1" dirty="0" err="1"/>
              <a:t>bức</a:t>
            </a:r>
            <a:r>
              <a:rPr lang="en-US" sz="2600" i="1" dirty="0"/>
              <a:t> </a:t>
            </a:r>
            <a:r>
              <a:rPr lang="en-US" sz="2600" i="1" dirty="0" err="1"/>
              <a:t>thư</a:t>
            </a:r>
            <a:r>
              <a:rPr lang="en-US" sz="2600" i="1" dirty="0"/>
              <a:t> </a:t>
            </a:r>
            <a:r>
              <a:rPr lang="en-US" sz="2600" i="1" dirty="0" err="1"/>
              <a:t>ngắn</a:t>
            </a:r>
            <a:r>
              <a:rPr lang="en-US" sz="2600" i="1" dirty="0"/>
              <a:t> </a:t>
            </a:r>
            <a:r>
              <a:rPr lang="en-US" sz="2600" i="1" dirty="0" err="1"/>
              <a:t>bằng</a:t>
            </a:r>
            <a:r>
              <a:rPr lang="en-US" sz="2600" i="1" dirty="0"/>
              <a:t> </a:t>
            </a:r>
            <a:r>
              <a:rPr lang="en-US" sz="2600" i="1" dirty="0" err="1"/>
              <a:t>chữ</a:t>
            </a:r>
            <a:r>
              <a:rPr lang="en-US" sz="2600" i="1" dirty="0"/>
              <a:t> Ai </a:t>
            </a:r>
            <a:r>
              <a:rPr lang="en-US" sz="2600" i="1" dirty="0" err="1"/>
              <a:t>Cập</a:t>
            </a:r>
            <a:r>
              <a:rPr lang="en-US" sz="2600" i="1" dirty="0"/>
              <a:t> </a:t>
            </a:r>
            <a:r>
              <a:rPr lang="en-US" sz="2600" i="1" dirty="0" err="1"/>
              <a:t>sau</a:t>
            </a:r>
            <a:r>
              <a:rPr lang="en-US" sz="2600" i="1" dirty="0"/>
              <a:t> </a:t>
            </a:r>
            <a:r>
              <a:rPr lang="en-US" sz="2600" i="1" dirty="0" err="1"/>
              <a:t>đó</a:t>
            </a:r>
            <a:r>
              <a:rPr lang="en-US" sz="2600" i="1" dirty="0"/>
              <a:t> </a:t>
            </a:r>
            <a:r>
              <a:rPr lang="en-US" sz="2600" i="1" dirty="0" err="1"/>
              <a:t>đố</a:t>
            </a:r>
            <a:r>
              <a:rPr lang="en-US" sz="2600" i="1" dirty="0"/>
              <a:t> </a:t>
            </a:r>
            <a:r>
              <a:rPr lang="en-US" sz="2600" i="1" dirty="0" err="1"/>
              <a:t>bạn</a:t>
            </a:r>
            <a:r>
              <a:rPr lang="en-US" sz="2600" i="1" dirty="0"/>
              <a:t> </a:t>
            </a:r>
            <a:r>
              <a:rPr lang="en-US" sz="2600" i="1" dirty="0" err="1"/>
              <a:t>mình</a:t>
            </a:r>
            <a:r>
              <a:rPr lang="en-US" sz="2600" i="1" dirty="0"/>
              <a:t> </a:t>
            </a:r>
            <a:r>
              <a:rPr lang="en-US" sz="2600" i="1" dirty="0" err="1"/>
              <a:t>đoán</a:t>
            </a:r>
            <a:r>
              <a:rPr lang="en-US" sz="2600" i="1" dirty="0"/>
              <a:t> </a:t>
            </a:r>
            <a:r>
              <a:rPr lang="en-US" sz="2600" i="1" dirty="0" err="1"/>
              <a:t>xem</a:t>
            </a:r>
            <a:r>
              <a:rPr lang="en-US" sz="2600" i="1" dirty="0"/>
              <a:t> </a:t>
            </a:r>
            <a:r>
              <a:rPr lang="en-US" sz="2600" i="1" dirty="0" err="1"/>
              <a:t>nội</a:t>
            </a:r>
            <a:r>
              <a:rPr lang="en-US" sz="2600" i="1" dirty="0"/>
              <a:t> dung </a:t>
            </a:r>
            <a:r>
              <a:rPr lang="en-US" sz="2600" i="1" dirty="0" err="1"/>
              <a:t>bức</a:t>
            </a:r>
            <a:r>
              <a:rPr lang="en-US" sz="2600" i="1" dirty="0"/>
              <a:t> </a:t>
            </a:r>
            <a:r>
              <a:rPr lang="en-US" sz="2600" i="1" dirty="0" err="1"/>
              <a:t>thư</a:t>
            </a:r>
            <a:r>
              <a:rPr lang="en-US" sz="2600" i="1" dirty="0"/>
              <a:t> </a:t>
            </a:r>
            <a:r>
              <a:rPr lang="en-US" sz="2600" i="1" dirty="0" err="1"/>
              <a:t>là</a:t>
            </a:r>
            <a:r>
              <a:rPr lang="en-US" sz="2600" i="1" dirty="0"/>
              <a:t> </a:t>
            </a:r>
            <a:r>
              <a:rPr lang="en-US" sz="2600" i="1" dirty="0" err="1"/>
              <a:t>gì</a:t>
            </a:r>
            <a:r>
              <a:rPr lang="en-US" sz="2600" i="1" dirty="0"/>
              <a:t>?</a:t>
            </a:r>
          </a:p>
        </p:txBody>
      </p:sp>
      <p:pic>
        <p:nvPicPr>
          <p:cNvPr id="6" name="Picture 5"/>
          <p:cNvPicPr>
            <a:picLocks noChangeAspect="1"/>
          </p:cNvPicPr>
          <p:nvPr/>
        </p:nvPicPr>
        <p:blipFill>
          <a:blip r:embed="rId2"/>
          <a:stretch>
            <a:fillRect/>
          </a:stretch>
        </p:blipFill>
        <p:spPr>
          <a:xfrm>
            <a:off x="6203423" y="1913449"/>
            <a:ext cx="5657850" cy="3714750"/>
          </a:xfrm>
          <a:prstGeom prst="rect">
            <a:avLst/>
          </a:prstGeom>
        </p:spPr>
      </p:pic>
      <p:sp>
        <p:nvSpPr>
          <p:cNvPr id="3" name="Cloud Callout 2"/>
          <p:cNvSpPr/>
          <p:nvPr/>
        </p:nvSpPr>
        <p:spPr>
          <a:xfrm>
            <a:off x="10362373" y="98064"/>
            <a:ext cx="1704109" cy="104260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4 </a:t>
            </a:r>
            <a:r>
              <a:rPr lang="en-US" sz="2400" b="1" dirty="0" err="1"/>
              <a:t>phút</a:t>
            </a:r>
            <a:endParaRPr lang="en-US" sz="2400" b="1" dirty="0"/>
          </a:p>
        </p:txBody>
      </p:sp>
    </p:spTree>
    <p:extLst>
      <p:ext uri="{BB962C8B-B14F-4D97-AF65-F5344CB8AC3E}">
        <p14:creationId xmlns:p14="http://schemas.microsoft.com/office/powerpoint/2010/main" val="372618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7039" y="450376"/>
            <a:ext cx="8734567" cy="600502"/>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LUYỆN TẬP</a:t>
            </a:r>
          </a:p>
        </p:txBody>
      </p:sp>
      <p:sp>
        <p:nvSpPr>
          <p:cNvPr id="5" name="Rectangle 4"/>
          <p:cNvSpPr/>
          <p:nvPr/>
        </p:nvSpPr>
        <p:spPr>
          <a:xfrm>
            <a:off x="5985277" y="1636567"/>
            <a:ext cx="5560729" cy="4893647"/>
          </a:xfrm>
          <a:prstGeom prst="rect">
            <a:avLst/>
          </a:prstGeom>
          <a:solidFill>
            <a:schemeClr val="accent2">
              <a:lumMod val="20000"/>
              <a:lumOff val="80000"/>
            </a:schemeClr>
          </a:solidFill>
          <a:ln>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50000"/>
              </a:lnSpc>
              <a:tabLst>
                <a:tab pos="180340" algn="l"/>
              </a:tabLst>
            </a:pPr>
            <a:r>
              <a:rPr lang="it-IT" sz="2600" b="1" u="sng"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Mục tiêu bài học</a:t>
            </a:r>
          </a:p>
          <a:p>
            <a:pPr marL="457200" indent="-457200" algn="just">
              <a:lnSpc>
                <a:spcPct val="150000"/>
              </a:lnSpc>
              <a:buFont typeface="Arial" panose="020B0604020202020204" pitchFamily="34" charset="0"/>
              <a:buChar char="•"/>
            </a:pPr>
            <a:r>
              <a:rPr lang="en-AU" sz="2600" dirty="0" err="1">
                <a:solidFill>
                  <a:srgbClr val="002060"/>
                </a:solidFill>
              </a:rPr>
              <a:t>Lý</a:t>
            </a:r>
            <a:r>
              <a:rPr lang="en-AU" sz="2600" dirty="0">
                <a:solidFill>
                  <a:srgbClr val="002060"/>
                </a:solidFill>
              </a:rPr>
              <a:t> </a:t>
            </a:r>
            <a:r>
              <a:rPr lang="en-AU" sz="2600" dirty="0" err="1">
                <a:solidFill>
                  <a:srgbClr val="002060"/>
                </a:solidFill>
              </a:rPr>
              <a:t>giải</a:t>
            </a:r>
            <a:r>
              <a:rPr lang="en-AU" sz="2600" dirty="0">
                <a:solidFill>
                  <a:srgbClr val="002060"/>
                </a:solidFill>
              </a:rPr>
              <a:t> </a:t>
            </a:r>
            <a:r>
              <a:rPr lang="en-AU" sz="2600" dirty="0" err="1">
                <a:solidFill>
                  <a:srgbClr val="002060"/>
                </a:solidFill>
              </a:rPr>
              <a:t>vì</a:t>
            </a:r>
            <a:r>
              <a:rPr lang="en-AU" sz="2600" dirty="0">
                <a:solidFill>
                  <a:srgbClr val="002060"/>
                </a:solidFill>
              </a:rPr>
              <a:t> </a:t>
            </a:r>
            <a:r>
              <a:rPr lang="en-AU" sz="2600" dirty="0" err="1">
                <a:solidFill>
                  <a:srgbClr val="002060"/>
                </a:solidFill>
              </a:rPr>
              <a:t>sao</a:t>
            </a:r>
            <a:r>
              <a:rPr lang="en-AU" sz="2600" dirty="0">
                <a:solidFill>
                  <a:srgbClr val="002060"/>
                </a:solidFill>
              </a:rPr>
              <a:t> </a:t>
            </a:r>
            <a:r>
              <a:rPr lang="en-AU" sz="2600" dirty="0" err="1">
                <a:solidFill>
                  <a:srgbClr val="002060"/>
                </a:solidFill>
              </a:rPr>
              <a:t>cư</a:t>
            </a:r>
            <a:r>
              <a:rPr lang="en-AU" sz="2600" dirty="0">
                <a:solidFill>
                  <a:srgbClr val="002060"/>
                </a:solidFill>
              </a:rPr>
              <a:t> </a:t>
            </a:r>
            <a:r>
              <a:rPr lang="en-AU" sz="2600" dirty="0" err="1">
                <a:solidFill>
                  <a:srgbClr val="002060"/>
                </a:solidFill>
              </a:rPr>
              <a:t>dân</a:t>
            </a:r>
            <a:r>
              <a:rPr lang="en-AU" sz="2600" dirty="0">
                <a:solidFill>
                  <a:srgbClr val="002060"/>
                </a:solidFill>
              </a:rPr>
              <a:t> </a:t>
            </a:r>
            <a:r>
              <a:rPr lang="en-AU" sz="2600" dirty="0" err="1">
                <a:solidFill>
                  <a:srgbClr val="002060"/>
                </a:solidFill>
              </a:rPr>
              <a:t>cổ</a:t>
            </a:r>
            <a:r>
              <a:rPr lang="en-AU" sz="2600" dirty="0">
                <a:solidFill>
                  <a:srgbClr val="002060"/>
                </a:solidFill>
              </a:rPr>
              <a:t> </a:t>
            </a:r>
            <a:r>
              <a:rPr lang="en-AU" sz="2600" dirty="0" err="1">
                <a:solidFill>
                  <a:srgbClr val="002060"/>
                </a:solidFill>
              </a:rPr>
              <a:t>đại</a:t>
            </a:r>
            <a:r>
              <a:rPr lang="en-AU" sz="2600" dirty="0">
                <a:solidFill>
                  <a:srgbClr val="002060"/>
                </a:solidFill>
              </a:rPr>
              <a:t> </a:t>
            </a:r>
            <a:r>
              <a:rPr lang="en-AU" sz="2600" dirty="0" err="1">
                <a:solidFill>
                  <a:srgbClr val="002060"/>
                </a:solidFill>
              </a:rPr>
              <a:t>tập</a:t>
            </a:r>
            <a:r>
              <a:rPr lang="en-AU" sz="2600" dirty="0">
                <a:solidFill>
                  <a:srgbClr val="002060"/>
                </a:solidFill>
              </a:rPr>
              <a:t> </a:t>
            </a:r>
            <a:r>
              <a:rPr lang="en-AU" sz="2600" dirty="0" err="1">
                <a:solidFill>
                  <a:srgbClr val="002060"/>
                </a:solidFill>
              </a:rPr>
              <a:t>trung</a:t>
            </a:r>
            <a:r>
              <a:rPr lang="en-AU" sz="2600" dirty="0">
                <a:solidFill>
                  <a:srgbClr val="002060"/>
                </a:solidFill>
              </a:rPr>
              <a:t> </a:t>
            </a:r>
            <a:r>
              <a:rPr lang="en-AU" sz="2600" dirty="0" err="1">
                <a:solidFill>
                  <a:srgbClr val="002060"/>
                </a:solidFill>
              </a:rPr>
              <a:t>đông</a:t>
            </a:r>
            <a:r>
              <a:rPr lang="en-AU" sz="2600" dirty="0">
                <a:solidFill>
                  <a:srgbClr val="002060"/>
                </a:solidFill>
              </a:rPr>
              <a:t> ở </a:t>
            </a:r>
            <a:r>
              <a:rPr lang="en-AU" sz="2600" dirty="0" err="1">
                <a:solidFill>
                  <a:srgbClr val="002060"/>
                </a:solidFill>
              </a:rPr>
              <a:t>ven</a:t>
            </a:r>
            <a:r>
              <a:rPr lang="en-AU" sz="2600" dirty="0">
                <a:solidFill>
                  <a:srgbClr val="002060"/>
                </a:solidFill>
              </a:rPr>
              <a:t> </a:t>
            </a:r>
            <a:r>
              <a:rPr lang="en-AU" sz="2600" dirty="0" err="1">
                <a:solidFill>
                  <a:srgbClr val="002060"/>
                </a:solidFill>
              </a:rPr>
              <a:t>bờ</a:t>
            </a:r>
            <a:r>
              <a:rPr lang="en-AU" sz="2600" dirty="0">
                <a:solidFill>
                  <a:srgbClr val="002060"/>
                </a:solidFill>
              </a:rPr>
              <a:t> </a:t>
            </a:r>
            <a:r>
              <a:rPr lang="en-AU" sz="2600" dirty="0" err="1">
                <a:solidFill>
                  <a:srgbClr val="002060"/>
                </a:solidFill>
              </a:rPr>
              <a:t>sông</a:t>
            </a:r>
            <a:r>
              <a:rPr lang="en-AU" sz="2600" dirty="0">
                <a:solidFill>
                  <a:srgbClr val="002060"/>
                </a:solidFill>
              </a:rPr>
              <a:t> Nile</a:t>
            </a:r>
            <a:endParaRPr lang="en-US" sz="2600" dirty="0">
              <a:solidFill>
                <a:srgbClr val="002060"/>
              </a:solidFill>
            </a:endParaRPr>
          </a:p>
          <a:p>
            <a:pPr marL="457200" indent="-457200" algn="just">
              <a:lnSpc>
                <a:spcPct val="150000"/>
              </a:lnSpc>
              <a:buFont typeface="Arial" panose="020B0604020202020204" pitchFamily="34" charset="0"/>
              <a:buChar char="•"/>
            </a:pPr>
            <a:r>
              <a:rPr lang="it-IT" sz="2600" dirty="0">
                <a:solidFill>
                  <a:srgbClr val="002060"/>
                </a:solidFill>
              </a:rPr>
              <a:t>Vẽ sơ đồ quá trình hình thành Nhà nước Ai Cập cổ đại</a:t>
            </a:r>
            <a:endParaRPr lang="en-US" sz="2600" dirty="0">
              <a:solidFill>
                <a:srgbClr val="002060"/>
              </a:solidFill>
            </a:endParaRPr>
          </a:p>
          <a:p>
            <a:pPr marL="457200" indent="-457200" algn="just">
              <a:lnSpc>
                <a:spcPct val="150000"/>
              </a:lnSpc>
              <a:buFont typeface="Arial" panose="020B0604020202020204" pitchFamily="34" charset="0"/>
              <a:buChar char="•"/>
            </a:pPr>
            <a:r>
              <a:rPr lang="it-IT" sz="2600" dirty="0">
                <a:solidFill>
                  <a:srgbClr val="002060"/>
                </a:solidFill>
              </a:rPr>
              <a:t>Liệt kê các lĩnh vực thành tựu văn hoá Ai Cập cổ đại</a:t>
            </a:r>
            <a:endParaRPr lang="en-US" sz="2600" dirty="0">
              <a:solidFill>
                <a:srgbClr val="002060"/>
              </a:solidFill>
            </a:endParaRPr>
          </a:p>
          <a:p>
            <a:pPr marL="457200" indent="-457200" algn="just">
              <a:lnSpc>
                <a:spcPct val="150000"/>
              </a:lnSpc>
              <a:buFont typeface="Arial" panose="020B0604020202020204" pitchFamily="34" charset="0"/>
              <a:buChar char="•"/>
              <a:tabLst>
                <a:tab pos="180340" algn="l"/>
              </a:tabLst>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0" y="3611722"/>
            <a:ext cx="3614277" cy="3246278"/>
          </a:xfrm>
          <a:prstGeom prst="rect">
            <a:avLst/>
          </a:prstGeom>
        </p:spPr>
      </p:pic>
      <p:sp>
        <p:nvSpPr>
          <p:cNvPr id="8" name="Cloud Callout 7"/>
          <p:cNvSpPr/>
          <p:nvPr/>
        </p:nvSpPr>
        <p:spPr>
          <a:xfrm>
            <a:off x="2193301" y="1419368"/>
            <a:ext cx="3170269" cy="1824601"/>
          </a:xfrm>
          <a:prstGeom prst="cloudCallout">
            <a:avLst>
              <a:gd name="adj1" fmla="val -44717"/>
              <a:gd name="adj2" fmla="val 7548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2060"/>
                </a:solidFill>
              </a:rPr>
              <a:t>Bạn</a:t>
            </a:r>
            <a:r>
              <a:rPr lang="en-US" sz="2600" dirty="0">
                <a:solidFill>
                  <a:srgbClr val="002060"/>
                </a:solidFill>
              </a:rPr>
              <a:t> </a:t>
            </a:r>
            <a:r>
              <a:rPr lang="en-US" sz="2600" dirty="0" err="1">
                <a:solidFill>
                  <a:srgbClr val="002060"/>
                </a:solidFill>
              </a:rPr>
              <a:t>có</a:t>
            </a:r>
            <a:r>
              <a:rPr lang="en-US" sz="2600" dirty="0">
                <a:solidFill>
                  <a:srgbClr val="002060"/>
                </a:solidFill>
              </a:rPr>
              <a:t> </a:t>
            </a:r>
            <a:r>
              <a:rPr lang="en-US" sz="2600" dirty="0" err="1">
                <a:solidFill>
                  <a:srgbClr val="002060"/>
                </a:solidFill>
              </a:rPr>
              <a:t>đạt</a:t>
            </a:r>
            <a:r>
              <a:rPr lang="en-US" sz="2600" dirty="0">
                <a:solidFill>
                  <a:srgbClr val="002060"/>
                </a:solidFill>
              </a:rPr>
              <a:t> </a:t>
            </a:r>
            <a:r>
              <a:rPr lang="en-US" sz="2600" dirty="0" err="1">
                <a:solidFill>
                  <a:srgbClr val="002060"/>
                </a:solidFill>
              </a:rPr>
              <a:t>mục</a:t>
            </a:r>
            <a:r>
              <a:rPr lang="en-US" sz="2600" dirty="0">
                <a:solidFill>
                  <a:srgbClr val="002060"/>
                </a:solidFill>
              </a:rPr>
              <a:t> </a:t>
            </a:r>
            <a:r>
              <a:rPr lang="en-US" sz="2600" dirty="0" err="1">
                <a:solidFill>
                  <a:srgbClr val="002060"/>
                </a:solidFill>
              </a:rPr>
              <a:t>tiêu</a:t>
            </a:r>
            <a:r>
              <a:rPr lang="en-US" sz="2600" dirty="0">
                <a:solidFill>
                  <a:srgbClr val="002060"/>
                </a:solidFill>
              </a:rPr>
              <a:t> </a:t>
            </a:r>
            <a:r>
              <a:rPr lang="en-US" sz="2600" dirty="0" err="1">
                <a:solidFill>
                  <a:srgbClr val="002060"/>
                </a:solidFill>
              </a:rPr>
              <a:t>bài</a:t>
            </a:r>
            <a:r>
              <a:rPr lang="en-US" sz="2600" dirty="0">
                <a:solidFill>
                  <a:srgbClr val="002060"/>
                </a:solidFill>
              </a:rPr>
              <a:t> </a:t>
            </a:r>
            <a:r>
              <a:rPr lang="en-US" sz="2600" dirty="0" err="1">
                <a:solidFill>
                  <a:srgbClr val="002060"/>
                </a:solidFill>
              </a:rPr>
              <a:t>học</a:t>
            </a:r>
            <a:endParaRPr lang="en-US" sz="2600" dirty="0">
              <a:solidFill>
                <a:srgbClr val="002060"/>
              </a:solidFill>
            </a:endParaRPr>
          </a:p>
        </p:txBody>
      </p:sp>
    </p:spTree>
    <p:extLst>
      <p:ext uri="{BB962C8B-B14F-4D97-AF65-F5344CB8AC3E}">
        <p14:creationId xmlns:p14="http://schemas.microsoft.com/office/powerpoint/2010/main" val="2646525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8109" y="622539"/>
            <a:ext cx="10151293" cy="682388"/>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VẬN DỤNG</a:t>
            </a:r>
          </a:p>
        </p:txBody>
      </p:sp>
      <p:sp>
        <p:nvSpPr>
          <p:cNvPr id="5" name="Rectangle 4"/>
          <p:cNvSpPr/>
          <p:nvPr/>
        </p:nvSpPr>
        <p:spPr>
          <a:xfrm>
            <a:off x="1108109" y="1614141"/>
            <a:ext cx="10487570" cy="1892826"/>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nSpc>
                <a:spcPct val="150000"/>
              </a:lnSpc>
              <a:buFont typeface="Arial" panose="020B0604020202020204" pitchFamily="34" charset="0"/>
              <a:buChar char="•"/>
            </a:pPr>
            <a:r>
              <a:rPr lang="en-US" sz="2600" b="1" dirty="0" err="1"/>
              <a:t>Nhóm</a:t>
            </a:r>
            <a:r>
              <a:rPr lang="en-US" sz="2600" b="1" dirty="0"/>
              <a:t> 1, 2: </a:t>
            </a:r>
            <a:r>
              <a:rPr lang="en-US" sz="2600" dirty="0" err="1"/>
              <a:t>Thiết</a:t>
            </a:r>
            <a:r>
              <a:rPr lang="en-US" sz="2600" dirty="0"/>
              <a:t> </a:t>
            </a:r>
            <a:r>
              <a:rPr lang="en-US" sz="2600" dirty="0" err="1"/>
              <a:t>kế</a:t>
            </a:r>
            <a:r>
              <a:rPr lang="en-US" sz="2600" dirty="0"/>
              <a:t> </a:t>
            </a:r>
            <a:r>
              <a:rPr lang="en-US" sz="2600" dirty="0" err="1"/>
              <a:t>mô</a:t>
            </a:r>
            <a:r>
              <a:rPr lang="en-US" sz="2600" dirty="0"/>
              <a:t> </a:t>
            </a:r>
            <a:r>
              <a:rPr lang="en-US" sz="2600" dirty="0" err="1"/>
              <a:t>hình</a:t>
            </a:r>
            <a:r>
              <a:rPr lang="en-US" sz="2600" dirty="0"/>
              <a:t> </a:t>
            </a:r>
            <a:r>
              <a:rPr lang="en-US" sz="2600" dirty="0" err="1"/>
              <a:t>kim</a:t>
            </a:r>
            <a:r>
              <a:rPr lang="en-US" sz="2600" dirty="0"/>
              <a:t> </a:t>
            </a:r>
            <a:r>
              <a:rPr lang="en-US" sz="2600" dirty="0" err="1"/>
              <a:t>tự</a:t>
            </a:r>
            <a:r>
              <a:rPr lang="en-US" sz="2600" dirty="0"/>
              <a:t> </a:t>
            </a:r>
            <a:r>
              <a:rPr lang="en-US" sz="2600" dirty="0" err="1"/>
              <a:t>tháp</a:t>
            </a:r>
            <a:r>
              <a:rPr lang="en-US" sz="2600" dirty="0"/>
              <a:t> </a:t>
            </a:r>
            <a:r>
              <a:rPr lang="en-US" sz="2600" dirty="0" err="1"/>
              <a:t>Kheops</a:t>
            </a:r>
            <a:r>
              <a:rPr lang="en-US" sz="2600" dirty="0"/>
              <a:t> (</a:t>
            </a:r>
            <a:r>
              <a:rPr lang="en-US" sz="2600" dirty="0" err="1"/>
              <a:t>Kê-ốp</a:t>
            </a:r>
            <a:r>
              <a:rPr lang="en-US" sz="2600" dirty="0"/>
              <a:t>) </a:t>
            </a:r>
          </a:p>
          <a:p>
            <a:pPr marL="342900" indent="-342900">
              <a:lnSpc>
                <a:spcPct val="150000"/>
              </a:lnSpc>
              <a:buFont typeface="Arial" panose="020B0604020202020204" pitchFamily="34" charset="0"/>
              <a:buChar char="•"/>
            </a:pPr>
            <a:r>
              <a:rPr lang="en-US" sz="2600" b="1" dirty="0" err="1"/>
              <a:t>Nhóm</a:t>
            </a:r>
            <a:r>
              <a:rPr lang="en-US" sz="2600" b="1" dirty="0"/>
              <a:t> 3,4: </a:t>
            </a:r>
            <a:r>
              <a:rPr lang="en-US" sz="2600" dirty="0" err="1"/>
              <a:t>Thực</a:t>
            </a:r>
            <a:r>
              <a:rPr lang="en-US" sz="2600" dirty="0"/>
              <a:t> </a:t>
            </a:r>
            <a:r>
              <a:rPr lang="en-US" sz="2600" dirty="0" err="1"/>
              <a:t>hành</a:t>
            </a:r>
            <a:r>
              <a:rPr lang="en-US" sz="2600" dirty="0"/>
              <a:t> </a:t>
            </a:r>
            <a:r>
              <a:rPr lang="en-US" sz="2600" dirty="0" err="1"/>
              <a:t>ướp</a:t>
            </a:r>
            <a:r>
              <a:rPr lang="en-US" sz="2600" dirty="0"/>
              <a:t> </a:t>
            </a:r>
            <a:r>
              <a:rPr lang="en-US" sz="2600" dirty="0" err="1"/>
              <a:t>xác</a:t>
            </a:r>
            <a:r>
              <a:rPr lang="en-US" sz="2600" dirty="0"/>
              <a:t> </a:t>
            </a:r>
            <a:r>
              <a:rPr lang="en-US" sz="2600" dirty="0" err="1"/>
              <a:t>bằng</a:t>
            </a:r>
            <a:r>
              <a:rPr lang="en-US" sz="2600" dirty="0"/>
              <a:t> </a:t>
            </a:r>
            <a:r>
              <a:rPr lang="en-US" sz="2600" dirty="0" err="1"/>
              <a:t>quả</a:t>
            </a:r>
            <a:r>
              <a:rPr lang="en-US" sz="2600" dirty="0"/>
              <a:t> cam </a:t>
            </a:r>
            <a:r>
              <a:rPr lang="en-US" sz="2600" dirty="0" err="1"/>
              <a:t>theo</a:t>
            </a:r>
            <a:r>
              <a:rPr lang="en-US" sz="2600" dirty="0"/>
              <a:t> </a:t>
            </a:r>
            <a:r>
              <a:rPr lang="en-US" sz="2600" dirty="0" err="1"/>
              <a:t>hướng</a:t>
            </a:r>
            <a:r>
              <a:rPr lang="en-US" sz="2600" dirty="0"/>
              <a:t> </a:t>
            </a:r>
            <a:r>
              <a:rPr lang="en-US" sz="2600" dirty="0" err="1"/>
              <a:t>dẫn</a:t>
            </a:r>
            <a:endParaRPr lang="en-US" sz="2600" dirty="0"/>
          </a:p>
          <a:p>
            <a:pPr>
              <a:lnSpc>
                <a:spcPct val="150000"/>
              </a:lnSpc>
            </a:pPr>
            <a:r>
              <a:rPr lang="en-US" sz="2600" b="1" dirty="0" err="1"/>
              <a:t>Yêu</a:t>
            </a:r>
            <a:r>
              <a:rPr lang="en-US" sz="2600" b="1" dirty="0"/>
              <a:t> </a:t>
            </a:r>
            <a:r>
              <a:rPr lang="en-US" sz="2600" b="1" dirty="0" err="1"/>
              <a:t>cầu</a:t>
            </a:r>
            <a:r>
              <a:rPr lang="en-US" sz="2600" b="1" dirty="0"/>
              <a:t>: </a:t>
            </a:r>
            <a:r>
              <a:rPr lang="en-US" sz="2600" dirty="0" err="1"/>
              <a:t>chất</a:t>
            </a:r>
            <a:r>
              <a:rPr lang="en-US" sz="2600" dirty="0"/>
              <a:t> </a:t>
            </a:r>
            <a:r>
              <a:rPr lang="en-US" sz="2600" dirty="0" err="1"/>
              <a:t>liệu</a:t>
            </a:r>
            <a:r>
              <a:rPr lang="en-US" sz="2600" dirty="0"/>
              <a:t> </a:t>
            </a:r>
            <a:r>
              <a:rPr lang="en-US" sz="2600" dirty="0" err="1"/>
              <a:t>xốp</a:t>
            </a:r>
            <a:r>
              <a:rPr lang="en-US" sz="2600" dirty="0"/>
              <a:t>, </a:t>
            </a:r>
            <a:r>
              <a:rPr lang="en-US" sz="2600" dirty="0" err="1"/>
              <a:t>bìa</a:t>
            </a:r>
            <a:r>
              <a:rPr lang="en-US" sz="2600" dirty="0"/>
              <a:t> </a:t>
            </a:r>
            <a:r>
              <a:rPr lang="en-US" sz="2600" dirty="0" err="1"/>
              <a:t>cứng</a:t>
            </a:r>
            <a:r>
              <a:rPr lang="en-US" sz="2600" dirty="0"/>
              <a:t>,…</a:t>
            </a:r>
          </a:p>
        </p:txBody>
      </p:sp>
      <p:pic>
        <p:nvPicPr>
          <p:cNvPr id="7170" name="Picture 2" descr="https://giaovienlichsu.com/wp-content/uploads/2021/02/anh-3-1-300x1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894" y="3913135"/>
            <a:ext cx="5131401" cy="270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726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7104" y="308641"/>
            <a:ext cx="10754435" cy="682388"/>
          </a:xfrm>
          <a:prstGeom prst="rect">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a:solidFill>
                  <a:srgbClr val="C00000"/>
                </a:solidFill>
              </a:rPr>
              <a:t>Hoạt</a:t>
            </a:r>
            <a:r>
              <a:rPr lang="en-US" sz="3000" b="1" dirty="0">
                <a:solidFill>
                  <a:srgbClr val="C00000"/>
                </a:solidFill>
              </a:rPr>
              <a:t> </a:t>
            </a:r>
            <a:r>
              <a:rPr lang="en-US" sz="3000" b="1" dirty="0" err="1">
                <a:solidFill>
                  <a:srgbClr val="C00000"/>
                </a:solidFill>
              </a:rPr>
              <a:t>động</a:t>
            </a:r>
            <a:r>
              <a:rPr lang="en-US" sz="3000" b="1" dirty="0">
                <a:solidFill>
                  <a:srgbClr val="C00000"/>
                </a:solidFill>
              </a:rPr>
              <a:t> </a:t>
            </a:r>
            <a:r>
              <a:rPr lang="en-US" sz="3000" b="1" dirty="0" err="1">
                <a:solidFill>
                  <a:srgbClr val="C00000"/>
                </a:solidFill>
              </a:rPr>
              <a:t>trải</a:t>
            </a:r>
            <a:r>
              <a:rPr lang="en-US" sz="3000" b="1" dirty="0">
                <a:solidFill>
                  <a:srgbClr val="C00000"/>
                </a:solidFill>
              </a:rPr>
              <a:t> </a:t>
            </a:r>
            <a:r>
              <a:rPr lang="en-US" sz="3000" b="1" dirty="0" err="1">
                <a:solidFill>
                  <a:srgbClr val="C00000"/>
                </a:solidFill>
              </a:rPr>
              <a:t>nghiệm</a:t>
            </a:r>
            <a:r>
              <a:rPr lang="en-US" sz="3000" b="1" dirty="0">
                <a:solidFill>
                  <a:srgbClr val="C00000"/>
                </a:solidFill>
              </a:rPr>
              <a:t>: </a:t>
            </a:r>
            <a:r>
              <a:rPr lang="en-US" sz="3000" b="1" dirty="0" err="1">
                <a:solidFill>
                  <a:srgbClr val="C00000"/>
                </a:solidFill>
              </a:rPr>
              <a:t>Thực</a:t>
            </a:r>
            <a:r>
              <a:rPr lang="en-US" sz="3000" b="1" dirty="0">
                <a:solidFill>
                  <a:srgbClr val="C00000"/>
                </a:solidFill>
              </a:rPr>
              <a:t> </a:t>
            </a:r>
            <a:r>
              <a:rPr lang="en-US" sz="3000" b="1" dirty="0" err="1">
                <a:solidFill>
                  <a:srgbClr val="C00000"/>
                </a:solidFill>
              </a:rPr>
              <a:t>hành</a:t>
            </a:r>
            <a:r>
              <a:rPr lang="en-US" sz="3000" b="1" dirty="0">
                <a:solidFill>
                  <a:srgbClr val="C00000"/>
                </a:solidFill>
              </a:rPr>
              <a:t> </a:t>
            </a:r>
            <a:r>
              <a:rPr lang="en-US" sz="3000" b="1" dirty="0" err="1">
                <a:solidFill>
                  <a:srgbClr val="C00000"/>
                </a:solidFill>
              </a:rPr>
              <a:t>ướp</a:t>
            </a:r>
            <a:r>
              <a:rPr lang="en-US" sz="3000" b="1" dirty="0">
                <a:solidFill>
                  <a:srgbClr val="C00000"/>
                </a:solidFill>
              </a:rPr>
              <a:t> </a:t>
            </a:r>
            <a:r>
              <a:rPr lang="en-US" sz="3000" b="1" dirty="0" err="1">
                <a:solidFill>
                  <a:srgbClr val="C00000"/>
                </a:solidFill>
              </a:rPr>
              <a:t>xác</a:t>
            </a:r>
            <a:r>
              <a:rPr lang="en-US" sz="3000" b="1" dirty="0">
                <a:solidFill>
                  <a:srgbClr val="C00000"/>
                </a:solidFill>
              </a:rPr>
              <a:t> </a:t>
            </a:r>
            <a:r>
              <a:rPr lang="en-US" sz="3000" b="1" dirty="0" err="1">
                <a:solidFill>
                  <a:srgbClr val="C00000"/>
                </a:solidFill>
              </a:rPr>
              <a:t>bằng</a:t>
            </a:r>
            <a:r>
              <a:rPr lang="en-US" sz="3000" b="1" dirty="0">
                <a:solidFill>
                  <a:srgbClr val="C00000"/>
                </a:solidFill>
              </a:rPr>
              <a:t> </a:t>
            </a:r>
            <a:r>
              <a:rPr lang="en-US" sz="3000" b="1" dirty="0" err="1">
                <a:solidFill>
                  <a:srgbClr val="C00000"/>
                </a:solidFill>
              </a:rPr>
              <a:t>quả</a:t>
            </a:r>
            <a:r>
              <a:rPr lang="en-US" sz="3000" b="1" dirty="0">
                <a:solidFill>
                  <a:srgbClr val="C00000"/>
                </a:solidFill>
              </a:rPr>
              <a:t> cam</a:t>
            </a:r>
          </a:p>
        </p:txBody>
      </p:sp>
      <p:pic>
        <p:nvPicPr>
          <p:cNvPr id="6" name="Picture 5"/>
          <p:cNvPicPr>
            <a:picLocks noChangeAspect="1"/>
          </p:cNvPicPr>
          <p:nvPr/>
        </p:nvPicPr>
        <p:blipFill rotWithShape="1">
          <a:blip r:embed="rId2"/>
          <a:srcRect r="49686"/>
          <a:stretch/>
        </p:blipFill>
        <p:spPr>
          <a:xfrm>
            <a:off x="7490398" y="1321025"/>
            <a:ext cx="4701602" cy="2270931"/>
          </a:xfrm>
          <a:prstGeom prst="rect">
            <a:avLst/>
          </a:prstGeom>
        </p:spPr>
      </p:pic>
      <p:pic>
        <p:nvPicPr>
          <p:cNvPr id="7" name="Picture 6"/>
          <p:cNvPicPr>
            <a:picLocks noChangeAspect="1"/>
          </p:cNvPicPr>
          <p:nvPr/>
        </p:nvPicPr>
        <p:blipFill rotWithShape="1">
          <a:blip r:embed="rId2"/>
          <a:srcRect l="50153"/>
          <a:stretch/>
        </p:blipFill>
        <p:spPr>
          <a:xfrm>
            <a:off x="7533564" y="4004021"/>
            <a:ext cx="4658436" cy="2271156"/>
          </a:xfrm>
          <a:prstGeom prst="rect">
            <a:avLst/>
          </a:prstGeom>
        </p:spPr>
      </p:pic>
      <p:sp>
        <p:nvSpPr>
          <p:cNvPr id="8" name="Oval 7"/>
          <p:cNvSpPr/>
          <p:nvPr/>
        </p:nvSpPr>
        <p:spPr>
          <a:xfrm>
            <a:off x="8434316" y="3471541"/>
            <a:ext cx="436729" cy="41206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1</a:t>
            </a:r>
          </a:p>
        </p:txBody>
      </p:sp>
      <p:sp>
        <p:nvSpPr>
          <p:cNvPr id="9" name="Oval 8"/>
          <p:cNvSpPr/>
          <p:nvPr/>
        </p:nvSpPr>
        <p:spPr>
          <a:xfrm>
            <a:off x="10838597" y="3467811"/>
            <a:ext cx="436729" cy="41206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2</a:t>
            </a:r>
          </a:p>
        </p:txBody>
      </p:sp>
      <p:sp>
        <p:nvSpPr>
          <p:cNvPr id="10" name="Oval 9"/>
          <p:cNvSpPr/>
          <p:nvPr/>
        </p:nvSpPr>
        <p:spPr>
          <a:xfrm>
            <a:off x="8559420" y="6177149"/>
            <a:ext cx="420807" cy="37377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3</a:t>
            </a:r>
          </a:p>
        </p:txBody>
      </p:sp>
      <p:sp>
        <p:nvSpPr>
          <p:cNvPr id="11" name="Oval 10"/>
          <p:cNvSpPr/>
          <p:nvPr/>
        </p:nvSpPr>
        <p:spPr>
          <a:xfrm>
            <a:off x="10824949" y="6168842"/>
            <a:ext cx="420807" cy="37377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4</a:t>
            </a:r>
          </a:p>
        </p:txBody>
      </p:sp>
      <p:pic>
        <p:nvPicPr>
          <p:cNvPr id="12" name="Picture 11"/>
          <p:cNvPicPr>
            <a:picLocks noChangeAspect="1"/>
          </p:cNvPicPr>
          <p:nvPr/>
        </p:nvPicPr>
        <p:blipFill>
          <a:blip r:embed="rId3"/>
          <a:stretch>
            <a:fillRect/>
          </a:stretch>
        </p:blipFill>
        <p:spPr>
          <a:xfrm>
            <a:off x="75698" y="1097765"/>
            <a:ext cx="7526102" cy="5585487"/>
          </a:xfrm>
          <a:prstGeom prst="rect">
            <a:avLst/>
          </a:prstGeom>
        </p:spPr>
      </p:pic>
    </p:spTree>
    <p:extLst>
      <p:ext uri="{BB962C8B-B14F-4D97-AF65-F5344CB8AC3E}">
        <p14:creationId xmlns:p14="http://schemas.microsoft.com/office/powerpoint/2010/main" val="398970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7238" y="0"/>
            <a:ext cx="9113752" cy="6619164"/>
          </a:xfrm>
        </p:spPr>
      </p:pic>
    </p:spTree>
    <p:extLst>
      <p:ext uri="{BB962C8B-B14F-4D97-AF65-F5344CB8AC3E}">
        <p14:creationId xmlns:p14="http://schemas.microsoft.com/office/powerpoint/2010/main" val="70929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4031" y="328973"/>
            <a:ext cx="8747628" cy="553998"/>
          </a:xfrm>
          <a:prstGeom prst="rect">
            <a:avLst/>
          </a:prstGeom>
          <a:solidFill>
            <a:schemeClr val="accent6">
              <a:lumMod val="40000"/>
              <a:lumOff val="60000"/>
            </a:schemeClr>
          </a:solidFill>
        </p:spPr>
        <p:txBody>
          <a:bodyPr wrap="square">
            <a:spAutoFit/>
          </a:bodyPr>
          <a:lstStyle/>
          <a:p>
            <a:pPr algn="ctr"/>
            <a:r>
              <a:rPr lang="en-US" sz="3000" b="1" dirty="0">
                <a:solidFill>
                  <a:srgbClr val="002060"/>
                </a:solidFill>
              </a:rPr>
              <a:t>BÀI 7. AI CẬP CỔ ĐẠI</a:t>
            </a:r>
            <a:endParaRPr lang="en-US" sz="3000" dirty="0">
              <a:solidFill>
                <a:srgbClr val="002060"/>
              </a:solidFill>
            </a:endParaRPr>
          </a:p>
        </p:txBody>
      </p:sp>
      <p:pic>
        <p:nvPicPr>
          <p:cNvPr id="1026" name="Picture 2" descr="Quan sát lược đồ hình 6.1 và đọc thông tin, hãy cho biết điều kiện tự nhiên  đã tác động như thế nào đến sự hình thành các nền văn minh 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412" y="1291927"/>
            <a:ext cx="2601609" cy="26322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araoh Ai Cập có thực sự để râu dài tới ngực? - Báo Tri Thức &amp;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728" y="1291927"/>
            <a:ext cx="2119943" cy="26322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ườn treo Babylon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007" y="1291927"/>
            <a:ext cx="3082899" cy="2632252"/>
          </a:xfrm>
          <a:prstGeom prst="rect">
            <a:avLst/>
          </a:prstGeom>
          <a:noFill/>
          <a:extLst>
            <a:ext uri="{909E8E84-426E-40DD-AFC4-6F175D3DCCD1}">
              <a14:hiddenFill xmlns:a14="http://schemas.microsoft.com/office/drawing/2010/main">
                <a:solidFill>
                  <a:srgbClr val="FFFFFF"/>
                </a:solidFill>
              </a14:hiddenFill>
            </a:ext>
          </a:extLst>
        </p:spPr>
      </p:pic>
      <p:sp>
        <p:nvSpPr>
          <p:cNvPr id="2" name="Horizontal Scroll 1"/>
          <p:cNvSpPr/>
          <p:nvPr/>
        </p:nvSpPr>
        <p:spPr>
          <a:xfrm>
            <a:off x="245660" y="3965123"/>
            <a:ext cx="11764370" cy="2770496"/>
          </a:xfrm>
          <a:prstGeom prst="horizontalScroll">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tabLst>
                <a:tab pos="180340" algn="l"/>
              </a:tabLst>
            </a:pPr>
            <a:r>
              <a:rPr lang="it-IT" sz="2400" b="1" u="sng" dirty="0">
                <a:solidFill>
                  <a:srgbClr val="002060"/>
                </a:solidFill>
                <a:latin typeface="Calibri" panose="020F0502020204030204" pitchFamily="34" charset="0"/>
                <a:ea typeface="Calibri" panose="020F0502020204030204" pitchFamily="34" charset="0"/>
                <a:cs typeface="Calibri" panose="020F0502020204030204" pitchFamily="34" charset="0"/>
              </a:rPr>
              <a:t>Mục tiêu bài học</a:t>
            </a:r>
          </a:p>
          <a:p>
            <a:pPr marL="342900" indent="-342900" algn="just">
              <a:lnSpc>
                <a:spcPct val="125000"/>
              </a:lnSpc>
              <a:buFont typeface="Arial" panose="020B0604020202020204" pitchFamily="34" charset="0"/>
              <a:buChar char="•"/>
            </a:pPr>
            <a:r>
              <a:rPr lang="en-AU" sz="2400" dirty="0" err="1">
                <a:solidFill>
                  <a:srgbClr val="002060"/>
                </a:solidFill>
              </a:rPr>
              <a:t>Lý</a:t>
            </a:r>
            <a:r>
              <a:rPr lang="en-AU" sz="2400" dirty="0">
                <a:solidFill>
                  <a:srgbClr val="002060"/>
                </a:solidFill>
              </a:rPr>
              <a:t> </a:t>
            </a:r>
            <a:r>
              <a:rPr lang="en-AU" sz="2400" dirty="0" err="1">
                <a:solidFill>
                  <a:srgbClr val="002060"/>
                </a:solidFill>
              </a:rPr>
              <a:t>giải</a:t>
            </a:r>
            <a:r>
              <a:rPr lang="en-AU" sz="2400" dirty="0">
                <a:solidFill>
                  <a:srgbClr val="002060"/>
                </a:solidFill>
              </a:rPr>
              <a:t> </a:t>
            </a:r>
            <a:r>
              <a:rPr lang="en-AU" sz="2400" dirty="0" err="1">
                <a:solidFill>
                  <a:srgbClr val="002060"/>
                </a:solidFill>
              </a:rPr>
              <a:t>vì</a:t>
            </a:r>
            <a:r>
              <a:rPr lang="en-AU" sz="2400" dirty="0">
                <a:solidFill>
                  <a:srgbClr val="002060"/>
                </a:solidFill>
              </a:rPr>
              <a:t> </a:t>
            </a:r>
            <a:r>
              <a:rPr lang="en-AU" sz="2400" dirty="0" err="1">
                <a:solidFill>
                  <a:srgbClr val="002060"/>
                </a:solidFill>
              </a:rPr>
              <a:t>sao</a:t>
            </a:r>
            <a:r>
              <a:rPr lang="en-AU" sz="2400" dirty="0">
                <a:solidFill>
                  <a:srgbClr val="002060"/>
                </a:solidFill>
              </a:rPr>
              <a:t> </a:t>
            </a:r>
            <a:r>
              <a:rPr lang="en-AU" sz="2400" dirty="0" err="1">
                <a:solidFill>
                  <a:srgbClr val="002060"/>
                </a:solidFill>
              </a:rPr>
              <a:t>cư</a:t>
            </a:r>
            <a:r>
              <a:rPr lang="en-AU" sz="2400" dirty="0">
                <a:solidFill>
                  <a:srgbClr val="002060"/>
                </a:solidFill>
              </a:rPr>
              <a:t> </a:t>
            </a:r>
            <a:r>
              <a:rPr lang="en-AU" sz="2400" dirty="0" err="1">
                <a:solidFill>
                  <a:srgbClr val="002060"/>
                </a:solidFill>
              </a:rPr>
              <a:t>dân</a:t>
            </a:r>
            <a:r>
              <a:rPr lang="en-AU" sz="2400" dirty="0">
                <a:solidFill>
                  <a:srgbClr val="002060"/>
                </a:solidFill>
              </a:rPr>
              <a:t> </a:t>
            </a:r>
            <a:r>
              <a:rPr lang="en-AU" sz="2400" dirty="0" err="1">
                <a:solidFill>
                  <a:srgbClr val="002060"/>
                </a:solidFill>
              </a:rPr>
              <a:t>cổ</a:t>
            </a:r>
            <a:r>
              <a:rPr lang="en-AU" sz="2400" dirty="0">
                <a:solidFill>
                  <a:srgbClr val="002060"/>
                </a:solidFill>
              </a:rPr>
              <a:t> </a:t>
            </a:r>
            <a:r>
              <a:rPr lang="en-AU" sz="2400" dirty="0" err="1">
                <a:solidFill>
                  <a:srgbClr val="002060"/>
                </a:solidFill>
              </a:rPr>
              <a:t>đại</a:t>
            </a:r>
            <a:r>
              <a:rPr lang="en-AU" sz="2400" dirty="0">
                <a:solidFill>
                  <a:srgbClr val="002060"/>
                </a:solidFill>
              </a:rPr>
              <a:t> </a:t>
            </a:r>
            <a:r>
              <a:rPr lang="en-AU" sz="2400" dirty="0" err="1">
                <a:solidFill>
                  <a:srgbClr val="002060"/>
                </a:solidFill>
              </a:rPr>
              <a:t>tập</a:t>
            </a:r>
            <a:r>
              <a:rPr lang="en-AU" sz="2400" dirty="0">
                <a:solidFill>
                  <a:srgbClr val="002060"/>
                </a:solidFill>
              </a:rPr>
              <a:t> </a:t>
            </a:r>
            <a:r>
              <a:rPr lang="en-AU" sz="2400" dirty="0" err="1">
                <a:solidFill>
                  <a:srgbClr val="002060"/>
                </a:solidFill>
              </a:rPr>
              <a:t>trung</a:t>
            </a:r>
            <a:r>
              <a:rPr lang="en-AU" sz="2400" dirty="0">
                <a:solidFill>
                  <a:srgbClr val="002060"/>
                </a:solidFill>
              </a:rPr>
              <a:t> </a:t>
            </a:r>
            <a:r>
              <a:rPr lang="en-AU" sz="2400" dirty="0" err="1">
                <a:solidFill>
                  <a:srgbClr val="002060"/>
                </a:solidFill>
              </a:rPr>
              <a:t>đông</a:t>
            </a:r>
            <a:r>
              <a:rPr lang="en-AU" sz="2400" dirty="0">
                <a:solidFill>
                  <a:srgbClr val="002060"/>
                </a:solidFill>
              </a:rPr>
              <a:t> ở </a:t>
            </a:r>
            <a:r>
              <a:rPr lang="en-AU" sz="2400" dirty="0" err="1">
                <a:solidFill>
                  <a:srgbClr val="002060"/>
                </a:solidFill>
              </a:rPr>
              <a:t>ven</a:t>
            </a:r>
            <a:r>
              <a:rPr lang="en-AU" sz="2400" dirty="0">
                <a:solidFill>
                  <a:srgbClr val="002060"/>
                </a:solidFill>
              </a:rPr>
              <a:t> </a:t>
            </a:r>
            <a:r>
              <a:rPr lang="en-AU" sz="2400" dirty="0" err="1">
                <a:solidFill>
                  <a:srgbClr val="002060"/>
                </a:solidFill>
              </a:rPr>
              <a:t>bờ</a:t>
            </a:r>
            <a:r>
              <a:rPr lang="en-AU" sz="2400" dirty="0">
                <a:solidFill>
                  <a:srgbClr val="002060"/>
                </a:solidFill>
              </a:rPr>
              <a:t> </a:t>
            </a:r>
            <a:r>
              <a:rPr lang="en-AU" sz="2400" dirty="0" err="1">
                <a:solidFill>
                  <a:srgbClr val="002060"/>
                </a:solidFill>
              </a:rPr>
              <a:t>sông</a:t>
            </a:r>
            <a:r>
              <a:rPr lang="en-AU" sz="2400" dirty="0">
                <a:solidFill>
                  <a:srgbClr val="002060"/>
                </a:solidFill>
              </a:rPr>
              <a:t> Nin (Nile)</a:t>
            </a:r>
            <a:endParaRPr lang="en-US" sz="2400" dirty="0">
              <a:solidFill>
                <a:srgbClr val="002060"/>
              </a:solidFill>
            </a:endParaRPr>
          </a:p>
          <a:p>
            <a:pPr marL="342900" indent="-342900" algn="just">
              <a:lnSpc>
                <a:spcPct val="125000"/>
              </a:lnSpc>
              <a:buFont typeface="Arial" panose="020B0604020202020204" pitchFamily="34" charset="0"/>
              <a:buChar char="•"/>
            </a:pPr>
            <a:r>
              <a:rPr lang="it-IT" sz="2400" dirty="0">
                <a:solidFill>
                  <a:srgbClr val="002060"/>
                </a:solidFill>
              </a:rPr>
              <a:t>Vẽ sơ đồ quá trình hình thành Nhà nước Ai Cập cổ đại</a:t>
            </a:r>
            <a:endParaRPr lang="en-US" sz="2400" dirty="0">
              <a:solidFill>
                <a:srgbClr val="002060"/>
              </a:solidFill>
            </a:endParaRPr>
          </a:p>
          <a:p>
            <a:pPr marL="342900" indent="-342900" algn="just">
              <a:lnSpc>
                <a:spcPct val="125000"/>
              </a:lnSpc>
              <a:buFont typeface="Arial" panose="020B0604020202020204" pitchFamily="34" charset="0"/>
              <a:buChar char="•"/>
            </a:pPr>
            <a:r>
              <a:rPr lang="it-IT" sz="2400" dirty="0">
                <a:solidFill>
                  <a:srgbClr val="002060"/>
                </a:solidFill>
              </a:rPr>
              <a:t>Liệt kê các lĩnh vực thành tựu văn hoá Ai Cập cổ đại</a:t>
            </a:r>
            <a:endParaRPr lang="en-US" sz="2400" dirty="0">
              <a:solidFill>
                <a:srgbClr val="002060"/>
              </a:solidFill>
            </a:endParaRPr>
          </a:p>
        </p:txBody>
      </p:sp>
    </p:spTree>
    <p:extLst>
      <p:ext uri="{BB962C8B-B14F-4D97-AF65-F5344CB8AC3E}">
        <p14:creationId xmlns:p14="http://schemas.microsoft.com/office/powerpoint/2010/main" val="386203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039" y="1176111"/>
            <a:ext cx="5161181" cy="5632311"/>
          </a:xfrm>
          <a:prstGeom prst="rect">
            <a:avLst/>
          </a:prstGeom>
          <a:noFill/>
          <a:ln>
            <a:solidFill>
              <a:srgbClr val="0070C0"/>
            </a:solidFill>
          </a:ln>
        </p:spPr>
        <p:txBody>
          <a:bodyPr wrap="square">
            <a:spAutoFit/>
          </a:bodyPr>
          <a:lstStyle/>
          <a:p>
            <a:pPr>
              <a:lnSpc>
                <a:spcPct val="150000"/>
              </a:lnSpc>
            </a:pPr>
            <a:r>
              <a:rPr lang="en-US" sz="2400" b="1" dirty="0" err="1">
                <a:solidFill>
                  <a:srgbClr val="002060"/>
                </a:solidFill>
              </a:rPr>
              <a:t>Trò</a:t>
            </a:r>
            <a:r>
              <a:rPr lang="en-US" sz="2400" b="1" dirty="0">
                <a:solidFill>
                  <a:srgbClr val="002060"/>
                </a:solidFill>
              </a:rPr>
              <a:t> </a:t>
            </a:r>
            <a:r>
              <a:rPr lang="en-US" sz="2400" b="1" dirty="0" err="1">
                <a:solidFill>
                  <a:srgbClr val="002060"/>
                </a:solidFill>
              </a:rPr>
              <a:t>chơi</a:t>
            </a:r>
            <a:r>
              <a:rPr lang="en-US" sz="2400" b="1" dirty="0">
                <a:solidFill>
                  <a:srgbClr val="002060"/>
                </a:solidFill>
              </a:rPr>
              <a:t> TỪ CẤM (taboo)</a:t>
            </a:r>
          </a:p>
          <a:p>
            <a:pPr marL="342900" indent="-342900">
              <a:lnSpc>
                <a:spcPct val="150000"/>
              </a:lnSpc>
              <a:buFont typeface="Arial" panose="020B0604020202020204" pitchFamily="34" charset="0"/>
              <a:buChar char="•"/>
            </a:pPr>
            <a:r>
              <a:rPr lang="en-US" sz="2400" i="1" dirty="0" err="1">
                <a:solidFill>
                  <a:srgbClr val="002060"/>
                </a:solidFill>
              </a:rPr>
              <a:t>Hai</a:t>
            </a:r>
            <a:r>
              <a:rPr lang="en-US" sz="2400" i="1" dirty="0">
                <a:solidFill>
                  <a:srgbClr val="002060"/>
                </a:solidFill>
              </a:rPr>
              <a:t> </a:t>
            </a:r>
            <a:r>
              <a:rPr lang="en-US" sz="2400" i="1" dirty="0" err="1">
                <a:solidFill>
                  <a:srgbClr val="002060"/>
                </a:solidFill>
              </a:rPr>
              <a:t>người</a:t>
            </a:r>
            <a:r>
              <a:rPr lang="en-US" sz="2400" i="1" dirty="0">
                <a:solidFill>
                  <a:srgbClr val="002060"/>
                </a:solidFill>
              </a:rPr>
              <a:t> </a:t>
            </a:r>
            <a:r>
              <a:rPr lang="en-US" sz="2400" i="1" dirty="0" err="1">
                <a:solidFill>
                  <a:srgbClr val="002060"/>
                </a:solidFill>
              </a:rPr>
              <a:t>chơi</a:t>
            </a:r>
            <a:r>
              <a:rPr lang="en-US" sz="2400" i="1" dirty="0">
                <a:solidFill>
                  <a:srgbClr val="002060"/>
                </a:solidFill>
              </a:rPr>
              <a:t> </a:t>
            </a:r>
            <a:r>
              <a:rPr lang="en-US" sz="2400" i="1" dirty="0" err="1">
                <a:solidFill>
                  <a:srgbClr val="002060"/>
                </a:solidFill>
              </a:rPr>
              <a:t>dựa</a:t>
            </a:r>
            <a:r>
              <a:rPr lang="en-US" sz="2400" i="1" dirty="0">
                <a:solidFill>
                  <a:srgbClr val="002060"/>
                </a:solidFill>
              </a:rPr>
              <a:t> </a:t>
            </a:r>
            <a:r>
              <a:rPr lang="en-US" sz="2400" i="1" dirty="0" err="1">
                <a:solidFill>
                  <a:srgbClr val="002060"/>
                </a:solidFill>
              </a:rPr>
              <a:t>lưng</a:t>
            </a:r>
            <a:r>
              <a:rPr lang="en-US" sz="2400" i="1" dirty="0">
                <a:solidFill>
                  <a:srgbClr val="002060"/>
                </a:solidFill>
              </a:rPr>
              <a:t> </a:t>
            </a:r>
            <a:r>
              <a:rPr lang="en-US" sz="2400" i="1" dirty="0" err="1">
                <a:solidFill>
                  <a:srgbClr val="002060"/>
                </a:solidFill>
              </a:rPr>
              <a:t>vào</a:t>
            </a:r>
            <a:r>
              <a:rPr lang="en-US" sz="2400" i="1" dirty="0">
                <a:solidFill>
                  <a:srgbClr val="002060"/>
                </a:solidFill>
              </a:rPr>
              <a:t> </a:t>
            </a:r>
            <a:r>
              <a:rPr lang="en-US" sz="2400" i="1" dirty="0" err="1">
                <a:solidFill>
                  <a:srgbClr val="002060"/>
                </a:solidFill>
              </a:rPr>
              <a:t>nhau</a:t>
            </a:r>
            <a:r>
              <a:rPr lang="en-US" sz="2400" i="1" dirty="0">
                <a:solidFill>
                  <a:srgbClr val="002060"/>
                </a:solidFill>
              </a:rPr>
              <a:t>, </a:t>
            </a:r>
            <a:r>
              <a:rPr lang="en-US" sz="2400" i="1" dirty="0" err="1">
                <a:solidFill>
                  <a:srgbClr val="002060"/>
                </a:solidFill>
              </a:rPr>
              <a:t>một</a:t>
            </a:r>
            <a:r>
              <a:rPr lang="en-US" sz="2400" i="1" dirty="0">
                <a:solidFill>
                  <a:srgbClr val="002060"/>
                </a:solidFill>
              </a:rPr>
              <a:t> </a:t>
            </a:r>
            <a:r>
              <a:rPr lang="en-US" sz="2400" i="1" dirty="0" err="1">
                <a:solidFill>
                  <a:srgbClr val="002060"/>
                </a:solidFill>
              </a:rPr>
              <a:t>người</a:t>
            </a:r>
            <a:r>
              <a:rPr lang="en-US" sz="2400" i="1" dirty="0">
                <a:solidFill>
                  <a:srgbClr val="002060"/>
                </a:solidFill>
              </a:rPr>
              <a:t> </a:t>
            </a:r>
            <a:r>
              <a:rPr lang="en-US" sz="2400" i="1" dirty="0" err="1">
                <a:solidFill>
                  <a:srgbClr val="002060"/>
                </a:solidFill>
              </a:rPr>
              <a:t>hướng</a:t>
            </a:r>
            <a:r>
              <a:rPr lang="en-US" sz="2400" i="1" dirty="0">
                <a:solidFill>
                  <a:srgbClr val="002060"/>
                </a:solidFill>
              </a:rPr>
              <a:t> </a:t>
            </a:r>
            <a:r>
              <a:rPr lang="en-US" sz="2400" i="1" dirty="0" err="1">
                <a:solidFill>
                  <a:srgbClr val="002060"/>
                </a:solidFill>
              </a:rPr>
              <a:t>lên</a:t>
            </a:r>
            <a:r>
              <a:rPr lang="en-US" sz="2400" i="1" dirty="0">
                <a:solidFill>
                  <a:srgbClr val="002060"/>
                </a:solidFill>
              </a:rPr>
              <a:t> </a:t>
            </a:r>
            <a:r>
              <a:rPr lang="en-US" sz="2400" i="1" dirty="0" err="1">
                <a:solidFill>
                  <a:srgbClr val="002060"/>
                </a:solidFill>
              </a:rPr>
              <a:t>bảng</a:t>
            </a:r>
            <a:r>
              <a:rPr lang="en-US" sz="2400" i="1" dirty="0">
                <a:solidFill>
                  <a:srgbClr val="002060"/>
                </a:solidFill>
              </a:rPr>
              <a:t>, </a:t>
            </a:r>
            <a:r>
              <a:rPr lang="en-US" sz="2400" i="1" dirty="0" err="1">
                <a:solidFill>
                  <a:srgbClr val="002060"/>
                </a:solidFill>
              </a:rPr>
              <a:t>một</a:t>
            </a:r>
            <a:r>
              <a:rPr lang="en-US" sz="2400" i="1" dirty="0">
                <a:solidFill>
                  <a:srgbClr val="002060"/>
                </a:solidFill>
              </a:rPr>
              <a:t> </a:t>
            </a:r>
            <a:r>
              <a:rPr lang="en-US" sz="2400" i="1" dirty="0" err="1">
                <a:solidFill>
                  <a:srgbClr val="002060"/>
                </a:solidFill>
              </a:rPr>
              <a:t>người</a:t>
            </a:r>
            <a:r>
              <a:rPr lang="en-US" sz="2400" i="1" dirty="0">
                <a:solidFill>
                  <a:srgbClr val="002060"/>
                </a:solidFill>
              </a:rPr>
              <a:t> </a:t>
            </a:r>
            <a:r>
              <a:rPr lang="en-US" sz="2400" i="1" dirty="0" err="1">
                <a:solidFill>
                  <a:srgbClr val="002060"/>
                </a:solidFill>
              </a:rPr>
              <a:t>nhìn</a:t>
            </a:r>
            <a:r>
              <a:rPr lang="en-US" sz="2400" i="1" dirty="0">
                <a:solidFill>
                  <a:srgbClr val="002060"/>
                </a:solidFill>
              </a:rPr>
              <a:t> </a:t>
            </a:r>
            <a:r>
              <a:rPr lang="en-US" sz="2400" i="1" dirty="0" err="1">
                <a:solidFill>
                  <a:srgbClr val="002060"/>
                </a:solidFill>
              </a:rPr>
              <a:t>xuống</a:t>
            </a:r>
            <a:r>
              <a:rPr lang="en-US" sz="2400" i="1" dirty="0">
                <a:solidFill>
                  <a:srgbClr val="002060"/>
                </a:solidFill>
              </a:rPr>
              <a:t> </a:t>
            </a:r>
            <a:r>
              <a:rPr lang="en-US" sz="2400" i="1" dirty="0" err="1">
                <a:solidFill>
                  <a:srgbClr val="002060"/>
                </a:solidFill>
              </a:rPr>
              <a:t>lớp</a:t>
            </a:r>
            <a:r>
              <a:rPr lang="en-US" sz="2400" i="1" dirty="0">
                <a:solidFill>
                  <a:srgbClr val="002060"/>
                </a:solidFill>
              </a:rPr>
              <a:t>.</a:t>
            </a:r>
          </a:p>
          <a:p>
            <a:pPr marL="342900" indent="-342900">
              <a:lnSpc>
                <a:spcPct val="150000"/>
              </a:lnSpc>
              <a:buFont typeface="Arial" panose="020B0604020202020204" pitchFamily="34" charset="0"/>
              <a:buChar char="•"/>
            </a:pPr>
            <a:r>
              <a:rPr lang="en-US" sz="2400" i="1" dirty="0" err="1">
                <a:solidFill>
                  <a:srgbClr val="002060"/>
                </a:solidFill>
              </a:rPr>
              <a:t>Người</a:t>
            </a:r>
            <a:r>
              <a:rPr lang="en-US" sz="2400" i="1" dirty="0">
                <a:solidFill>
                  <a:srgbClr val="002060"/>
                </a:solidFill>
              </a:rPr>
              <a:t> </a:t>
            </a:r>
            <a:r>
              <a:rPr lang="en-US" sz="2400" i="1" dirty="0" err="1">
                <a:solidFill>
                  <a:srgbClr val="002060"/>
                </a:solidFill>
              </a:rPr>
              <a:t>nhìn</a:t>
            </a:r>
            <a:r>
              <a:rPr lang="en-US" sz="2400" i="1" dirty="0">
                <a:solidFill>
                  <a:srgbClr val="002060"/>
                </a:solidFill>
              </a:rPr>
              <a:t> </a:t>
            </a:r>
            <a:r>
              <a:rPr lang="en-US" sz="2400" i="1" dirty="0" err="1">
                <a:solidFill>
                  <a:srgbClr val="002060"/>
                </a:solidFill>
              </a:rPr>
              <a:t>lên</a:t>
            </a:r>
            <a:r>
              <a:rPr lang="en-US" sz="2400" i="1" dirty="0">
                <a:solidFill>
                  <a:srgbClr val="002060"/>
                </a:solidFill>
              </a:rPr>
              <a:t> </a:t>
            </a:r>
            <a:r>
              <a:rPr lang="en-US" sz="2400" i="1" dirty="0" err="1">
                <a:solidFill>
                  <a:srgbClr val="002060"/>
                </a:solidFill>
              </a:rPr>
              <a:t>bảng</a:t>
            </a:r>
            <a:r>
              <a:rPr lang="en-US" sz="2400" i="1" dirty="0">
                <a:solidFill>
                  <a:srgbClr val="002060"/>
                </a:solidFill>
              </a:rPr>
              <a:t> </a:t>
            </a:r>
            <a:r>
              <a:rPr lang="en-US" sz="2400" i="1" dirty="0" err="1">
                <a:solidFill>
                  <a:srgbClr val="002060"/>
                </a:solidFill>
              </a:rPr>
              <a:t>sẽ</a:t>
            </a:r>
            <a:r>
              <a:rPr lang="en-US" sz="2400" i="1" dirty="0">
                <a:solidFill>
                  <a:srgbClr val="002060"/>
                </a:solidFill>
              </a:rPr>
              <a:t> </a:t>
            </a:r>
            <a:r>
              <a:rPr lang="en-US" sz="2400" i="1" dirty="0" err="1">
                <a:solidFill>
                  <a:srgbClr val="002060"/>
                </a:solidFill>
              </a:rPr>
              <a:t>thấy</a:t>
            </a:r>
            <a:r>
              <a:rPr lang="en-US" sz="2400" i="1" dirty="0">
                <a:solidFill>
                  <a:srgbClr val="002060"/>
                </a:solidFill>
              </a:rPr>
              <a:t> 1 </a:t>
            </a:r>
            <a:r>
              <a:rPr lang="en-US" sz="2400" i="1" dirty="0" err="1">
                <a:solidFill>
                  <a:srgbClr val="002060"/>
                </a:solidFill>
              </a:rPr>
              <a:t>từ</a:t>
            </a:r>
            <a:r>
              <a:rPr lang="en-US" sz="2400" i="1" dirty="0">
                <a:solidFill>
                  <a:srgbClr val="002060"/>
                </a:solidFill>
              </a:rPr>
              <a:t> </a:t>
            </a:r>
            <a:r>
              <a:rPr lang="en-US" sz="2400" i="1" dirty="0" err="1">
                <a:solidFill>
                  <a:srgbClr val="002060"/>
                </a:solidFill>
              </a:rPr>
              <a:t>khóa</a:t>
            </a:r>
            <a:r>
              <a:rPr lang="en-US" sz="2400" i="1" dirty="0">
                <a:solidFill>
                  <a:srgbClr val="002060"/>
                </a:solidFill>
              </a:rPr>
              <a:t> </a:t>
            </a:r>
            <a:r>
              <a:rPr lang="en-US" sz="2400" i="1" dirty="0" err="1">
                <a:solidFill>
                  <a:srgbClr val="002060"/>
                </a:solidFill>
              </a:rPr>
              <a:t>và</a:t>
            </a:r>
            <a:r>
              <a:rPr lang="en-US" sz="2400" i="1" dirty="0">
                <a:solidFill>
                  <a:srgbClr val="002060"/>
                </a:solidFill>
              </a:rPr>
              <a:t> 3 </a:t>
            </a:r>
            <a:r>
              <a:rPr lang="en-US" sz="2400" i="1" dirty="0" err="1">
                <a:solidFill>
                  <a:srgbClr val="002060"/>
                </a:solidFill>
              </a:rPr>
              <a:t>từ</a:t>
            </a:r>
            <a:r>
              <a:rPr lang="en-US" sz="2400" i="1" dirty="0">
                <a:solidFill>
                  <a:srgbClr val="002060"/>
                </a:solidFill>
              </a:rPr>
              <a:t> </a:t>
            </a:r>
            <a:r>
              <a:rPr lang="en-US" sz="2400" i="1" dirty="0" err="1">
                <a:solidFill>
                  <a:srgbClr val="002060"/>
                </a:solidFill>
              </a:rPr>
              <a:t>cấm</a:t>
            </a:r>
            <a:r>
              <a:rPr lang="en-US" sz="2400" i="1" dirty="0">
                <a:solidFill>
                  <a:srgbClr val="002060"/>
                </a:solidFill>
              </a:rPr>
              <a:t>. </a:t>
            </a:r>
            <a:r>
              <a:rPr lang="en-US" sz="2400" i="1" dirty="0" err="1">
                <a:solidFill>
                  <a:srgbClr val="002060"/>
                </a:solidFill>
              </a:rPr>
              <a:t>Học</a:t>
            </a:r>
            <a:r>
              <a:rPr lang="en-US" sz="2400" i="1" dirty="0">
                <a:solidFill>
                  <a:srgbClr val="002060"/>
                </a:solidFill>
              </a:rPr>
              <a:t> </a:t>
            </a:r>
            <a:r>
              <a:rPr lang="en-US" sz="2400" i="1" dirty="0" err="1">
                <a:solidFill>
                  <a:srgbClr val="002060"/>
                </a:solidFill>
              </a:rPr>
              <a:t>sinh</a:t>
            </a:r>
            <a:r>
              <a:rPr lang="en-US" sz="2400" i="1" dirty="0">
                <a:solidFill>
                  <a:srgbClr val="002060"/>
                </a:solidFill>
              </a:rPr>
              <a:t> </a:t>
            </a:r>
            <a:r>
              <a:rPr lang="en-US" sz="2400" i="1" dirty="0" err="1">
                <a:solidFill>
                  <a:srgbClr val="002060"/>
                </a:solidFill>
              </a:rPr>
              <a:t>đó</a:t>
            </a:r>
            <a:r>
              <a:rPr lang="en-US" sz="2400" i="1" dirty="0">
                <a:solidFill>
                  <a:srgbClr val="002060"/>
                </a:solidFill>
              </a:rPr>
              <a:t> </a:t>
            </a:r>
            <a:r>
              <a:rPr lang="en-US" sz="2400" i="1" dirty="0" err="1">
                <a:solidFill>
                  <a:srgbClr val="002060"/>
                </a:solidFill>
              </a:rPr>
              <a:t>phải</a:t>
            </a:r>
            <a:r>
              <a:rPr lang="en-US" sz="2400" i="1" dirty="0">
                <a:solidFill>
                  <a:srgbClr val="002060"/>
                </a:solidFill>
              </a:rPr>
              <a:t> </a:t>
            </a:r>
            <a:r>
              <a:rPr lang="en-US" sz="2400" i="1" dirty="0" err="1">
                <a:solidFill>
                  <a:srgbClr val="002060"/>
                </a:solidFill>
              </a:rPr>
              <a:t>giải</a:t>
            </a:r>
            <a:r>
              <a:rPr lang="en-US" sz="2400" i="1" dirty="0">
                <a:solidFill>
                  <a:srgbClr val="002060"/>
                </a:solidFill>
              </a:rPr>
              <a:t> </a:t>
            </a:r>
            <a:r>
              <a:rPr lang="en-US" sz="2400" i="1" dirty="0" err="1">
                <a:solidFill>
                  <a:srgbClr val="002060"/>
                </a:solidFill>
              </a:rPr>
              <a:t>thích</a:t>
            </a:r>
            <a:r>
              <a:rPr lang="en-US" sz="2400" i="1" dirty="0">
                <a:solidFill>
                  <a:srgbClr val="002060"/>
                </a:solidFill>
              </a:rPr>
              <a:t> </a:t>
            </a:r>
            <a:r>
              <a:rPr lang="en-US" sz="2400" i="1" dirty="0" err="1">
                <a:solidFill>
                  <a:srgbClr val="002060"/>
                </a:solidFill>
              </a:rPr>
              <a:t>để</a:t>
            </a:r>
            <a:r>
              <a:rPr lang="en-US" sz="2400" i="1" dirty="0">
                <a:solidFill>
                  <a:srgbClr val="002060"/>
                </a:solidFill>
              </a:rPr>
              <a:t> </a:t>
            </a:r>
            <a:r>
              <a:rPr lang="en-US" sz="2400" i="1" dirty="0" err="1">
                <a:solidFill>
                  <a:srgbClr val="002060"/>
                </a:solidFill>
              </a:rPr>
              <a:t>bạn</a:t>
            </a:r>
            <a:r>
              <a:rPr lang="en-US" sz="2400" i="1" dirty="0">
                <a:solidFill>
                  <a:srgbClr val="002060"/>
                </a:solidFill>
              </a:rPr>
              <a:t> </a:t>
            </a:r>
            <a:r>
              <a:rPr lang="en-US" sz="2400" i="1" dirty="0" err="1">
                <a:solidFill>
                  <a:srgbClr val="002060"/>
                </a:solidFill>
              </a:rPr>
              <a:t>mình</a:t>
            </a:r>
            <a:r>
              <a:rPr lang="en-US" sz="2400" i="1" dirty="0">
                <a:solidFill>
                  <a:srgbClr val="002060"/>
                </a:solidFill>
              </a:rPr>
              <a:t> </a:t>
            </a:r>
            <a:r>
              <a:rPr lang="en-US" sz="2400" i="1" dirty="0" err="1">
                <a:solidFill>
                  <a:srgbClr val="002060"/>
                </a:solidFill>
              </a:rPr>
              <a:t>đoán</a:t>
            </a:r>
            <a:r>
              <a:rPr lang="en-US" sz="2400" i="1" dirty="0">
                <a:solidFill>
                  <a:srgbClr val="002060"/>
                </a:solidFill>
              </a:rPr>
              <a:t> </a:t>
            </a:r>
            <a:r>
              <a:rPr lang="en-US" sz="2400" i="1" dirty="0" err="1">
                <a:solidFill>
                  <a:srgbClr val="002060"/>
                </a:solidFill>
              </a:rPr>
              <a:t>được</a:t>
            </a:r>
            <a:r>
              <a:rPr lang="en-US" sz="2400" i="1" dirty="0">
                <a:solidFill>
                  <a:srgbClr val="002060"/>
                </a:solidFill>
              </a:rPr>
              <a:t> </a:t>
            </a:r>
            <a:r>
              <a:rPr lang="en-US" sz="2400" i="1" dirty="0" err="1">
                <a:solidFill>
                  <a:srgbClr val="002060"/>
                </a:solidFill>
              </a:rPr>
              <a:t>ra</a:t>
            </a:r>
            <a:r>
              <a:rPr lang="en-US" sz="2400" i="1" dirty="0">
                <a:solidFill>
                  <a:srgbClr val="002060"/>
                </a:solidFill>
              </a:rPr>
              <a:t> </a:t>
            </a:r>
            <a:r>
              <a:rPr lang="en-US" sz="2400" i="1" dirty="0" err="1">
                <a:solidFill>
                  <a:srgbClr val="002060"/>
                </a:solidFill>
              </a:rPr>
              <a:t>từ</a:t>
            </a:r>
            <a:r>
              <a:rPr lang="en-US" sz="2400" i="1" dirty="0">
                <a:solidFill>
                  <a:srgbClr val="002060"/>
                </a:solidFill>
              </a:rPr>
              <a:t> </a:t>
            </a:r>
            <a:r>
              <a:rPr lang="en-US" sz="2400" i="1" dirty="0" err="1">
                <a:solidFill>
                  <a:srgbClr val="002060"/>
                </a:solidFill>
              </a:rPr>
              <a:t>khóa</a:t>
            </a:r>
            <a:r>
              <a:rPr lang="en-US" sz="2400" i="1" dirty="0">
                <a:solidFill>
                  <a:srgbClr val="002060"/>
                </a:solidFill>
              </a:rPr>
              <a:t>.</a:t>
            </a:r>
          </a:p>
          <a:p>
            <a:pPr marL="342900" indent="-342900">
              <a:lnSpc>
                <a:spcPct val="150000"/>
              </a:lnSpc>
              <a:buFont typeface="Arial" panose="020B0604020202020204" pitchFamily="34" charset="0"/>
              <a:buChar char="•"/>
            </a:pPr>
            <a:r>
              <a:rPr lang="en-US" sz="2400" i="1" dirty="0" err="1">
                <a:solidFill>
                  <a:srgbClr val="002060"/>
                </a:solidFill>
              </a:rPr>
              <a:t>Yêu</a:t>
            </a:r>
            <a:r>
              <a:rPr lang="en-US" sz="2400" i="1" dirty="0">
                <a:solidFill>
                  <a:srgbClr val="002060"/>
                </a:solidFill>
              </a:rPr>
              <a:t> </a:t>
            </a:r>
            <a:r>
              <a:rPr lang="en-US" sz="2400" i="1" dirty="0" err="1">
                <a:solidFill>
                  <a:srgbClr val="002060"/>
                </a:solidFill>
              </a:rPr>
              <a:t>cầu</a:t>
            </a:r>
            <a:r>
              <a:rPr lang="en-US" sz="2400" i="1" dirty="0">
                <a:solidFill>
                  <a:srgbClr val="002060"/>
                </a:solidFill>
              </a:rPr>
              <a:t> </a:t>
            </a:r>
            <a:r>
              <a:rPr lang="en-US" sz="2400" i="1" dirty="0" err="1">
                <a:solidFill>
                  <a:srgbClr val="002060"/>
                </a:solidFill>
              </a:rPr>
              <a:t>trong</a:t>
            </a:r>
            <a:r>
              <a:rPr lang="en-US" sz="2400" i="1" dirty="0">
                <a:solidFill>
                  <a:srgbClr val="002060"/>
                </a:solidFill>
              </a:rPr>
              <a:t> </a:t>
            </a:r>
            <a:r>
              <a:rPr lang="en-US" sz="2400" i="1" dirty="0" err="1">
                <a:solidFill>
                  <a:srgbClr val="002060"/>
                </a:solidFill>
              </a:rPr>
              <a:t>phần</a:t>
            </a:r>
            <a:r>
              <a:rPr lang="en-US" sz="2400" i="1" dirty="0">
                <a:solidFill>
                  <a:srgbClr val="002060"/>
                </a:solidFill>
              </a:rPr>
              <a:t> </a:t>
            </a:r>
            <a:r>
              <a:rPr lang="en-US" sz="2400" i="1" dirty="0" err="1">
                <a:solidFill>
                  <a:srgbClr val="002060"/>
                </a:solidFill>
              </a:rPr>
              <a:t>giải</a:t>
            </a:r>
            <a:r>
              <a:rPr lang="en-US" sz="2400" i="1" dirty="0">
                <a:solidFill>
                  <a:srgbClr val="002060"/>
                </a:solidFill>
              </a:rPr>
              <a:t> </a:t>
            </a:r>
            <a:r>
              <a:rPr lang="en-US" sz="2400" i="1" dirty="0" err="1">
                <a:solidFill>
                  <a:srgbClr val="002060"/>
                </a:solidFill>
              </a:rPr>
              <a:t>thích</a:t>
            </a:r>
            <a:r>
              <a:rPr lang="en-US" sz="2400" i="1" dirty="0">
                <a:solidFill>
                  <a:srgbClr val="002060"/>
                </a:solidFill>
              </a:rPr>
              <a:t> </a:t>
            </a:r>
            <a:r>
              <a:rPr lang="en-US" sz="2400" i="1" dirty="0" err="1">
                <a:solidFill>
                  <a:srgbClr val="002060"/>
                </a:solidFill>
              </a:rPr>
              <a:t>không</a:t>
            </a:r>
            <a:r>
              <a:rPr lang="en-US" sz="2400" i="1" dirty="0">
                <a:solidFill>
                  <a:srgbClr val="002060"/>
                </a:solidFill>
              </a:rPr>
              <a:t> </a:t>
            </a:r>
            <a:r>
              <a:rPr lang="en-US" sz="2400" i="1" dirty="0" err="1">
                <a:solidFill>
                  <a:srgbClr val="002060"/>
                </a:solidFill>
              </a:rPr>
              <a:t>được</a:t>
            </a:r>
            <a:r>
              <a:rPr lang="en-US" sz="2400" i="1" dirty="0">
                <a:solidFill>
                  <a:srgbClr val="002060"/>
                </a:solidFill>
              </a:rPr>
              <a:t> </a:t>
            </a:r>
            <a:r>
              <a:rPr lang="en-US" sz="2400" i="1" dirty="0" err="1">
                <a:solidFill>
                  <a:srgbClr val="002060"/>
                </a:solidFill>
              </a:rPr>
              <a:t>xuất</a:t>
            </a:r>
            <a:r>
              <a:rPr lang="en-US" sz="2400" i="1" dirty="0">
                <a:solidFill>
                  <a:srgbClr val="002060"/>
                </a:solidFill>
              </a:rPr>
              <a:t> </a:t>
            </a:r>
            <a:r>
              <a:rPr lang="en-US" sz="2400" i="1" dirty="0" err="1">
                <a:solidFill>
                  <a:srgbClr val="002060"/>
                </a:solidFill>
              </a:rPr>
              <a:t>hiện</a:t>
            </a:r>
            <a:r>
              <a:rPr lang="en-US" sz="2400" i="1" dirty="0">
                <a:solidFill>
                  <a:srgbClr val="002060"/>
                </a:solidFill>
              </a:rPr>
              <a:t> </a:t>
            </a:r>
            <a:r>
              <a:rPr lang="en-US" sz="2400" i="1" dirty="0" err="1">
                <a:solidFill>
                  <a:srgbClr val="002060"/>
                </a:solidFill>
              </a:rPr>
              <a:t>từ</a:t>
            </a:r>
            <a:r>
              <a:rPr lang="en-US" sz="2400" i="1" dirty="0">
                <a:solidFill>
                  <a:srgbClr val="002060"/>
                </a:solidFill>
              </a:rPr>
              <a:t> </a:t>
            </a:r>
            <a:r>
              <a:rPr lang="en-US" sz="2400" i="1" dirty="0" err="1">
                <a:solidFill>
                  <a:srgbClr val="002060"/>
                </a:solidFill>
              </a:rPr>
              <a:t>cấm</a:t>
            </a:r>
            <a:endParaRPr lang="en-US" sz="2400" i="1" dirty="0">
              <a:solidFill>
                <a:srgbClr val="002060"/>
              </a:solidFill>
            </a:endParaRPr>
          </a:p>
        </p:txBody>
      </p:sp>
      <p:sp>
        <p:nvSpPr>
          <p:cNvPr id="5" name="Rectangle 4"/>
          <p:cNvSpPr/>
          <p:nvPr/>
        </p:nvSpPr>
        <p:spPr>
          <a:xfrm>
            <a:off x="1746913" y="285673"/>
            <a:ext cx="8993875" cy="682388"/>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KHỞI ĐỘNG</a:t>
            </a:r>
          </a:p>
        </p:txBody>
      </p:sp>
      <p:sp>
        <p:nvSpPr>
          <p:cNvPr id="2" name="Rounded Rectangle 1"/>
          <p:cNvSpPr/>
          <p:nvPr/>
        </p:nvSpPr>
        <p:spPr>
          <a:xfrm>
            <a:off x="7621137" y="3219728"/>
            <a:ext cx="3365310" cy="3531949"/>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000" b="1" dirty="0">
              <a:solidFill>
                <a:srgbClr val="002060"/>
              </a:solidFill>
            </a:endParaRPr>
          </a:p>
          <a:p>
            <a:pPr algn="ctr">
              <a:lnSpc>
                <a:spcPct val="150000"/>
              </a:lnSpc>
            </a:pPr>
            <a:r>
              <a:rPr lang="en-US" sz="2000" b="1" dirty="0" err="1">
                <a:solidFill>
                  <a:srgbClr val="002060"/>
                </a:solidFill>
              </a:rPr>
              <a:t>Từ</a:t>
            </a:r>
            <a:r>
              <a:rPr lang="en-US" sz="2000" b="1" dirty="0">
                <a:solidFill>
                  <a:srgbClr val="002060"/>
                </a:solidFill>
              </a:rPr>
              <a:t> </a:t>
            </a:r>
            <a:r>
              <a:rPr lang="en-US" sz="2000" b="1" dirty="0" err="1">
                <a:solidFill>
                  <a:srgbClr val="002060"/>
                </a:solidFill>
              </a:rPr>
              <a:t>khóa</a:t>
            </a:r>
            <a:r>
              <a:rPr lang="en-US" sz="2000" b="1" dirty="0">
                <a:solidFill>
                  <a:srgbClr val="002060"/>
                </a:solidFill>
              </a:rPr>
              <a:t>:</a:t>
            </a:r>
          </a:p>
          <a:p>
            <a:pPr algn="ctr">
              <a:lnSpc>
                <a:spcPct val="150000"/>
              </a:lnSpc>
            </a:pPr>
            <a:r>
              <a:rPr lang="en-US" sz="2800" b="1" dirty="0">
                <a:solidFill>
                  <a:srgbClr val="002060"/>
                </a:solidFill>
              </a:rPr>
              <a:t> </a:t>
            </a:r>
            <a:r>
              <a:rPr lang="en-US" sz="2800" b="1" dirty="0">
                <a:solidFill>
                  <a:srgbClr val="FF0000"/>
                </a:solidFill>
              </a:rPr>
              <a:t>TRƯỜNG HỌC</a:t>
            </a:r>
          </a:p>
          <a:p>
            <a:pPr algn="ctr">
              <a:lnSpc>
                <a:spcPct val="150000"/>
              </a:lnSpc>
            </a:pPr>
            <a:endParaRPr lang="en-US" sz="300" dirty="0">
              <a:solidFill>
                <a:srgbClr val="FF0000"/>
              </a:solidFill>
            </a:endParaRPr>
          </a:p>
          <a:p>
            <a:pPr algn="ctr">
              <a:lnSpc>
                <a:spcPct val="150000"/>
              </a:lnSpc>
            </a:pPr>
            <a:r>
              <a:rPr lang="en-US" sz="2000" b="1" dirty="0" err="1">
                <a:solidFill>
                  <a:srgbClr val="002060"/>
                </a:solidFill>
              </a:rPr>
              <a:t>Từ</a:t>
            </a:r>
            <a:r>
              <a:rPr lang="en-US" sz="2000" b="1" dirty="0">
                <a:solidFill>
                  <a:srgbClr val="002060"/>
                </a:solidFill>
              </a:rPr>
              <a:t> </a:t>
            </a:r>
            <a:r>
              <a:rPr lang="en-US" sz="2000" b="1" dirty="0" err="1">
                <a:solidFill>
                  <a:srgbClr val="002060"/>
                </a:solidFill>
              </a:rPr>
              <a:t>cấm</a:t>
            </a:r>
            <a:r>
              <a:rPr lang="en-US" sz="2000" b="1" dirty="0">
                <a:solidFill>
                  <a:srgbClr val="002060"/>
                </a:solidFill>
              </a:rPr>
              <a:t>:</a:t>
            </a:r>
          </a:p>
          <a:p>
            <a:pPr marL="285750" indent="-285750">
              <a:lnSpc>
                <a:spcPct val="150000"/>
              </a:lnSpc>
              <a:buFontTx/>
              <a:buChar char="-"/>
            </a:pPr>
            <a:r>
              <a:rPr lang="en-US" sz="2400" b="1" dirty="0" err="1">
                <a:solidFill>
                  <a:srgbClr val="7030A0"/>
                </a:solidFill>
              </a:rPr>
              <a:t>Giáo</a:t>
            </a:r>
            <a:r>
              <a:rPr lang="en-US" sz="2400" b="1" dirty="0">
                <a:solidFill>
                  <a:srgbClr val="7030A0"/>
                </a:solidFill>
              </a:rPr>
              <a:t> </a:t>
            </a:r>
            <a:r>
              <a:rPr lang="en-US" sz="2400" b="1" dirty="0" err="1">
                <a:solidFill>
                  <a:srgbClr val="7030A0"/>
                </a:solidFill>
              </a:rPr>
              <a:t>viên</a:t>
            </a:r>
            <a:endParaRPr lang="en-US" sz="2400" b="1" dirty="0">
              <a:solidFill>
                <a:srgbClr val="7030A0"/>
              </a:solidFill>
            </a:endParaRPr>
          </a:p>
          <a:p>
            <a:pPr marL="285750" indent="-285750">
              <a:lnSpc>
                <a:spcPct val="150000"/>
              </a:lnSpc>
              <a:buFontTx/>
              <a:buChar char="-"/>
            </a:pPr>
            <a:r>
              <a:rPr lang="en-US" sz="2400" b="1" dirty="0" err="1">
                <a:solidFill>
                  <a:srgbClr val="7030A0"/>
                </a:solidFill>
              </a:rPr>
              <a:t>Học</a:t>
            </a:r>
            <a:r>
              <a:rPr lang="en-US" sz="2400" b="1" dirty="0">
                <a:solidFill>
                  <a:srgbClr val="7030A0"/>
                </a:solidFill>
              </a:rPr>
              <a:t> </a:t>
            </a:r>
            <a:r>
              <a:rPr lang="en-US" sz="2400" b="1" dirty="0" err="1">
                <a:solidFill>
                  <a:srgbClr val="7030A0"/>
                </a:solidFill>
              </a:rPr>
              <a:t>sinh</a:t>
            </a:r>
            <a:endParaRPr lang="en-US" sz="2400" b="1" dirty="0">
              <a:solidFill>
                <a:srgbClr val="7030A0"/>
              </a:solidFill>
            </a:endParaRPr>
          </a:p>
          <a:p>
            <a:pPr marL="285750" indent="-285750">
              <a:lnSpc>
                <a:spcPct val="150000"/>
              </a:lnSpc>
              <a:buFontTx/>
              <a:buChar char="-"/>
            </a:pPr>
            <a:r>
              <a:rPr lang="en-US" sz="2400" b="1" dirty="0" err="1">
                <a:solidFill>
                  <a:srgbClr val="7030A0"/>
                </a:solidFill>
              </a:rPr>
              <a:t>Đi</a:t>
            </a:r>
            <a:r>
              <a:rPr lang="en-US" sz="2400" b="1" dirty="0">
                <a:solidFill>
                  <a:srgbClr val="7030A0"/>
                </a:solidFill>
              </a:rPr>
              <a:t> </a:t>
            </a:r>
            <a:r>
              <a:rPr lang="en-US" sz="2400" b="1" dirty="0" err="1">
                <a:solidFill>
                  <a:srgbClr val="7030A0"/>
                </a:solidFill>
              </a:rPr>
              <a:t>học</a:t>
            </a:r>
            <a:endParaRPr lang="en-US" sz="2400" b="1" dirty="0">
              <a:solidFill>
                <a:srgbClr val="7030A0"/>
              </a:solidFill>
            </a:endParaRPr>
          </a:p>
          <a:p>
            <a:pPr>
              <a:lnSpc>
                <a:spcPct val="150000"/>
              </a:lnSpc>
            </a:pPr>
            <a:endParaRPr lang="en-US" sz="2000" dirty="0">
              <a:solidFill>
                <a:srgbClr val="FF0000"/>
              </a:solidFill>
            </a:endParaRPr>
          </a:p>
        </p:txBody>
      </p:sp>
      <p:sp>
        <p:nvSpPr>
          <p:cNvPr id="3" name="TextBox 2"/>
          <p:cNvSpPr txBox="1"/>
          <p:nvPr/>
        </p:nvSpPr>
        <p:spPr>
          <a:xfrm>
            <a:off x="5813947" y="1176111"/>
            <a:ext cx="5936776" cy="1835567"/>
          </a:xfrm>
          <a:prstGeom prst="rect">
            <a:avLst/>
          </a:prstGeom>
          <a:noFill/>
        </p:spPr>
        <p:txBody>
          <a:bodyPr wrap="square" rtlCol="0">
            <a:spAutoFit/>
          </a:bodyPr>
          <a:lstStyle/>
          <a:p>
            <a:pPr>
              <a:lnSpc>
                <a:spcPct val="120000"/>
              </a:lnSpc>
            </a:pPr>
            <a:r>
              <a:rPr lang="en-US" sz="2400" i="1" dirty="0" err="1">
                <a:solidFill>
                  <a:srgbClr val="C00000"/>
                </a:solidFill>
              </a:rPr>
              <a:t>Ví</a:t>
            </a:r>
            <a:r>
              <a:rPr lang="en-US" sz="2400" i="1" dirty="0">
                <a:solidFill>
                  <a:srgbClr val="C00000"/>
                </a:solidFill>
              </a:rPr>
              <a:t> </a:t>
            </a:r>
            <a:r>
              <a:rPr lang="en-US" sz="2400" i="1" dirty="0" err="1">
                <a:solidFill>
                  <a:srgbClr val="C00000"/>
                </a:solidFill>
              </a:rPr>
              <a:t>dụ</a:t>
            </a:r>
            <a:r>
              <a:rPr lang="en-US" sz="2400" i="1" dirty="0">
                <a:solidFill>
                  <a:srgbClr val="C00000"/>
                </a:solidFill>
              </a:rPr>
              <a:t>: </a:t>
            </a:r>
            <a:r>
              <a:rPr lang="en-US" sz="2400" i="1" dirty="0" err="1">
                <a:solidFill>
                  <a:srgbClr val="C00000"/>
                </a:solidFill>
              </a:rPr>
              <a:t>Học</a:t>
            </a:r>
            <a:r>
              <a:rPr lang="en-US" sz="2400" i="1" dirty="0">
                <a:solidFill>
                  <a:srgbClr val="C00000"/>
                </a:solidFill>
              </a:rPr>
              <a:t> </a:t>
            </a:r>
            <a:r>
              <a:rPr lang="en-US" sz="2400" i="1" dirty="0" err="1">
                <a:solidFill>
                  <a:srgbClr val="C00000"/>
                </a:solidFill>
              </a:rPr>
              <a:t>sinh</a:t>
            </a:r>
            <a:r>
              <a:rPr lang="en-US" sz="2400" i="1" dirty="0">
                <a:solidFill>
                  <a:srgbClr val="C00000"/>
                </a:solidFill>
              </a:rPr>
              <a:t> </a:t>
            </a:r>
            <a:r>
              <a:rPr lang="en-US" sz="2400" i="1" dirty="0" err="1">
                <a:solidFill>
                  <a:srgbClr val="C00000"/>
                </a:solidFill>
              </a:rPr>
              <a:t>phải</a:t>
            </a:r>
            <a:r>
              <a:rPr lang="en-US" sz="2400" i="1" dirty="0">
                <a:solidFill>
                  <a:srgbClr val="C00000"/>
                </a:solidFill>
              </a:rPr>
              <a:t> </a:t>
            </a:r>
            <a:r>
              <a:rPr lang="en-US" sz="2400" i="1" dirty="0" err="1">
                <a:solidFill>
                  <a:srgbClr val="C00000"/>
                </a:solidFill>
              </a:rPr>
              <a:t>gợi</a:t>
            </a:r>
            <a:r>
              <a:rPr lang="en-US" sz="2400" i="1" dirty="0">
                <a:solidFill>
                  <a:srgbClr val="C00000"/>
                </a:solidFill>
              </a:rPr>
              <a:t> ý </a:t>
            </a:r>
            <a:r>
              <a:rPr lang="en-US" sz="2400" i="1" dirty="0" err="1">
                <a:solidFill>
                  <a:srgbClr val="C00000"/>
                </a:solidFill>
              </a:rPr>
              <a:t>để</a:t>
            </a:r>
            <a:r>
              <a:rPr lang="en-US" sz="2400" i="1" dirty="0">
                <a:solidFill>
                  <a:srgbClr val="C00000"/>
                </a:solidFill>
              </a:rPr>
              <a:t> </a:t>
            </a:r>
            <a:r>
              <a:rPr lang="en-US" sz="2400" i="1" dirty="0" err="1">
                <a:solidFill>
                  <a:srgbClr val="C00000"/>
                </a:solidFill>
              </a:rPr>
              <a:t>bạn</a:t>
            </a:r>
            <a:r>
              <a:rPr lang="en-US" sz="2400" i="1" dirty="0">
                <a:solidFill>
                  <a:srgbClr val="C00000"/>
                </a:solidFill>
              </a:rPr>
              <a:t> </a:t>
            </a:r>
            <a:r>
              <a:rPr lang="en-US" sz="2400" i="1" dirty="0" err="1">
                <a:solidFill>
                  <a:srgbClr val="C00000"/>
                </a:solidFill>
              </a:rPr>
              <a:t>mình</a:t>
            </a:r>
            <a:r>
              <a:rPr lang="en-US" sz="2400" i="1" dirty="0">
                <a:solidFill>
                  <a:srgbClr val="C00000"/>
                </a:solidFill>
              </a:rPr>
              <a:t> </a:t>
            </a:r>
            <a:r>
              <a:rPr lang="en-US" sz="2400" i="1" dirty="0" err="1">
                <a:solidFill>
                  <a:srgbClr val="C00000"/>
                </a:solidFill>
              </a:rPr>
              <a:t>đoán</a:t>
            </a:r>
            <a:r>
              <a:rPr lang="en-US" sz="2400" i="1" dirty="0">
                <a:solidFill>
                  <a:srgbClr val="C00000"/>
                </a:solidFill>
              </a:rPr>
              <a:t> </a:t>
            </a:r>
            <a:r>
              <a:rPr lang="en-US" sz="2400" i="1" dirty="0" err="1">
                <a:solidFill>
                  <a:srgbClr val="C00000"/>
                </a:solidFill>
              </a:rPr>
              <a:t>được</a:t>
            </a:r>
            <a:r>
              <a:rPr lang="en-US" sz="2400" i="1" dirty="0">
                <a:solidFill>
                  <a:srgbClr val="C00000"/>
                </a:solidFill>
              </a:rPr>
              <a:t> </a:t>
            </a:r>
            <a:r>
              <a:rPr lang="en-US" sz="2400" i="1" dirty="0" err="1">
                <a:solidFill>
                  <a:srgbClr val="C00000"/>
                </a:solidFill>
              </a:rPr>
              <a:t>ra</a:t>
            </a:r>
            <a:r>
              <a:rPr lang="en-US" sz="2400" i="1" dirty="0">
                <a:solidFill>
                  <a:srgbClr val="C00000"/>
                </a:solidFill>
              </a:rPr>
              <a:t> </a:t>
            </a:r>
            <a:r>
              <a:rPr lang="en-US" sz="2400" i="1" dirty="0" err="1">
                <a:solidFill>
                  <a:srgbClr val="C00000"/>
                </a:solidFill>
              </a:rPr>
              <a:t>từ</a:t>
            </a:r>
            <a:r>
              <a:rPr lang="en-US" sz="2400" i="1" dirty="0">
                <a:solidFill>
                  <a:srgbClr val="C00000"/>
                </a:solidFill>
              </a:rPr>
              <a:t> </a:t>
            </a:r>
            <a:r>
              <a:rPr lang="en-US" sz="2400" i="1" dirty="0" err="1">
                <a:solidFill>
                  <a:srgbClr val="C00000"/>
                </a:solidFill>
              </a:rPr>
              <a:t>khóa</a:t>
            </a:r>
            <a:r>
              <a:rPr lang="en-US" sz="2400" i="1" dirty="0">
                <a:solidFill>
                  <a:srgbClr val="C00000"/>
                </a:solidFill>
              </a:rPr>
              <a:t> “TRƯỜNG HỌC” </a:t>
            </a:r>
            <a:r>
              <a:rPr lang="en-US" sz="2400" i="1" dirty="0" err="1">
                <a:solidFill>
                  <a:srgbClr val="C00000"/>
                </a:solidFill>
              </a:rPr>
              <a:t>nhưng</a:t>
            </a:r>
            <a:r>
              <a:rPr lang="en-US" sz="2400" i="1" dirty="0">
                <a:solidFill>
                  <a:srgbClr val="C00000"/>
                </a:solidFill>
              </a:rPr>
              <a:t> </a:t>
            </a:r>
            <a:r>
              <a:rPr lang="en-US" sz="2400" i="1" dirty="0" err="1">
                <a:solidFill>
                  <a:srgbClr val="C00000"/>
                </a:solidFill>
              </a:rPr>
              <a:t>trong</a:t>
            </a:r>
            <a:r>
              <a:rPr lang="en-US" sz="2400" i="1" dirty="0">
                <a:solidFill>
                  <a:srgbClr val="C00000"/>
                </a:solidFill>
              </a:rPr>
              <a:t> </a:t>
            </a:r>
            <a:r>
              <a:rPr lang="en-US" sz="2400" i="1" dirty="0" err="1">
                <a:solidFill>
                  <a:srgbClr val="C00000"/>
                </a:solidFill>
              </a:rPr>
              <a:t>phần</a:t>
            </a:r>
            <a:r>
              <a:rPr lang="en-US" sz="2400" i="1" dirty="0">
                <a:solidFill>
                  <a:srgbClr val="C00000"/>
                </a:solidFill>
              </a:rPr>
              <a:t> </a:t>
            </a:r>
            <a:r>
              <a:rPr lang="en-US" sz="2400" i="1" dirty="0" err="1">
                <a:solidFill>
                  <a:srgbClr val="C00000"/>
                </a:solidFill>
              </a:rPr>
              <a:t>gợi</a:t>
            </a:r>
            <a:r>
              <a:rPr lang="en-US" sz="2400" i="1" dirty="0">
                <a:solidFill>
                  <a:srgbClr val="C00000"/>
                </a:solidFill>
              </a:rPr>
              <a:t> ý </a:t>
            </a:r>
            <a:r>
              <a:rPr lang="en-US" sz="2400" i="1" dirty="0" err="1">
                <a:solidFill>
                  <a:srgbClr val="C00000"/>
                </a:solidFill>
              </a:rPr>
              <a:t>không</a:t>
            </a:r>
            <a:r>
              <a:rPr lang="en-US" sz="2400" i="1" dirty="0">
                <a:solidFill>
                  <a:srgbClr val="C00000"/>
                </a:solidFill>
              </a:rPr>
              <a:t> </a:t>
            </a:r>
            <a:r>
              <a:rPr lang="en-US" sz="2400" i="1" dirty="0" err="1">
                <a:solidFill>
                  <a:srgbClr val="C00000"/>
                </a:solidFill>
              </a:rPr>
              <a:t>được</a:t>
            </a:r>
            <a:r>
              <a:rPr lang="en-US" sz="2400" i="1" dirty="0">
                <a:solidFill>
                  <a:srgbClr val="C00000"/>
                </a:solidFill>
              </a:rPr>
              <a:t> </a:t>
            </a:r>
            <a:r>
              <a:rPr lang="en-US" sz="2400" i="1" dirty="0" err="1">
                <a:solidFill>
                  <a:srgbClr val="C00000"/>
                </a:solidFill>
              </a:rPr>
              <a:t>sử</a:t>
            </a:r>
            <a:r>
              <a:rPr lang="en-US" sz="2400" i="1" dirty="0">
                <a:solidFill>
                  <a:srgbClr val="C00000"/>
                </a:solidFill>
              </a:rPr>
              <a:t> </a:t>
            </a:r>
            <a:r>
              <a:rPr lang="en-US" sz="2400" i="1" dirty="0" err="1">
                <a:solidFill>
                  <a:srgbClr val="C00000"/>
                </a:solidFill>
              </a:rPr>
              <a:t>dụng</a:t>
            </a:r>
            <a:r>
              <a:rPr lang="en-US" sz="2400" i="1" dirty="0">
                <a:solidFill>
                  <a:srgbClr val="C00000"/>
                </a:solidFill>
              </a:rPr>
              <a:t> 3 </a:t>
            </a:r>
            <a:r>
              <a:rPr lang="en-US" sz="2400" i="1" dirty="0" err="1">
                <a:solidFill>
                  <a:srgbClr val="C00000"/>
                </a:solidFill>
              </a:rPr>
              <a:t>từ</a:t>
            </a:r>
            <a:r>
              <a:rPr lang="en-US" sz="2400" i="1" dirty="0">
                <a:solidFill>
                  <a:srgbClr val="C00000"/>
                </a:solidFill>
              </a:rPr>
              <a:t> </a:t>
            </a:r>
            <a:r>
              <a:rPr lang="en-US" sz="2400" i="1" dirty="0" err="1">
                <a:solidFill>
                  <a:srgbClr val="C00000"/>
                </a:solidFill>
              </a:rPr>
              <a:t>khóa</a:t>
            </a:r>
            <a:r>
              <a:rPr lang="en-US" sz="2400" i="1" dirty="0">
                <a:solidFill>
                  <a:srgbClr val="C00000"/>
                </a:solidFill>
              </a:rPr>
              <a:t> </a:t>
            </a:r>
            <a:r>
              <a:rPr lang="en-US" sz="2400" i="1" dirty="0" err="1">
                <a:solidFill>
                  <a:srgbClr val="C00000"/>
                </a:solidFill>
              </a:rPr>
              <a:t>bên</a:t>
            </a:r>
            <a:r>
              <a:rPr lang="en-US" sz="2400" i="1" dirty="0">
                <a:solidFill>
                  <a:srgbClr val="C00000"/>
                </a:solidFill>
              </a:rPr>
              <a:t> </a:t>
            </a:r>
            <a:r>
              <a:rPr lang="en-US" sz="2400" i="1" dirty="0" err="1">
                <a:solidFill>
                  <a:srgbClr val="C00000"/>
                </a:solidFill>
              </a:rPr>
              <a:t>dưới</a:t>
            </a:r>
            <a:r>
              <a:rPr lang="en-US" sz="2400" i="1" dirty="0">
                <a:solidFill>
                  <a:srgbClr val="C00000"/>
                </a:solidFill>
              </a:rPr>
              <a:t>: </a:t>
            </a:r>
            <a:r>
              <a:rPr lang="en-US" sz="2400" i="1" dirty="0" err="1">
                <a:solidFill>
                  <a:srgbClr val="C00000"/>
                </a:solidFill>
              </a:rPr>
              <a:t>Giáo</a:t>
            </a:r>
            <a:r>
              <a:rPr lang="en-US" sz="2400" i="1" dirty="0">
                <a:solidFill>
                  <a:srgbClr val="C00000"/>
                </a:solidFill>
              </a:rPr>
              <a:t> </a:t>
            </a:r>
            <a:r>
              <a:rPr lang="en-US" sz="2400" i="1" dirty="0" err="1">
                <a:solidFill>
                  <a:srgbClr val="C00000"/>
                </a:solidFill>
              </a:rPr>
              <a:t>viên</a:t>
            </a:r>
            <a:r>
              <a:rPr lang="en-US" sz="2400" i="1" dirty="0">
                <a:solidFill>
                  <a:srgbClr val="C00000"/>
                </a:solidFill>
              </a:rPr>
              <a:t>, </a:t>
            </a:r>
            <a:r>
              <a:rPr lang="en-US" sz="2400" i="1" dirty="0" err="1">
                <a:solidFill>
                  <a:srgbClr val="C00000"/>
                </a:solidFill>
              </a:rPr>
              <a:t>học</a:t>
            </a:r>
            <a:r>
              <a:rPr lang="en-US" sz="2400" i="1" dirty="0">
                <a:solidFill>
                  <a:srgbClr val="C00000"/>
                </a:solidFill>
              </a:rPr>
              <a:t> </a:t>
            </a:r>
            <a:r>
              <a:rPr lang="en-US" sz="2400" i="1" dirty="0" err="1">
                <a:solidFill>
                  <a:srgbClr val="C00000"/>
                </a:solidFill>
              </a:rPr>
              <a:t>sinh</a:t>
            </a:r>
            <a:r>
              <a:rPr lang="en-US" sz="2400" i="1" dirty="0">
                <a:solidFill>
                  <a:srgbClr val="C00000"/>
                </a:solidFill>
              </a:rPr>
              <a:t>, </a:t>
            </a:r>
            <a:r>
              <a:rPr lang="en-US" sz="2400" i="1" dirty="0" err="1">
                <a:solidFill>
                  <a:srgbClr val="C00000"/>
                </a:solidFill>
              </a:rPr>
              <a:t>đi</a:t>
            </a:r>
            <a:r>
              <a:rPr lang="en-US" sz="2400" i="1" dirty="0">
                <a:solidFill>
                  <a:srgbClr val="C00000"/>
                </a:solidFill>
              </a:rPr>
              <a:t> </a:t>
            </a:r>
            <a:r>
              <a:rPr lang="en-US" sz="2400" i="1" dirty="0" err="1">
                <a:solidFill>
                  <a:srgbClr val="C00000"/>
                </a:solidFill>
              </a:rPr>
              <a:t>học</a:t>
            </a:r>
            <a:endParaRPr lang="en-US" sz="2400" i="1" dirty="0">
              <a:solidFill>
                <a:srgbClr val="C00000"/>
              </a:solidFill>
            </a:endParaRPr>
          </a:p>
        </p:txBody>
      </p:sp>
    </p:spTree>
    <p:extLst>
      <p:ext uri="{BB962C8B-B14F-4D97-AF65-F5344CB8AC3E}">
        <p14:creationId xmlns:p14="http://schemas.microsoft.com/office/powerpoint/2010/main" val="226363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039" y="1176111"/>
            <a:ext cx="5161181" cy="5632311"/>
          </a:xfrm>
          <a:prstGeom prst="rect">
            <a:avLst/>
          </a:prstGeom>
          <a:noFill/>
          <a:ln>
            <a:solidFill>
              <a:srgbClr val="0070C0"/>
            </a:solidFill>
          </a:ln>
        </p:spPr>
        <p:txBody>
          <a:bodyPr wrap="square">
            <a:spAutoFit/>
          </a:bodyPr>
          <a:lstStyle/>
          <a:p>
            <a:pPr>
              <a:lnSpc>
                <a:spcPct val="150000"/>
              </a:lnSpc>
            </a:pPr>
            <a:r>
              <a:rPr lang="en-US" sz="2400" b="1" dirty="0" err="1">
                <a:solidFill>
                  <a:srgbClr val="002060"/>
                </a:solidFill>
              </a:rPr>
              <a:t>Trò</a:t>
            </a:r>
            <a:r>
              <a:rPr lang="en-US" sz="2400" b="1" dirty="0">
                <a:solidFill>
                  <a:srgbClr val="002060"/>
                </a:solidFill>
              </a:rPr>
              <a:t> </a:t>
            </a:r>
            <a:r>
              <a:rPr lang="en-US" sz="2400" b="1" dirty="0" err="1">
                <a:solidFill>
                  <a:srgbClr val="002060"/>
                </a:solidFill>
              </a:rPr>
              <a:t>chơi</a:t>
            </a:r>
            <a:r>
              <a:rPr lang="en-US" sz="2400" b="1" dirty="0">
                <a:solidFill>
                  <a:srgbClr val="002060"/>
                </a:solidFill>
              </a:rPr>
              <a:t> TỪ CẤM (taboo)</a:t>
            </a:r>
          </a:p>
          <a:p>
            <a:pPr marL="342900" indent="-342900">
              <a:lnSpc>
                <a:spcPct val="150000"/>
              </a:lnSpc>
              <a:buFont typeface="Arial" panose="020B0604020202020204" pitchFamily="34" charset="0"/>
              <a:buChar char="•"/>
            </a:pPr>
            <a:r>
              <a:rPr lang="en-US" sz="2400" i="1" dirty="0" err="1">
                <a:solidFill>
                  <a:srgbClr val="002060"/>
                </a:solidFill>
              </a:rPr>
              <a:t>Hai</a:t>
            </a:r>
            <a:r>
              <a:rPr lang="en-US" sz="2400" i="1" dirty="0">
                <a:solidFill>
                  <a:srgbClr val="002060"/>
                </a:solidFill>
              </a:rPr>
              <a:t> </a:t>
            </a:r>
            <a:r>
              <a:rPr lang="en-US" sz="2400" i="1" dirty="0" err="1">
                <a:solidFill>
                  <a:srgbClr val="002060"/>
                </a:solidFill>
              </a:rPr>
              <a:t>người</a:t>
            </a:r>
            <a:r>
              <a:rPr lang="en-US" sz="2400" i="1" dirty="0">
                <a:solidFill>
                  <a:srgbClr val="002060"/>
                </a:solidFill>
              </a:rPr>
              <a:t> </a:t>
            </a:r>
            <a:r>
              <a:rPr lang="en-US" sz="2400" i="1" dirty="0" err="1">
                <a:solidFill>
                  <a:srgbClr val="002060"/>
                </a:solidFill>
              </a:rPr>
              <a:t>chơi</a:t>
            </a:r>
            <a:r>
              <a:rPr lang="en-US" sz="2400" i="1" dirty="0">
                <a:solidFill>
                  <a:srgbClr val="002060"/>
                </a:solidFill>
              </a:rPr>
              <a:t> </a:t>
            </a:r>
            <a:r>
              <a:rPr lang="en-US" sz="2400" i="1" dirty="0" err="1">
                <a:solidFill>
                  <a:srgbClr val="002060"/>
                </a:solidFill>
              </a:rPr>
              <a:t>dựa</a:t>
            </a:r>
            <a:r>
              <a:rPr lang="en-US" sz="2400" i="1" dirty="0">
                <a:solidFill>
                  <a:srgbClr val="002060"/>
                </a:solidFill>
              </a:rPr>
              <a:t> </a:t>
            </a:r>
            <a:r>
              <a:rPr lang="en-US" sz="2400" i="1" dirty="0" err="1">
                <a:solidFill>
                  <a:srgbClr val="002060"/>
                </a:solidFill>
              </a:rPr>
              <a:t>lưng</a:t>
            </a:r>
            <a:r>
              <a:rPr lang="en-US" sz="2400" i="1" dirty="0">
                <a:solidFill>
                  <a:srgbClr val="002060"/>
                </a:solidFill>
              </a:rPr>
              <a:t> </a:t>
            </a:r>
            <a:r>
              <a:rPr lang="en-US" sz="2400" i="1" dirty="0" err="1">
                <a:solidFill>
                  <a:srgbClr val="002060"/>
                </a:solidFill>
              </a:rPr>
              <a:t>vào</a:t>
            </a:r>
            <a:r>
              <a:rPr lang="en-US" sz="2400" i="1" dirty="0">
                <a:solidFill>
                  <a:srgbClr val="002060"/>
                </a:solidFill>
              </a:rPr>
              <a:t> </a:t>
            </a:r>
            <a:r>
              <a:rPr lang="en-US" sz="2400" i="1" dirty="0" err="1">
                <a:solidFill>
                  <a:srgbClr val="002060"/>
                </a:solidFill>
              </a:rPr>
              <a:t>nhau</a:t>
            </a:r>
            <a:r>
              <a:rPr lang="en-US" sz="2400" i="1" dirty="0">
                <a:solidFill>
                  <a:srgbClr val="002060"/>
                </a:solidFill>
              </a:rPr>
              <a:t>, </a:t>
            </a:r>
            <a:r>
              <a:rPr lang="en-US" sz="2400" i="1" dirty="0" err="1">
                <a:solidFill>
                  <a:srgbClr val="002060"/>
                </a:solidFill>
              </a:rPr>
              <a:t>một</a:t>
            </a:r>
            <a:r>
              <a:rPr lang="en-US" sz="2400" i="1" dirty="0">
                <a:solidFill>
                  <a:srgbClr val="002060"/>
                </a:solidFill>
              </a:rPr>
              <a:t> </a:t>
            </a:r>
            <a:r>
              <a:rPr lang="en-US" sz="2400" i="1" dirty="0" err="1">
                <a:solidFill>
                  <a:srgbClr val="002060"/>
                </a:solidFill>
              </a:rPr>
              <a:t>người</a:t>
            </a:r>
            <a:r>
              <a:rPr lang="en-US" sz="2400" i="1" dirty="0">
                <a:solidFill>
                  <a:srgbClr val="002060"/>
                </a:solidFill>
              </a:rPr>
              <a:t> </a:t>
            </a:r>
            <a:r>
              <a:rPr lang="en-US" sz="2400" i="1" dirty="0" err="1">
                <a:solidFill>
                  <a:srgbClr val="002060"/>
                </a:solidFill>
              </a:rPr>
              <a:t>hướng</a:t>
            </a:r>
            <a:r>
              <a:rPr lang="en-US" sz="2400" i="1" dirty="0">
                <a:solidFill>
                  <a:srgbClr val="002060"/>
                </a:solidFill>
              </a:rPr>
              <a:t> </a:t>
            </a:r>
            <a:r>
              <a:rPr lang="en-US" sz="2400" i="1" dirty="0" err="1">
                <a:solidFill>
                  <a:srgbClr val="002060"/>
                </a:solidFill>
              </a:rPr>
              <a:t>lên</a:t>
            </a:r>
            <a:r>
              <a:rPr lang="en-US" sz="2400" i="1" dirty="0">
                <a:solidFill>
                  <a:srgbClr val="002060"/>
                </a:solidFill>
              </a:rPr>
              <a:t> </a:t>
            </a:r>
            <a:r>
              <a:rPr lang="en-US" sz="2400" i="1" dirty="0" err="1">
                <a:solidFill>
                  <a:srgbClr val="002060"/>
                </a:solidFill>
              </a:rPr>
              <a:t>bảng</a:t>
            </a:r>
            <a:r>
              <a:rPr lang="en-US" sz="2400" i="1" dirty="0">
                <a:solidFill>
                  <a:srgbClr val="002060"/>
                </a:solidFill>
              </a:rPr>
              <a:t>, </a:t>
            </a:r>
            <a:r>
              <a:rPr lang="en-US" sz="2400" i="1" dirty="0" err="1">
                <a:solidFill>
                  <a:srgbClr val="002060"/>
                </a:solidFill>
              </a:rPr>
              <a:t>một</a:t>
            </a:r>
            <a:r>
              <a:rPr lang="en-US" sz="2400" i="1" dirty="0">
                <a:solidFill>
                  <a:srgbClr val="002060"/>
                </a:solidFill>
              </a:rPr>
              <a:t> </a:t>
            </a:r>
            <a:r>
              <a:rPr lang="en-US" sz="2400" i="1" dirty="0" err="1">
                <a:solidFill>
                  <a:srgbClr val="002060"/>
                </a:solidFill>
              </a:rPr>
              <a:t>người</a:t>
            </a:r>
            <a:r>
              <a:rPr lang="en-US" sz="2400" i="1" dirty="0">
                <a:solidFill>
                  <a:srgbClr val="002060"/>
                </a:solidFill>
              </a:rPr>
              <a:t> </a:t>
            </a:r>
            <a:r>
              <a:rPr lang="en-US" sz="2400" i="1" dirty="0" err="1">
                <a:solidFill>
                  <a:srgbClr val="002060"/>
                </a:solidFill>
              </a:rPr>
              <a:t>nhìn</a:t>
            </a:r>
            <a:r>
              <a:rPr lang="en-US" sz="2400" i="1" dirty="0">
                <a:solidFill>
                  <a:srgbClr val="002060"/>
                </a:solidFill>
              </a:rPr>
              <a:t> </a:t>
            </a:r>
            <a:r>
              <a:rPr lang="en-US" sz="2400" i="1" dirty="0" err="1">
                <a:solidFill>
                  <a:srgbClr val="002060"/>
                </a:solidFill>
              </a:rPr>
              <a:t>xuống</a:t>
            </a:r>
            <a:r>
              <a:rPr lang="en-US" sz="2400" i="1" dirty="0">
                <a:solidFill>
                  <a:srgbClr val="002060"/>
                </a:solidFill>
              </a:rPr>
              <a:t> </a:t>
            </a:r>
            <a:r>
              <a:rPr lang="en-US" sz="2400" i="1" dirty="0" err="1">
                <a:solidFill>
                  <a:srgbClr val="002060"/>
                </a:solidFill>
              </a:rPr>
              <a:t>lớp</a:t>
            </a:r>
            <a:r>
              <a:rPr lang="en-US" sz="2400" i="1" dirty="0">
                <a:solidFill>
                  <a:srgbClr val="002060"/>
                </a:solidFill>
              </a:rPr>
              <a:t>.</a:t>
            </a:r>
          </a:p>
          <a:p>
            <a:pPr marL="342900" indent="-342900">
              <a:lnSpc>
                <a:spcPct val="150000"/>
              </a:lnSpc>
              <a:buFont typeface="Arial" panose="020B0604020202020204" pitchFamily="34" charset="0"/>
              <a:buChar char="•"/>
            </a:pPr>
            <a:r>
              <a:rPr lang="en-US" sz="2400" i="1" dirty="0" err="1">
                <a:solidFill>
                  <a:srgbClr val="002060"/>
                </a:solidFill>
              </a:rPr>
              <a:t>Người</a:t>
            </a:r>
            <a:r>
              <a:rPr lang="en-US" sz="2400" i="1" dirty="0">
                <a:solidFill>
                  <a:srgbClr val="002060"/>
                </a:solidFill>
              </a:rPr>
              <a:t> </a:t>
            </a:r>
            <a:r>
              <a:rPr lang="en-US" sz="2400" i="1" dirty="0" err="1">
                <a:solidFill>
                  <a:srgbClr val="002060"/>
                </a:solidFill>
              </a:rPr>
              <a:t>nhìn</a:t>
            </a:r>
            <a:r>
              <a:rPr lang="en-US" sz="2400" i="1" dirty="0">
                <a:solidFill>
                  <a:srgbClr val="002060"/>
                </a:solidFill>
              </a:rPr>
              <a:t> </a:t>
            </a:r>
            <a:r>
              <a:rPr lang="en-US" sz="2400" i="1" dirty="0" err="1">
                <a:solidFill>
                  <a:srgbClr val="002060"/>
                </a:solidFill>
              </a:rPr>
              <a:t>lên</a:t>
            </a:r>
            <a:r>
              <a:rPr lang="en-US" sz="2400" i="1" dirty="0">
                <a:solidFill>
                  <a:srgbClr val="002060"/>
                </a:solidFill>
              </a:rPr>
              <a:t> </a:t>
            </a:r>
            <a:r>
              <a:rPr lang="en-US" sz="2400" i="1" dirty="0" err="1">
                <a:solidFill>
                  <a:srgbClr val="002060"/>
                </a:solidFill>
              </a:rPr>
              <a:t>bảng</a:t>
            </a:r>
            <a:r>
              <a:rPr lang="en-US" sz="2400" i="1" dirty="0">
                <a:solidFill>
                  <a:srgbClr val="002060"/>
                </a:solidFill>
              </a:rPr>
              <a:t> </a:t>
            </a:r>
            <a:r>
              <a:rPr lang="en-US" sz="2400" i="1" dirty="0" err="1">
                <a:solidFill>
                  <a:srgbClr val="002060"/>
                </a:solidFill>
              </a:rPr>
              <a:t>sẽ</a:t>
            </a:r>
            <a:r>
              <a:rPr lang="en-US" sz="2400" i="1" dirty="0">
                <a:solidFill>
                  <a:srgbClr val="002060"/>
                </a:solidFill>
              </a:rPr>
              <a:t> </a:t>
            </a:r>
            <a:r>
              <a:rPr lang="en-US" sz="2400" i="1" dirty="0" err="1">
                <a:solidFill>
                  <a:srgbClr val="002060"/>
                </a:solidFill>
              </a:rPr>
              <a:t>thấy</a:t>
            </a:r>
            <a:r>
              <a:rPr lang="en-US" sz="2400" i="1" dirty="0">
                <a:solidFill>
                  <a:srgbClr val="002060"/>
                </a:solidFill>
              </a:rPr>
              <a:t> 1 </a:t>
            </a:r>
            <a:r>
              <a:rPr lang="en-US" sz="2400" i="1" dirty="0" err="1">
                <a:solidFill>
                  <a:srgbClr val="002060"/>
                </a:solidFill>
              </a:rPr>
              <a:t>từ</a:t>
            </a:r>
            <a:r>
              <a:rPr lang="en-US" sz="2400" i="1" dirty="0">
                <a:solidFill>
                  <a:srgbClr val="002060"/>
                </a:solidFill>
              </a:rPr>
              <a:t> </a:t>
            </a:r>
            <a:r>
              <a:rPr lang="en-US" sz="2400" i="1" dirty="0" err="1">
                <a:solidFill>
                  <a:srgbClr val="002060"/>
                </a:solidFill>
              </a:rPr>
              <a:t>khóa</a:t>
            </a:r>
            <a:r>
              <a:rPr lang="en-US" sz="2400" i="1" dirty="0">
                <a:solidFill>
                  <a:srgbClr val="002060"/>
                </a:solidFill>
              </a:rPr>
              <a:t> </a:t>
            </a:r>
            <a:r>
              <a:rPr lang="en-US" sz="2400" i="1" dirty="0" err="1">
                <a:solidFill>
                  <a:srgbClr val="002060"/>
                </a:solidFill>
              </a:rPr>
              <a:t>và</a:t>
            </a:r>
            <a:r>
              <a:rPr lang="en-US" sz="2400" i="1" dirty="0">
                <a:solidFill>
                  <a:srgbClr val="002060"/>
                </a:solidFill>
              </a:rPr>
              <a:t> 3 </a:t>
            </a:r>
            <a:r>
              <a:rPr lang="en-US" sz="2400" i="1" dirty="0" err="1">
                <a:solidFill>
                  <a:srgbClr val="002060"/>
                </a:solidFill>
              </a:rPr>
              <a:t>từ</a:t>
            </a:r>
            <a:r>
              <a:rPr lang="en-US" sz="2400" i="1" dirty="0">
                <a:solidFill>
                  <a:srgbClr val="002060"/>
                </a:solidFill>
              </a:rPr>
              <a:t> </a:t>
            </a:r>
            <a:r>
              <a:rPr lang="en-US" sz="2400" i="1" dirty="0" err="1">
                <a:solidFill>
                  <a:srgbClr val="002060"/>
                </a:solidFill>
              </a:rPr>
              <a:t>cấm</a:t>
            </a:r>
            <a:r>
              <a:rPr lang="en-US" sz="2400" i="1" dirty="0">
                <a:solidFill>
                  <a:srgbClr val="002060"/>
                </a:solidFill>
              </a:rPr>
              <a:t>. </a:t>
            </a:r>
            <a:r>
              <a:rPr lang="en-US" sz="2400" i="1" dirty="0" err="1">
                <a:solidFill>
                  <a:srgbClr val="002060"/>
                </a:solidFill>
              </a:rPr>
              <a:t>Học</a:t>
            </a:r>
            <a:r>
              <a:rPr lang="en-US" sz="2400" i="1" dirty="0">
                <a:solidFill>
                  <a:srgbClr val="002060"/>
                </a:solidFill>
              </a:rPr>
              <a:t> </a:t>
            </a:r>
            <a:r>
              <a:rPr lang="en-US" sz="2400" i="1" dirty="0" err="1">
                <a:solidFill>
                  <a:srgbClr val="002060"/>
                </a:solidFill>
              </a:rPr>
              <a:t>sinh</a:t>
            </a:r>
            <a:r>
              <a:rPr lang="en-US" sz="2400" i="1" dirty="0">
                <a:solidFill>
                  <a:srgbClr val="002060"/>
                </a:solidFill>
              </a:rPr>
              <a:t> </a:t>
            </a:r>
            <a:r>
              <a:rPr lang="en-US" sz="2400" i="1" dirty="0" err="1">
                <a:solidFill>
                  <a:srgbClr val="002060"/>
                </a:solidFill>
              </a:rPr>
              <a:t>phải</a:t>
            </a:r>
            <a:r>
              <a:rPr lang="en-US" sz="2400" i="1" dirty="0">
                <a:solidFill>
                  <a:srgbClr val="002060"/>
                </a:solidFill>
              </a:rPr>
              <a:t> </a:t>
            </a:r>
            <a:r>
              <a:rPr lang="en-US" sz="2400" i="1" dirty="0" err="1">
                <a:solidFill>
                  <a:srgbClr val="002060"/>
                </a:solidFill>
              </a:rPr>
              <a:t>giải</a:t>
            </a:r>
            <a:r>
              <a:rPr lang="en-US" sz="2400" i="1" dirty="0">
                <a:solidFill>
                  <a:srgbClr val="002060"/>
                </a:solidFill>
              </a:rPr>
              <a:t> </a:t>
            </a:r>
            <a:r>
              <a:rPr lang="en-US" sz="2400" i="1" dirty="0" err="1">
                <a:solidFill>
                  <a:srgbClr val="002060"/>
                </a:solidFill>
              </a:rPr>
              <a:t>thích</a:t>
            </a:r>
            <a:r>
              <a:rPr lang="en-US" sz="2400" i="1" dirty="0">
                <a:solidFill>
                  <a:srgbClr val="002060"/>
                </a:solidFill>
              </a:rPr>
              <a:t> </a:t>
            </a:r>
            <a:r>
              <a:rPr lang="en-US" sz="2400" i="1" dirty="0" err="1">
                <a:solidFill>
                  <a:srgbClr val="002060"/>
                </a:solidFill>
              </a:rPr>
              <a:t>để</a:t>
            </a:r>
            <a:r>
              <a:rPr lang="en-US" sz="2400" i="1" dirty="0">
                <a:solidFill>
                  <a:srgbClr val="002060"/>
                </a:solidFill>
              </a:rPr>
              <a:t> </a:t>
            </a:r>
            <a:r>
              <a:rPr lang="en-US" sz="2400" i="1" dirty="0" err="1">
                <a:solidFill>
                  <a:srgbClr val="002060"/>
                </a:solidFill>
              </a:rPr>
              <a:t>bạn</a:t>
            </a:r>
            <a:r>
              <a:rPr lang="en-US" sz="2400" i="1" dirty="0">
                <a:solidFill>
                  <a:srgbClr val="002060"/>
                </a:solidFill>
              </a:rPr>
              <a:t> </a:t>
            </a:r>
            <a:r>
              <a:rPr lang="en-US" sz="2400" i="1" dirty="0" err="1">
                <a:solidFill>
                  <a:srgbClr val="002060"/>
                </a:solidFill>
              </a:rPr>
              <a:t>mình</a:t>
            </a:r>
            <a:r>
              <a:rPr lang="en-US" sz="2400" i="1" dirty="0">
                <a:solidFill>
                  <a:srgbClr val="002060"/>
                </a:solidFill>
              </a:rPr>
              <a:t> </a:t>
            </a:r>
            <a:r>
              <a:rPr lang="en-US" sz="2400" i="1" dirty="0" err="1">
                <a:solidFill>
                  <a:srgbClr val="002060"/>
                </a:solidFill>
              </a:rPr>
              <a:t>đoán</a:t>
            </a:r>
            <a:r>
              <a:rPr lang="en-US" sz="2400" i="1" dirty="0">
                <a:solidFill>
                  <a:srgbClr val="002060"/>
                </a:solidFill>
              </a:rPr>
              <a:t> </a:t>
            </a:r>
            <a:r>
              <a:rPr lang="en-US" sz="2400" i="1" dirty="0" err="1">
                <a:solidFill>
                  <a:srgbClr val="002060"/>
                </a:solidFill>
              </a:rPr>
              <a:t>được</a:t>
            </a:r>
            <a:r>
              <a:rPr lang="en-US" sz="2400" i="1" dirty="0">
                <a:solidFill>
                  <a:srgbClr val="002060"/>
                </a:solidFill>
              </a:rPr>
              <a:t> </a:t>
            </a:r>
            <a:r>
              <a:rPr lang="en-US" sz="2400" i="1" dirty="0" err="1">
                <a:solidFill>
                  <a:srgbClr val="002060"/>
                </a:solidFill>
              </a:rPr>
              <a:t>ra</a:t>
            </a:r>
            <a:r>
              <a:rPr lang="en-US" sz="2400" i="1" dirty="0">
                <a:solidFill>
                  <a:srgbClr val="002060"/>
                </a:solidFill>
              </a:rPr>
              <a:t> </a:t>
            </a:r>
            <a:r>
              <a:rPr lang="en-US" sz="2400" i="1" dirty="0" err="1">
                <a:solidFill>
                  <a:srgbClr val="002060"/>
                </a:solidFill>
              </a:rPr>
              <a:t>từ</a:t>
            </a:r>
            <a:r>
              <a:rPr lang="en-US" sz="2400" i="1" dirty="0">
                <a:solidFill>
                  <a:srgbClr val="002060"/>
                </a:solidFill>
              </a:rPr>
              <a:t> </a:t>
            </a:r>
            <a:r>
              <a:rPr lang="en-US" sz="2400" i="1" dirty="0" err="1">
                <a:solidFill>
                  <a:srgbClr val="002060"/>
                </a:solidFill>
              </a:rPr>
              <a:t>khóa</a:t>
            </a:r>
            <a:r>
              <a:rPr lang="en-US" sz="2400" i="1" dirty="0">
                <a:solidFill>
                  <a:srgbClr val="002060"/>
                </a:solidFill>
              </a:rPr>
              <a:t>.</a:t>
            </a:r>
          </a:p>
          <a:p>
            <a:pPr marL="342900" indent="-342900">
              <a:lnSpc>
                <a:spcPct val="150000"/>
              </a:lnSpc>
              <a:buFont typeface="Arial" panose="020B0604020202020204" pitchFamily="34" charset="0"/>
              <a:buChar char="•"/>
            </a:pPr>
            <a:r>
              <a:rPr lang="en-US" sz="2400" i="1" dirty="0" err="1">
                <a:solidFill>
                  <a:srgbClr val="002060"/>
                </a:solidFill>
              </a:rPr>
              <a:t>Yêu</a:t>
            </a:r>
            <a:r>
              <a:rPr lang="en-US" sz="2400" i="1" dirty="0">
                <a:solidFill>
                  <a:srgbClr val="002060"/>
                </a:solidFill>
              </a:rPr>
              <a:t> </a:t>
            </a:r>
            <a:r>
              <a:rPr lang="en-US" sz="2400" i="1" dirty="0" err="1">
                <a:solidFill>
                  <a:srgbClr val="002060"/>
                </a:solidFill>
              </a:rPr>
              <a:t>cầu</a:t>
            </a:r>
            <a:r>
              <a:rPr lang="en-US" sz="2400" i="1" dirty="0">
                <a:solidFill>
                  <a:srgbClr val="002060"/>
                </a:solidFill>
              </a:rPr>
              <a:t> </a:t>
            </a:r>
            <a:r>
              <a:rPr lang="en-US" sz="2400" i="1" dirty="0" err="1">
                <a:solidFill>
                  <a:srgbClr val="002060"/>
                </a:solidFill>
              </a:rPr>
              <a:t>trong</a:t>
            </a:r>
            <a:r>
              <a:rPr lang="en-US" sz="2400" i="1" dirty="0">
                <a:solidFill>
                  <a:srgbClr val="002060"/>
                </a:solidFill>
              </a:rPr>
              <a:t> </a:t>
            </a:r>
            <a:r>
              <a:rPr lang="en-US" sz="2400" i="1" dirty="0" err="1">
                <a:solidFill>
                  <a:srgbClr val="002060"/>
                </a:solidFill>
              </a:rPr>
              <a:t>phần</a:t>
            </a:r>
            <a:r>
              <a:rPr lang="en-US" sz="2400" i="1" dirty="0">
                <a:solidFill>
                  <a:srgbClr val="002060"/>
                </a:solidFill>
              </a:rPr>
              <a:t> </a:t>
            </a:r>
            <a:r>
              <a:rPr lang="en-US" sz="2400" i="1" dirty="0" err="1">
                <a:solidFill>
                  <a:srgbClr val="002060"/>
                </a:solidFill>
              </a:rPr>
              <a:t>giải</a:t>
            </a:r>
            <a:r>
              <a:rPr lang="en-US" sz="2400" i="1" dirty="0">
                <a:solidFill>
                  <a:srgbClr val="002060"/>
                </a:solidFill>
              </a:rPr>
              <a:t> </a:t>
            </a:r>
            <a:r>
              <a:rPr lang="en-US" sz="2400" i="1" dirty="0" err="1">
                <a:solidFill>
                  <a:srgbClr val="002060"/>
                </a:solidFill>
              </a:rPr>
              <a:t>thích</a:t>
            </a:r>
            <a:r>
              <a:rPr lang="en-US" sz="2400" i="1" dirty="0">
                <a:solidFill>
                  <a:srgbClr val="002060"/>
                </a:solidFill>
              </a:rPr>
              <a:t> </a:t>
            </a:r>
            <a:r>
              <a:rPr lang="en-US" sz="2400" i="1" dirty="0" err="1">
                <a:solidFill>
                  <a:srgbClr val="002060"/>
                </a:solidFill>
              </a:rPr>
              <a:t>không</a:t>
            </a:r>
            <a:r>
              <a:rPr lang="en-US" sz="2400" i="1" dirty="0">
                <a:solidFill>
                  <a:srgbClr val="002060"/>
                </a:solidFill>
              </a:rPr>
              <a:t> </a:t>
            </a:r>
            <a:r>
              <a:rPr lang="en-US" sz="2400" i="1" dirty="0" err="1">
                <a:solidFill>
                  <a:srgbClr val="002060"/>
                </a:solidFill>
              </a:rPr>
              <a:t>được</a:t>
            </a:r>
            <a:r>
              <a:rPr lang="en-US" sz="2400" i="1" dirty="0">
                <a:solidFill>
                  <a:srgbClr val="002060"/>
                </a:solidFill>
              </a:rPr>
              <a:t> </a:t>
            </a:r>
            <a:r>
              <a:rPr lang="en-US" sz="2400" i="1" dirty="0" err="1">
                <a:solidFill>
                  <a:srgbClr val="002060"/>
                </a:solidFill>
              </a:rPr>
              <a:t>xuất</a:t>
            </a:r>
            <a:r>
              <a:rPr lang="en-US" sz="2400" i="1" dirty="0">
                <a:solidFill>
                  <a:srgbClr val="002060"/>
                </a:solidFill>
              </a:rPr>
              <a:t> </a:t>
            </a:r>
            <a:r>
              <a:rPr lang="en-US" sz="2400" i="1" dirty="0" err="1">
                <a:solidFill>
                  <a:srgbClr val="002060"/>
                </a:solidFill>
              </a:rPr>
              <a:t>hiện</a:t>
            </a:r>
            <a:r>
              <a:rPr lang="en-US" sz="2400" i="1" dirty="0">
                <a:solidFill>
                  <a:srgbClr val="002060"/>
                </a:solidFill>
              </a:rPr>
              <a:t> </a:t>
            </a:r>
            <a:r>
              <a:rPr lang="en-US" sz="2400" i="1" dirty="0" err="1">
                <a:solidFill>
                  <a:srgbClr val="002060"/>
                </a:solidFill>
              </a:rPr>
              <a:t>từ</a:t>
            </a:r>
            <a:r>
              <a:rPr lang="en-US" sz="2400" i="1" dirty="0">
                <a:solidFill>
                  <a:srgbClr val="002060"/>
                </a:solidFill>
              </a:rPr>
              <a:t> </a:t>
            </a:r>
            <a:r>
              <a:rPr lang="en-US" sz="2400" i="1" dirty="0" err="1">
                <a:solidFill>
                  <a:srgbClr val="002060"/>
                </a:solidFill>
              </a:rPr>
              <a:t>cấm</a:t>
            </a:r>
            <a:endParaRPr lang="en-US" sz="2400" i="1" dirty="0">
              <a:solidFill>
                <a:srgbClr val="002060"/>
              </a:solidFill>
            </a:endParaRPr>
          </a:p>
        </p:txBody>
      </p:sp>
      <p:sp>
        <p:nvSpPr>
          <p:cNvPr id="5" name="Rectangle 4"/>
          <p:cNvSpPr/>
          <p:nvPr/>
        </p:nvSpPr>
        <p:spPr>
          <a:xfrm>
            <a:off x="1746913" y="285673"/>
            <a:ext cx="8993875" cy="682388"/>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KHỞI ĐỘNG</a:t>
            </a:r>
          </a:p>
        </p:txBody>
      </p:sp>
      <p:sp>
        <p:nvSpPr>
          <p:cNvPr id="2" name="Rounded Rectangle 1"/>
          <p:cNvSpPr/>
          <p:nvPr/>
        </p:nvSpPr>
        <p:spPr>
          <a:xfrm>
            <a:off x="5792338" y="1392072"/>
            <a:ext cx="1897039" cy="2443357"/>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endParaRPr lang="en-US" b="1" dirty="0">
              <a:solidFill>
                <a:srgbClr val="002060"/>
              </a:solidFill>
            </a:endParaRPr>
          </a:p>
          <a:p>
            <a:pPr algn="ctr">
              <a:lnSpc>
                <a:spcPct val="125000"/>
              </a:lnSpc>
            </a:pPr>
            <a:r>
              <a:rPr lang="en-US" b="1" dirty="0" err="1">
                <a:solidFill>
                  <a:srgbClr val="002060"/>
                </a:solidFill>
              </a:rPr>
              <a:t>Từ</a:t>
            </a:r>
            <a:r>
              <a:rPr lang="en-US" b="1" dirty="0">
                <a:solidFill>
                  <a:srgbClr val="002060"/>
                </a:solidFill>
              </a:rPr>
              <a:t> </a:t>
            </a:r>
            <a:r>
              <a:rPr lang="en-US" b="1" dirty="0" err="1">
                <a:solidFill>
                  <a:srgbClr val="002060"/>
                </a:solidFill>
              </a:rPr>
              <a:t>khóa</a:t>
            </a:r>
            <a:r>
              <a:rPr lang="en-US" b="1" dirty="0">
                <a:solidFill>
                  <a:srgbClr val="002060"/>
                </a:solidFill>
              </a:rPr>
              <a:t>: </a:t>
            </a:r>
            <a:r>
              <a:rPr lang="en-US" b="1" dirty="0">
                <a:solidFill>
                  <a:srgbClr val="FF0000"/>
                </a:solidFill>
              </a:rPr>
              <a:t>NGUYÊN THỦY</a:t>
            </a:r>
          </a:p>
          <a:p>
            <a:pPr algn="ctr">
              <a:lnSpc>
                <a:spcPct val="125000"/>
              </a:lnSpc>
            </a:pPr>
            <a:endParaRPr lang="en-US" sz="200" dirty="0">
              <a:solidFill>
                <a:srgbClr val="FF0000"/>
              </a:solidFill>
            </a:endParaRPr>
          </a:p>
          <a:p>
            <a:pPr algn="ctr">
              <a:lnSpc>
                <a:spcPct val="125000"/>
              </a:lnSpc>
            </a:pPr>
            <a:r>
              <a:rPr lang="en-US" b="1" dirty="0" err="1">
                <a:solidFill>
                  <a:srgbClr val="002060"/>
                </a:solidFill>
              </a:rPr>
              <a:t>Từ</a:t>
            </a:r>
            <a:r>
              <a:rPr lang="en-US" b="1" dirty="0">
                <a:solidFill>
                  <a:srgbClr val="002060"/>
                </a:solidFill>
              </a:rPr>
              <a:t> </a:t>
            </a:r>
            <a:r>
              <a:rPr lang="en-US" b="1" dirty="0" err="1">
                <a:solidFill>
                  <a:srgbClr val="002060"/>
                </a:solidFill>
              </a:rPr>
              <a:t>cấm</a:t>
            </a:r>
            <a:r>
              <a:rPr lang="en-US" b="1" dirty="0">
                <a:solidFill>
                  <a:srgbClr val="002060"/>
                </a:solidFill>
              </a:rPr>
              <a:t>:</a:t>
            </a:r>
          </a:p>
          <a:p>
            <a:pPr>
              <a:lnSpc>
                <a:spcPct val="125000"/>
              </a:lnSpc>
            </a:pPr>
            <a:r>
              <a:rPr lang="en-US" b="1" dirty="0">
                <a:solidFill>
                  <a:srgbClr val="7030A0"/>
                </a:solidFill>
              </a:rPr>
              <a:t>- ĐẦU TIÊN</a:t>
            </a:r>
          </a:p>
          <a:p>
            <a:pPr>
              <a:lnSpc>
                <a:spcPct val="125000"/>
              </a:lnSpc>
            </a:pPr>
            <a:r>
              <a:rPr lang="en-US" b="1" dirty="0">
                <a:solidFill>
                  <a:srgbClr val="7030A0"/>
                </a:solidFill>
              </a:rPr>
              <a:t>- LOÀI NGƯỜI</a:t>
            </a:r>
          </a:p>
          <a:p>
            <a:pPr>
              <a:lnSpc>
                <a:spcPct val="125000"/>
              </a:lnSpc>
            </a:pPr>
            <a:r>
              <a:rPr lang="en-US" b="1" dirty="0">
                <a:solidFill>
                  <a:srgbClr val="7030A0"/>
                </a:solidFill>
              </a:rPr>
              <a:t>- LỊCH SỬ</a:t>
            </a:r>
          </a:p>
          <a:p>
            <a:pPr>
              <a:lnSpc>
                <a:spcPct val="125000"/>
              </a:lnSpc>
            </a:pPr>
            <a:endParaRPr lang="en-US" dirty="0">
              <a:solidFill>
                <a:srgbClr val="FF0000"/>
              </a:solidFill>
            </a:endParaRPr>
          </a:p>
        </p:txBody>
      </p:sp>
      <p:sp>
        <p:nvSpPr>
          <p:cNvPr id="7" name="Rounded Rectangle 6"/>
          <p:cNvSpPr/>
          <p:nvPr/>
        </p:nvSpPr>
        <p:spPr>
          <a:xfrm>
            <a:off x="10000399" y="1385138"/>
            <a:ext cx="1897039" cy="241565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b="1" dirty="0" err="1">
                <a:solidFill>
                  <a:srgbClr val="002060"/>
                </a:solidFill>
              </a:rPr>
              <a:t>Từ</a:t>
            </a:r>
            <a:r>
              <a:rPr lang="en-US" b="1" dirty="0">
                <a:solidFill>
                  <a:srgbClr val="002060"/>
                </a:solidFill>
              </a:rPr>
              <a:t> </a:t>
            </a:r>
            <a:r>
              <a:rPr lang="en-US" b="1" dirty="0" err="1">
                <a:solidFill>
                  <a:srgbClr val="002060"/>
                </a:solidFill>
              </a:rPr>
              <a:t>khóa</a:t>
            </a:r>
            <a:r>
              <a:rPr lang="en-US" b="1" dirty="0">
                <a:solidFill>
                  <a:srgbClr val="002060"/>
                </a:solidFill>
              </a:rPr>
              <a:t>: </a:t>
            </a:r>
          </a:p>
          <a:p>
            <a:pPr algn="ctr">
              <a:lnSpc>
                <a:spcPct val="125000"/>
              </a:lnSpc>
            </a:pPr>
            <a:r>
              <a:rPr lang="en-US" b="1" dirty="0">
                <a:solidFill>
                  <a:srgbClr val="FF0000"/>
                </a:solidFill>
              </a:rPr>
              <a:t>KIM LOẠI</a:t>
            </a:r>
          </a:p>
          <a:p>
            <a:pPr algn="ctr">
              <a:lnSpc>
                <a:spcPct val="125000"/>
              </a:lnSpc>
            </a:pPr>
            <a:endParaRPr lang="en-US" sz="200" dirty="0">
              <a:solidFill>
                <a:srgbClr val="FF0000"/>
              </a:solidFill>
            </a:endParaRPr>
          </a:p>
          <a:p>
            <a:pPr algn="ctr">
              <a:lnSpc>
                <a:spcPct val="125000"/>
              </a:lnSpc>
            </a:pPr>
            <a:r>
              <a:rPr lang="en-US" b="1" dirty="0" err="1">
                <a:solidFill>
                  <a:srgbClr val="002060"/>
                </a:solidFill>
              </a:rPr>
              <a:t>Từ</a:t>
            </a:r>
            <a:r>
              <a:rPr lang="en-US" b="1" dirty="0">
                <a:solidFill>
                  <a:srgbClr val="002060"/>
                </a:solidFill>
              </a:rPr>
              <a:t> </a:t>
            </a:r>
            <a:r>
              <a:rPr lang="en-US" b="1" dirty="0" err="1">
                <a:solidFill>
                  <a:srgbClr val="002060"/>
                </a:solidFill>
              </a:rPr>
              <a:t>cấm</a:t>
            </a:r>
            <a:r>
              <a:rPr lang="en-US" b="1" dirty="0">
                <a:solidFill>
                  <a:srgbClr val="002060"/>
                </a:solidFill>
              </a:rPr>
              <a:t>:</a:t>
            </a:r>
          </a:p>
          <a:p>
            <a:pPr>
              <a:lnSpc>
                <a:spcPct val="125000"/>
              </a:lnSpc>
            </a:pPr>
            <a:r>
              <a:rPr lang="en-US" b="1" dirty="0">
                <a:solidFill>
                  <a:srgbClr val="7030A0"/>
                </a:solidFill>
              </a:rPr>
              <a:t>- CỨNG</a:t>
            </a:r>
          </a:p>
          <a:p>
            <a:pPr>
              <a:lnSpc>
                <a:spcPct val="125000"/>
              </a:lnSpc>
            </a:pPr>
            <a:r>
              <a:rPr lang="en-US" b="1" dirty="0">
                <a:solidFill>
                  <a:srgbClr val="7030A0"/>
                </a:solidFill>
              </a:rPr>
              <a:t>- CÔNG CỤ</a:t>
            </a:r>
          </a:p>
          <a:p>
            <a:pPr>
              <a:lnSpc>
                <a:spcPct val="125000"/>
              </a:lnSpc>
            </a:pPr>
            <a:r>
              <a:rPr lang="en-US" b="1" dirty="0">
                <a:solidFill>
                  <a:srgbClr val="7030A0"/>
                </a:solidFill>
              </a:rPr>
              <a:t>- ĐỒ ĐÁ</a:t>
            </a:r>
          </a:p>
        </p:txBody>
      </p:sp>
      <p:sp>
        <p:nvSpPr>
          <p:cNvPr id="8" name="Rounded Rectangle 7"/>
          <p:cNvSpPr/>
          <p:nvPr/>
        </p:nvSpPr>
        <p:spPr>
          <a:xfrm>
            <a:off x="7896368" y="1419775"/>
            <a:ext cx="1897039" cy="241565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b="1" dirty="0" err="1">
                <a:solidFill>
                  <a:srgbClr val="002060"/>
                </a:solidFill>
              </a:rPr>
              <a:t>Từ</a:t>
            </a:r>
            <a:r>
              <a:rPr lang="en-US" b="1" dirty="0">
                <a:solidFill>
                  <a:srgbClr val="002060"/>
                </a:solidFill>
              </a:rPr>
              <a:t> </a:t>
            </a:r>
            <a:r>
              <a:rPr lang="en-US" b="1" dirty="0" err="1">
                <a:solidFill>
                  <a:srgbClr val="002060"/>
                </a:solidFill>
              </a:rPr>
              <a:t>khóa</a:t>
            </a:r>
            <a:r>
              <a:rPr lang="en-US" b="1" dirty="0">
                <a:solidFill>
                  <a:srgbClr val="002060"/>
                </a:solidFill>
              </a:rPr>
              <a:t>: </a:t>
            </a:r>
            <a:endParaRPr lang="en-US" dirty="0">
              <a:solidFill>
                <a:srgbClr val="002060"/>
              </a:solidFill>
            </a:endParaRPr>
          </a:p>
          <a:p>
            <a:pPr algn="ctr">
              <a:lnSpc>
                <a:spcPct val="125000"/>
              </a:lnSpc>
            </a:pPr>
            <a:r>
              <a:rPr lang="en-US" b="1" dirty="0">
                <a:solidFill>
                  <a:srgbClr val="FF0000"/>
                </a:solidFill>
              </a:rPr>
              <a:t>THỊ TỘC</a:t>
            </a:r>
          </a:p>
          <a:p>
            <a:pPr algn="ctr">
              <a:lnSpc>
                <a:spcPct val="125000"/>
              </a:lnSpc>
            </a:pPr>
            <a:endParaRPr lang="en-US" sz="200" dirty="0">
              <a:solidFill>
                <a:srgbClr val="FF0000"/>
              </a:solidFill>
            </a:endParaRPr>
          </a:p>
          <a:p>
            <a:pPr algn="ctr">
              <a:lnSpc>
                <a:spcPct val="125000"/>
              </a:lnSpc>
            </a:pPr>
            <a:r>
              <a:rPr lang="en-US" b="1" dirty="0" err="1">
                <a:solidFill>
                  <a:srgbClr val="002060"/>
                </a:solidFill>
              </a:rPr>
              <a:t>Từ</a:t>
            </a:r>
            <a:r>
              <a:rPr lang="en-US" b="1" dirty="0">
                <a:solidFill>
                  <a:srgbClr val="002060"/>
                </a:solidFill>
              </a:rPr>
              <a:t> </a:t>
            </a:r>
            <a:r>
              <a:rPr lang="en-US" b="1" dirty="0" err="1">
                <a:solidFill>
                  <a:srgbClr val="002060"/>
                </a:solidFill>
              </a:rPr>
              <a:t>cấm</a:t>
            </a:r>
            <a:r>
              <a:rPr lang="en-US" b="1" dirty="0">
                <a:solidFill>
                  <a:srgbClr val="002060"/>
                </a:solidFill>
              </a:rPr>
              <a:t>:</a:t>
            </a:r>
          </a:p>
          <a:p>
            <a:pPr>
              <a:lnSpc>
                <a:spcPct val="125000"/>
              </a:lnSpc>
            </a:pPr>
            <a:r>
              <a:rPr lang="en-US" b="1" dirty="0">
                <a:solidFill>
                  <a:srgbClr val="7030A0"/>
                </a:solidFill>
              </a:rPr>
              <a:t>- NHÓM NGƯỜI</a:t>
            </a:r>
          </a:p>
          <a:p>
            <a:pPr>
              <a:lnSpc>
                <a:spcPct val="125000"/>
              </a:lnSpc>
            </a:pPr>
            <a:r>
              <a:rPr lang="en-US" b="1" dirty="0">
                <a:solidFill>
                  <a:srgbClr val="7030A0"/>
                </a:solidFill>
              </a:rPr>
              <a:t>- GIA ĐÌNH</a:t>
            </a:r>
          </a:p>
          <a:p>
            <a:pPr>
              <a:lnSpc>
                <a:spcPct val="125000"/>
              </a:lnSpc>
            </a:pPr>
            <a:r>
              <a:rPr lang="en-US" b="1" dirty="0">
                <a:solidFill>
                  <a:srgbClr val="7030A0"/>
                </a:solidFill>
              </a:rPr>
              <a:t>- TỔ CHỨC</a:t>
            </a:r>
          </a:p>
        </p:txBody>
      </p:sp>
      <p:sp>
        <p:nvSpPr>
          <p:cNvPr id="9" name="Rounded Rectangle 8"/>
          <p:cNvSpPr/>
          <p:nvPr/>
        </p:nvSpPr>
        <p:spPr>
          <a:xfrm>
            <a:off x="5823047" y="4122440"/>
            <a:ext cx="1897039" cy="241565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b="1" dirty="0" err="1">
                <a:solidFill>
                  <a:srgbClr val="002060"/>
                </a:solidFill>
              </a:rPr>
              <a:t>Từ</a:t>
            </a:r>
            <a:r>
              <a:rPr lang="en-US" b="1" dirty="0">
                <a:solidFill>
                  <a:srgbClr val="002060"/>
                </a:solidFill>
              </a:rPr>
              <a:t> </a:t>
            </a:r>
            <a:r>
              <a:rPr lang="en-US" b="1" dirty="0" err="1">
                <a:solidFill>
                  <a:srgbClr val="002060"/>
                </a:solidFill>
              </a:rPr>
              <a:t>khóa</a:t>
            </a:r>
            <a:r>
              <a:rPr lang="en-US" b="1" dirty="0">
                <a:solidFill>
                  <a:srgbClr val="002060"/>
                </a:solidFill>
              </a:rPr>
              <a:t>: </a:t>
            </a:r>
          </a:p>
          <a:p>
            <a:pPr algn="ctr">
              <a:lnSpc>
                <a:spcPct val="125000"/>
              </a:lnSpc>
            </a:pPr>
            <a:r>
              <a:rPr lang="en-US" b="1" dirty="0">
                <a:solidFill>
                  <a:srgbClr val="FF0000"/>
                </a:solidFill>
              </a:rPr>
              <a:t>NHÀ NƯỚC</a:t>
            </a:r>
          </a:p>
          <a:p>
            <a:pPr algn="ctr">
              <a:lnSpc>
                <a:spcPct val="125000"/>
              </a:lnSpc>
            </a:pPr>
            <a:endParaRPr lang="en-US" sz="200" dirty="0">
              <a:solidFill>
                <a:srgbClr val="FF0000"/>
              </a:solidFill>
            </a:endParaRPr>
          </a:p>
          <a:p>
            <a:pPr algn="ctr">
              <a:lnSpc>
                <a:spcPct val="125000"/>
              </a:lnSpc>
            </a:pPr>
            <a:r>
              <a:rPr lang="en-US" b="1" dirty="0" err="1">
                <a:solidFill>
                  <a:srgbClr val="002060"/>
                </a:solidFill>
              </a:rPr>
              <a:t>Từ</a:t>
            </a:r>
            <a:r>
              <a:rPr lang="en-US" b="1" dirty="0">
                <a:solidFill>
                  <a:srgbClr val="002060"/>
                </a:solidFill>
              </a:rPr>
              <a:t> </a:t>
            </a:r>
            <a:r>
              <a:rPr lang="en-US" b="1" dirty="0" err="1">
                <a:solidFill>
                  <a:srgbClr val="002060"/>
                </a:solidFill>
              </a:rPr>
              <a:t>cấm</a:t>
            </a:r>
            <a:r>
              <a:rPr lang="en-US" b="1" dirty="0">
                <a:solidFill>
                  <a:srgbClr val="002060"/>
                </a:solidFill>
              </a:rPr>
              <a:t>:</a:t>
            </a:r>
          </a:p>
          <a:p>
            <a:pPr>
              <a:lnSpc>
                <a:spcPct val="125000"/>
              </a:lnSpc>
            </a:pPr>
            <a:r>
              <a:rPr lang="en-US" b="1" dirty="0">
                <a:solidFill>
                  <a:srgbClr val="7030A0"/>
                </a:solidFill>
              </a:rPr>
              <a:t>- GIAI CẤP</a:t>
            </a:r>
          </a:p>
          <a:p>
            <a:pPr>
              <a:lnSpc>
                <a:spcPct val="125000"/>
              </a:lnSpc>
            </a:pPr>
            <a:r>
              <a:rPr lang="en-US" b="1" dirty="0">
                <a:solidFill>
                  <a:srgbClr val="7030A0"/>
                </a:solidFill>
              </a:rPr>
              <a:t>- PHÂN HÓA</a:t>
            </a:r>
          </a:p>
          <a:p>
            <a:pPr>
              <a:lnSpc>
                <a:spcPct val="125000"/>
              </a:lnSpc>
            </a:pPr>
            <a:r>
              <a:rPr lang="en-US" b="1" dirty="0">
                <a:solidFill>
                  <a:srgbClr val="7030A0"/>
                </a:solidFill>
              </a:rPr>
              <a:t>- THỐNG TRỊ</a:t>
            </a:r>
          </a:p>
        </p:txBody>
      </p:sp>
      <p:sp>
        <p:nvSpPr>
          <p:cNvPr id="10" name="Rounded Rectangle 9"/>
          <p:cNvSpPr/>
          <p:nvPr/>
        </p:nvSpPr>
        <p:spPr>
          <a:xfrm>
            <a:off x="10031108" y="4087803"/>
            <a:ext cx="1897039" cy="241565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b="1" dirty="0" err="1">
                <a:solidFill>
                  <a:srgbClr val="002060"/>
                </a:solidFill>
              </a:rPr>
              <a:t>Từ</a:t>
            </a:r>
            <a:r>
              <a:rPr lang="en-US" b="1" dirty="0">
                <a:solidFill>
                  <a:srgbClr val="002060"/>
                </a:solidFill>
              </a:rPr>
              <a:t> </a:t>
            </a:r>
            <a:r>
              <a:rPr lang="en-US" b="1" dirty="0" err="1">
                <a:solidFill>
                  <a:srgbClr val="002060"/>
                </a:solidFill>
              </a:rPr>
              <a:t>khóa</a:t>
            </a:r>
            <a:r>
              <a:rPr lang="en-US" b="1" dirty="0">
                <a:solidFill>
                  <a:srgbClr val="002060"/>
                </a:solidFill>
              </a:rPr>
              <a:t>: </a:t>
            </a:r>
          </a:p>
          <a:p>
            <a:pPr algn="ctr">
              <a:lnSpc>
                <a:spcPct val="125000"/>
              </a:lnSpc>
            </a:pPr>
            <a:r>
              <a:rPr lang="en-US" b="1" dirty="0">
                <a:solidFill>
                  <a:srgbClr val="FF0000"/>
                </a:solidFill>
              </a:rPr>
              <a:t>NÔNG NGHIỆP</a:t>
            </a:r>
          </a:p>
          <a:p>
            <a:pPr algn="ctr">
              <a:lnSpc>
                <a:spcPct val="125000"/>
              </a:lnSpc>
            </a:pPr>
            <a:endParaRPr lang="en-US" sz="200" dirty="0">
              <a:solidFill>
                <a:srgbClr val="FF0000"/>
              </a:solidFill>
            </a:endParaRPr>
          </a:p>
          <a:p>
            <a:pPr algn="ctr">
              <a:lnSpc>
                <a:spcPct val="125000"/>
              </a:lnSpc>
            </a:pPr>
            <a:r>
              <a:rPr lang="en-US" b="1" dirty="0" err="1">
                <a:solidFill>
                  <a:srgbClr val="002060"/>
                </a:solidFill>
              </a:rPr>
              <a:t>Từ</a:t>
            </a:r>
            <a:r>
              <a:rPr lang="en-US" b="1" dirty="0">
                <a:solidFill>
                  <a:srgbClr val="002060"/>
                </a:solidFill>
              </a:rPr>
              <a:t> </a:t>
            </a:r>
            <a:r>
              <a:rPr lang="en-US" b="1" dirty="0" err="1">
                <a:solidFill>
                  <a:srgbClr val="002060"/>
                </a:solidFill>
              </a:rPr>
              <a:t>cấm</a:t>
            </a:r>
            <a:r>
              <a:rPr lang="en-US" b="1" dirty="0">
                <a:solidFill>
                  <a:srgbClr val="002060"/>
                </a:solidFill>
              </a:rPr>
              <a:t>:</a:t>
            </a:r>
          </a:p>
          <a:p>
            <a:pPr>
              <a:lnSpc>
                <a:spcPct val="125000"/>
              </a:lnSpc>
            </a:pPr>
            <a:r>
              <a:rPr lang="en-US" b="1" dirty="0">
                <a:solidFill>
                  <a:srgbClr val="7030A0"/>
                </a:solidFill>
              </a:rPr>
              <a:t>- TRỒNG TRỌT</a:t>
            </a:r>
          </a:p>
          <a:p>
            <a:pPr>
              <a:lnSpc>
                <a:spcPct val="125000"/>
              </a:lnSpc>
            </a:pPr>
            <a:r>
              <a:rPr lang="en-US" b="1" dirty="0">
                <a:solidFill>
                  <a:srgbClr val="7030A0"/>
                </a:solidFill>
              </a:rPr>
              <a:t>- KINH TẾ</a:t>
            </a:r>
          </a:p>
          <a:p>
            <a:pPr>
              <a:lnSpc>
                <a:spcPct val="125000"/>
              </a:lnSpc>
            </a:pPr>
            <a:r>
              <a:rPr lang="en-US" b="1" dirty="0">
                <a:solidFill>
                  <a:srgbClr val="7030A0"/>
                </a:solidFill>
              </a:rPr>
              <a:t>- TRỒNG LÚA</a:t>
            </a:r>
          </a:p>
        </p:txBody>
      </p:sp>
      <p:sp>
        <p:nvSpPr>
          <p:cNvPr id="11" name="Rounded Rectangle 10"/>
          <p:cNvSpPr/>
          <p:nvPr/>
        </p:nvSpPr>
        <p:spPr>
          <a:xfrm>
            <a:off x="7927077" y="4122440"/>
            <a:ext cx="1897039" cy="2415654"/>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b="1" dirty="0" err="1">
                <a:solidFill>
                  <a:srgbClr val="002060"/>
                </a:solidFill>
              </a:rPr>
              <a:t>Từ</a:t>
            </a:r>
            <a:r>
              <a:rPr lang="en-US" b="1" dirty="0">
                <a:solidFill>
                  <a:srgbClr val="002060"/>
                </a:solidFill>
              </a:rPr>
              <a:t> </a:t>
            </a:r>
            <a:r>
              <a:rPr lang="en-US" b="1" dirty="0" err="1">
                <a:solidFill>
                  <a:srgbClr val="002060"/>
                </a:solidFill>
              </a:rPr>
              <a:t>khóa</a:t>
            </a:r>
            <a:r>
              <a:rPr lang="en-US" b="1" dirty="0">
                <a:solidFill>
                  <a:srgbClr val="002060"/>
                </a:solidFill>
              </a:rPr>
              <a:t>: </a:t>
            </a:r>
          </a:p>
          <a:p>
            <a:pPr algn="ctr">
              <a:lnSpc>
                <a:spcPct val="125000"/>
              </a:lnSpc>
            </a:pPr>
            <a:r>
              <a:rPr lang="en-US" b="1" dirty="0">
                <a:solidFill>
                  <a:srgbClr val="FF0000"/>
                </a:solidFill>
              </a:rPr>
              <a:t>AI CẬP</a:t>
            </a:r>
          </a:p>
          <a:p>
            <a:pPr algn="ctr">
              <a:lnSpc>
                <a:spcPct val="125000"/>
              </a:lnSpc>
            </a:pPr>
            <a:endParaRPr lang="en-US" sz="200" dirty="0">
              <a:solidFill>
                <a:srgbClr val="FF0000"/>
              </a:solidFill>
            </a:endParaRPr>
          </a:p>
          <a:p>
            <a:pPr algn="ctr">
              <a:lnSpc>
                <a:spcPct val="125000"/>
              </a:lnSpc>
            </a:pPr>
            <a:r>
              <a:rPr lang="en-US" b="1" dirty="0" err="1">
                <a:solidFill>
                  <a:srgbClr val="002060"/>
                </a:solidFill>
              </a:rPr>
              <a:t>Từ</a:t>
            </a:r>
            <a:r>
              <a:rPr lang="en-US" b="1" dirty="0">
                <a:solidFill>
                  <a:srgbClr val="002060"/>
                </a:solidFill>
              </a:rPr>
              <a:t> </a:t>
            </a:r>
            <a:r>
              <a:rPr lang="en-US" b="1" dirty="0" err="1">
                <a:solidFill>
                  <a:srgbClr val="002060"/>
                </a:solidFill>
              </a:rPr>
              <a:t>cấm</a:t>
            </a:r>
            <a:r>
              <a:rPr lang="en-US" b="1" dirty="0">
                <a:solidFill>
                  <a:srgbClr val="002060"/>
                </a:solidFill>
              </a:rPr>
              <a:t>:</a:t>
            </a:r>
          </a:p>
          <a:p>
            <a:pPr>
              <a:lnSpc>
                <a:spcPct val="125000"/>
              </a:lnSpc>
            </a:pPr>
            <a:r>
              <a:rPr lang="en-US" b="1" dirty="0">
                <a:solidFill>
                  <a:srgbClr val="7030A0"/>
                </a:solidFill>
              </a:rPr>
              <a:t>- CHÂU PHI</a:t>
            </a:r>
          </a:p>
          <a:p>
            <a:pPr>
              <a:lnSpc>
                <a:spcPct val="125000"/>
              </a:lnSpc>
            </a:pPr>
            <a:r>
              <a:rPr lang="en-US" b="1" dirty="0">
                <a:solidFill>
                  <a:srgbClr val="7030A0"/>
                </a:solidFill>
              </a:rPr>
              <a:t>- KIM TỰ THÁP</a:t>
            </a:r>
          </a:p>
          <a:p>
            <a:pPr>
              <a:lnSpc>
                <a:spcPct val="125000"/>
              </a:lnSpc>
            </a:pPr>
            <a:r>
              <a:rPr lang="en-US" b="1" dirty="0">
                <a:solidFill>
                  <a:srgbClr val="7030A0"/>
                </a:solidFill>
              </a:rPr>
              <a:t>- XÁC ƯỚP</a:t>
            </a:r>
          </a:p>
        </p:txBody>
      </p:sp>
    </p:spTree>
    <p:extLst>
      <p:ext uri="{BB962C8B-B14F-4D97-AF65-F5344CB8AC3E}">
        <p14:creationId xmlns:p14="http://schemas.microsoft.com/office/powerpoint/2010/main" val="413781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3752" y="259307"/>
            <a:ext cx="11030494" cy="655093"/>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rgbClr val="002060"/>
                </a:solidFill>
              </a:rPr>
              <a:t>1. </a:t>
            </a:r>
            <a:r>
              <a:rPr lang="en-AU" sz="2800" b="1" dirty="0" err="1">
                <a:solidFill>
                  <a:srgbClr val="002060"/>
                </a:solidFill>
              </a:rPr>
              <a:t>Điều</a:t>
            </a:r>
            <a:r>
              <a:rPr lang="en-AU" sz="2800" b="1" dirty="0">
                <a:solidFill>
                  <a:srgbClr val="002060"/>
                </a:solidFill>
              </a:rPr>
              <a:t> </a:t>
            </a:r>
            <a:r>
              <a:rPr lang="en-AU" sz="2800" b="1" dirty="0" err="1">
                <a:solidFill>
                  <a:srgbClr val="002060"/>
                </a:solidFill>
              </a:rPr>
              <a:t>kiện</a:t>
            </a:r>
            <a:r>
              <a:rPr lang="en-AU" sz="2800" b="1" dirty="0">
                <a:solidFill>
                  <a:srgbClr val="002060"/>
                </a:solidFill>
              </a:rPr>
              <a:t> </a:t>
            </a:r>
            <a:r>
              <a:rPr lang="en-AU" sz="2800" b="1" dirty="0" err="1">
                <a:solidFill>
                  <a:srgbClr val="002060"/>
                </a:solidFill>
              </a:rPr>
              <a:t>tự</a:t>
            </a:r>
            <a:r>
              <a:rPr lang="en-AU" sz="2800" b="1" dirty="0">
                <a:solidFill>
                  <a:srgbClr val="002060"/>
                </a:solidFill>
              </a:rPr>
              <a:t> </a:t>
            </a:r>
            <a:r>
              <a:rPr lang="en-AU" sz="2800" b="1" dirty="0" err="1">
                <a:solidFill>
                  <a:srgbClr val="002060"/>
                </a:solidFill>
              </a:rPr>
              <a:t>nhiên</a:t>
            </a:r>
            <a:r>
              <a:rPr lang="en-AU" sz="2800" b="1" dirty="0">
                <a:solidFill>
                  <a:srgbClr val="002060"/>
                </a:solidFill>
              </a:rPr>
              <a:t> </a:t>
            </a:r>
            <a:r>
              <a:rPr lang="en-AU" sz="2800" b="1" dirty="0" err="1">
                <a:solidFill>
                  <a:srgbClr val="002060"/>
                </a:solidFill>
              </a:rPr>
              <a:t>của</a:t>
            </a:r>
            <a:r>
              <a:rPr lang="en-AU" sz="2800" b="1" dirty="0">
                <a:solidFill>
                  <a:srgbClr val="002060"/>
                </a:solidFill>
              </a:rPr>
              <a:t> Ai </a:t>
            </a:r>
            <a:r>
              <a:rPr lang="en-AU" sz="2800" b="1" dirty="0" err="1">
                <a:solidFill>
                  <a:srgbClr val="002060"/>
                </a:solidFill>
              </a:rPr>
              <a:t>Cập</a:t>
            </a:r>
            <a:r>
              <a:rPr lang="en-AU" sz="2800" b="1" dirty="0">
                <a:solidFill>
                  <a:srgbClr val="002060"/>
                </a:solidFill>
              </a:rPr>
              <a:t> </a:t>
            </a:r>
            <a:r>
              <a:rPr lang="en-AU" sz="2800" b="1" dirty="0" err="1">
                <a:solidFill>
                  <a:srgbClr val="002060"/>
                </a:solidFill>
              </a:rPr>
              <a:t>cổ</a:t>
            </a:r>
            <a:r>
              <a:rPr lang="en-AU" sz="2800" b="1" dirty="0">
                <a:solidFill>
                  <a:srgbClr val="002060"/>
                </a:solidFill>
              </a:rPr>
              <a:t> </a:t>
            </a:r>
            <a:r>
              <a:rPr lang="en-AU" sz="2800" b="1" dirty="0" err="1">
                <a:solidFill>
                  <a:srgbClr val="002060"/>
                </a:solidFill>
              </a:rPr>
              <a:t>đại</a:t>
            </a:r>
            <a:endParaRPr lang="en-US" sz="2800" b="1" dirty="0">
              <a:solidFill>
                <a:srgbClr val="002060"/>
              </a:solidFill>
            </a:endParaRPr>
          </a:p>
        </p:txBody>
      </p:sp>
      <p:sp>
        <p:nvSpPr>
          <p:cNvPr id="4" name="Rectangle 3"/>
          <p:cNvSpPr/>
          <p:nvPr/>
        </p:nvSpPr>
        <p:spPr>
          <a:xfrm>
            <a:off x="943555" y="1265942"/>
            <a:ext cx="5236396" cy="5595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002060"/>
                </a:solidFill>
              </a:rPr>
              <a:t>Nhiệm</a:t>
            </a:r>
            <a:r>
              <a:rPr lang="en-US" sz="2400" b="1" i="1" dirty="0">
                <a:solidFill>
                  <a:srgbClr val="002060"/>
                </a:solidFill>
              </a:rPr>
              <a:t> </a:t>
            </a:r>
            <a:r>
              <a:rPr lang="en-US" sz="2400" b="1" i="1" dirty="0" err="1">
                <a:solidFill>
                  <a:srgbClr val="002060"/>
                </a:solidFill>
              </a:rPr>
              <a:t>vụ</a:t>
            </a:r>
            <a:r>
              <a:rPr lang="en-US" sz="2400" b="1" i="1" dirty="0">
                <a:solidFill>
                  <a:srgbClr val="002060"/>
                </a:solidFill>
              </a:rPr>
              <a:t> 1 (</a:t>
            </a:r>
            <a:r>
              <a:rPr lang="en-US" sz="2400" b="1" i="1" dirty="0" err="1">
                <a:solidFill>
                  <a:srgbClr val="002060"/>
                </a:solidFill>
              </a:rPr>
              <a:t>làm</a:t>
            </a:r>
            <a:r>
              <a:rPr lang="en-US" sz="2400" b="1" i="1" dirty="0">
                <a:solidFill>
                  <a:srgbClr val="002060"/>
                </a:solidFill>
              </a:rPr>
              <a:t> </a:t>
            </a:r>
            <a:r>
              <a:rPr lang="en-US" sz="2400" b="1" i="1" dirty="0" err="1">
                <a:solidFill>
                  <a:srgbClr val="002060"/>
                </a:solidFill>
              </a:rPr>
              <a:t>việc</a:t>
            </a:r>
            <a:r>
              <a:rPr lang="en-US" sz="2400" b="1" i="1" dirty="0">
                <a:solidFill>
                  <a:srgbClr val="002060"/>
                </a:solidFill>
              </a:rPr>
              <a:t> </a:t>
            </a:r>
            <a:r>
              <a:rPr lang="en-US" sz="2400" b="1" i="1" dirty="0" err="1">
                <a:solidFill>
                  <a:srgbClr val="002060"/>
                </a:solidFill>
              </a:rPr>
              <a:t>cá</a:t>
            </a:r>
            <a:r>
              <a:rPr lang="en-US" sz="2400" b="1" i="1" dirty="0">
                <a:solidFill>
                  <a:srgbClr val="002060"/>
                </a:solidFill>
              </a:rPr>
              <a:t> </a:t>
            </a:r>
            <a:r>
              <a:rPr lang="en-US" sz="2400" b="1" i="1" dirty="0" err="1">
                <a:solidFill>
                  <a:srgbClr val="002060"/>
                </a:solidFill>
              </a:rPr>
              <a:t>nhân</a:t>
            </a:r>
            <a:r>
              <a:rPr lang="en-US" sz="2400" b="1" i="1" dirty="0">
                <a:solidFill>
                  <a:srgbClr val="002060"/>
                </a:solidFill>
              </a:rPr>
              <a:t>) – 10 </a:t>
            </a:r>
            <a:r>
              <a:rPr lang="en-US" sz="2400" b="1" i="1" dirty="0" err="1">
                <a:solidFill>
                  <a:srgbClr val="002060"/>
                </a:solidFill>
              </a:rPr>
              <a:t>phút</a:t>
            </a:r>
            <a:endParaRPr lang="en-US" sz="2400" b="1" i="1" dirty="0">
              <a:solidFill>
                <a:srgbClr val="002060"/>
              </a:solidFill>
            </a:endParaRPr>
          </a:p>
        </p:txBody>
      </p:sp>
      <p:sp>
        <p:nvSpPr>
          <p:cNvPr id="8" name="Rectangle 7"/>
          <p:cNvSpPr/>
          <p:nvPr/>
        </p:nvSpPr>
        <p:spPr>
          <a:xfrm>
            <a:off x="638342" y="2166694"/>
            <a:ext cx="5846823" cy="1012585"/>
          </a:xfrm>
          <a:prstGeom prst="rect">
            <a:avLst/>
          </a:prstGeom>
          <a:solidFill>
            <a:schemeClr val="bg1"/>
          </a:solidFill>
        </p:spPr>
        <p:txBody>
          <a:bodyPr wrap="square">
            <a:spAutoFit/>
          </a:bodyPr>
          <a:lstStyle/>
          <a:p>
            <a:pPr algn="just">
              <a:lnSpc>
                <a:spcPct val="115000"/>
              </a:lnSpc>
              <a:spcAft>
                <a:spcPts val="1000"/>
              </a:spcAft>
            </a:pPr>
            <a:r>
              <a:rPr lang="en-US" sz="2600" dirty="0" err="1">
                <a:latin typeface="Calibri" panose="020F0502020204030204" pitchFamily="34" charset="0"/>
                <a:ea typeface="Calibri" panose="020F0502020204030204" pitchFamily="34" charset="0"/>
                <a:cs typeface="Calibri" panose="020F0502020204030204" pitchFamily="34" charset="0"/>
              </a:rPr>
              <a:t>Hoàn</a:t>
            </a:r>
            <a:r>
              <a:rPr lang="en-US" sz="2600" dirty="0">
                <a:latin typeface="Calibri" panose="020F0502020204030204" pitchFamily="34" charset="0"/>
                <a:ea typeface="Calibri" panose="020F0502020204030204" pitchFamily="34" charset="0"/>
                <a:cs typeface="Calibri" panose="020F0502020204030204" pitchFamily="34" charset="0"/>
              </a:rPr>
              <a:t> </a:t>
            </a:r>
            <a:r>
              <a:rPr lang="en-US" sz="2600" dirty="0" err="1">
                <a:latin typeface="Calibri" panose="020F0502020204030204" pitchFamily="34" charset="0"/>
                <a:ea typeface="Calibri" panose="020F0502020204030204" pitchFamily="34" charset="0"/>
                <a:cs typeface="Calibri" panose="020F0502020204030204" pitchFamily="34" charset="0"/>
              </a:rPr>
              <a:t>thành</a:t>
            </a:r>
            <a:r>
              <a:rPr lang="en-US" sz="2600" dirty="0">
                <a:latin typeface="Calibri" panose="020F0502020204030204" pitchFamily="34" charset="0"/>
                <a:ea typeface="Calibri" panose="020F0502020204030204" pitchFamily="34" charset="0"/>
                <a:cs typeface="Calibri" panose="020F0502020204030204" pitchFamily="34" charset="0"/>
              </a:rPr>
              <a:t> </a:t>
            </a:r>
            <a:r>
              <a:rPr lang="en-US" sz="2600" dirty="0" err="1">
                <a:latin typeface="Calibri" panose="020F0502020204030204" pitchFamily="34" charset="0"/>
                <a:ea typeface="Calibri" panose="020F0502020204030204" pitchFamily="34" charset="0"/>
                <a:cs typeface="Calibri" panose="020F0502020204030204" pitchFamily="34" charset="0"/>
              </a:rPr>
              <a:t>phiếu</a:t>
            </a:r>
            <a:r>
              <a:rPr lang="en-US" sz="2600" dirty="0">
                <a:latin typeface="Calibri" panose="020F0502020204030204" pitchFamily="34" charset="0"/>
                <a:ea typeface="Calibri" panose="020F0502020204030204" pitchFamily="34" charset="0"/>
                <a:cs typeface="Calibri" panose="020F0502020204030204" pitchFamily="34" charset="0"/>
              </a:rPr>
              <a:t> </a:t>
            </a:r>
            <a:r>
              <a:rPr lang="en-US" sz="2600" dirty="0" err="1">
                <a:latin typeface="Calibri" panose="020F0502020204030204" pitchFamily="34" charset="0"/>
                <a:ea typeface="Calibri" panose="020F0502020204030204" pitchFamily="34" charset="0"/>
                <a:cs typeface="Calibri" panose="020F0502020204030204" pitchFamily="34" charset="0"/>
              </a:rPr>
              <a:t>bài</a:t>
            </a:r>
            <a:r>
              <a:rPr lang="en-US" sz="2600" dirty="0">
                <a:latin typeface="Calibri" panose="020F0502020204030204" pitchFamily="34" charset="0"/>
                <a:ea typeface="Calibri" panose="020F0502020204030204" pitchFamily="34" charset="0"/>
                <a:cs typeface="Calibri" panose="020F0502020204030204" pitchFamily="34" charset="0"/>
              </a:rPr>
              <a:t> </a:t>
            </a:r>
            <a:r>
              <a:rPr lang="en-US" sz="2600" dirty="0" err="1">
                <a:latin typeface="Calibri" panose="020F0502020204030204" pitchFamily="34" charset="0"/>
                <a:ea typeface="Calibri" panose="020F0502020204030204" pitchFamily="34" charset="0"/>
                <a:cs typeface="Calibri" panose="020F0502020204030204" pitchFamily="34" charset="0"/>
              </a:rPr>
              <a:t>tập</a:t>
            </a:r>
            <a:r>
              <a:rPr lang="en-US" sz="2600" dirty="0">
                <a:latin typeface="Calibri" panose="020F0502020204030204" pitchFamily="34" charset="0"/>
                <a:ea typeface="Calibri" panose="020F0502020204030204" pitchFamily="34" charset="0"/>
                <a:cs typeface="Calibri" panose="020F0502020204030204" pitchFamily="34" charset="0"/>
              </a:rPr>
              <a:t> </a:t>
            </a:r>
            <a:r>
              <a:rPr lang="en-US" sz="2600" dirty="0" err="1">
                <a:latin typeface="Calibri" panose="020F0502020204030204" pitchFamily="34" charset="0"/>
                <a:ea typeface="Calibri" panose="020F0502020204030204" pitchFamily="34" charset="0"/>
                <a:cs typeface="Calibri" panose="020F0502020204030204" pitchFamily="34" charset="0"/>
              </a:rPr>
              <a:t>số</a:t>
            </a:r>
            <a:r>
              <a:rPr lang="en-US" sz="2600" dirty="0">
                <a:latin typeface="Calibri" panose="020F0502020204030204" pitchFamily="34" charset="0"/>
                <a:ea typeface="Calibri" panose="020F0502020204030204" pitchFamily="34" charset="0"/>
                <a:cs typeface="Calibri" panose="020F0502020204030204" pitchFamily="34" charset="0"/>
              </a:rPr>
              <a:t> 1 </a:t>
            </a:r>
            <a:r>
              <a:rPr lang="en-US" sz="2600" dirty="0" err="1">
                <a:latin typeface="Calibri" panose="020F0502020204030204" pitchFamily="34" charset="0"/>
                <a:ea typeface="Calibri" panose="020F0502020204030204" pitchFamily="34" charset="0"/>
                <a:cs typeface="Calibri" panose="020F0502020204030204" pitchFamily="34" charset="0"/>
              </a:rPr>
              <a:t>để</a:t>
            </a:r>
            <a:r>
              <a:rPr lang="en-US" sz="2600" dirty="0">
                <a:latin typeface="Calibri" panose="020F0502020204030204" pitchFamily="34" charset="0"/>
                <a:ea typeface="Calibri" panose="020F0502020204030204" pitchFamily="34" charset="0"/>
                <a:cs typeface="Calibri" panose="020F0502020204030204" pitchFamily="34" charset="0"/>
              </a:rPr>
              <a:t> </a:t>
            </a:r>
            <a:r>
              <a:rPr lang="en-US" sz="2600" dirty="0" err="1">
                <a:latin typeface="Calibri" panose="020F0502020204030204" pitchFamily="34" charset="0"/>
                <a:ea typeface="Calibri" panose="020F0502020204030204" pitchFamily="34" charset="0"/>
                <a:cs typeface="Calibri" panose="020F0502020204030204" pitchFamily="34" charset="0"/>
              </a:rPr>
              <a:t>tìm</a:t>
            </a:r>
            <a:r>
              <a:rPr lang="en-US" sz="2600" dirty="0">
                <a:latin typeface="Calibri" panose="020F0502020204030204" pitchFamily="34" charset="0"/>
                <a:ea typeface="Calibri" panose="020F0502020204030204" pitchFamily="34" charset="0"/>
                <a:cs typeface="Calibri" panose="020F0502020204030204" pitchFamily="34" charset="0"/>
              </a:rPr>
              <a:t> </a:t>
            </a:r>
            <a:r>
              <a:rPr lang="en-US" sz="2600" dirty="0" err="1">
                <a:latin typeface="Calibri" panose="020F0502020204030204" pitchFamily="34" charset="0"/>
                <a:ea typeface="Calibri" panose="020F0502020204030204" pitchFamily="34" charset="0"/>
                <a:cs typeface="Calibri" panose="020F0502020204030204" pitchFamily="34" charset="0"/>
              </a:rPr>
              <a:t>hiểu</a:t>
            </a:r>
            <a:r>
              <a:rPr lang="en-US" sz="2600" dirty="0">
                <a:latin typeface="Calibri" panose="020F0502020204030204" pitchFamily="34" charset="0"/>
                <a:ea typeface="Calibri" panose="020F0502020204030204" pitchFamily="34" charset="0"/>
                <a:cs typeface="Calibri" panose="020F0502020204030204" pitchFamily="34" charset="0"/>
              </a:rPr>
              <a:t> </a:t>
            </a:r>
            <a:r>
              <a:rPr lang="en-US" sz="2600" dirty="0" err="1">
                <a:latin typeface="Calibri" panose="020F0502020204030204" pitchFamily="34" charset="0"/>
                <a:ea typeface="Calibri" panose="020F0502020204030204" pitchFamily="34" charset="0"/>
                <a:cs typeface="Calibri" panose="020F0502020204030204" pitchFamily="34" charset="0"/>
              </a:rPr>
              <a:t>về</a:t>
            </a:r>
            <a:r>
              <a:rPr lang="en-US" sz="2600" dirty="0">
                <a:latin typeface="Calibri" panose="020F0502020204030204" pitchFamily="34" charset="0"/>
                <a:ea typeface="Calibri" panose="020F0502020204030204" pitchFamily="34" charset="0"/>
                <a:cs typeface="Calibri" panose="020F0502020204030204" pitchFamily="34" charset="0"/>
              </a:rPr>
              <a:t> </a:t>
            </a:r>
            <a:r>
              <a:rPr lang="en-US" sz="2600" dirty="0" err="1">
                <a:latin typeface="Calibri" panose="020F0502020204030204" pitchFamily="34" charset="0"/>
                <a:ea typeface="Calibri" panose="020F0502020204030204" pitchFamily="34" charset="0"/>
                <a:cs typeface="Calibri" panose="020F0502020204030204" pitchFamily="34" charset="0"/>
              </a:rPr>
              <a:t>điều</a:t>
            </a:r>
            <a:r>
              <a:rPr lang="en-US" sz="2600" dirty="0">
                <a:latin typeface="Calibri" panose="020F0502020204030204" pitchFamily="34" charset="0"/>
                <a:ea typeface="Calibri" panose="020F0502020204030204" pitchFamily="34" charset="0"/>
                <a:cs typeface="Calibri" panose="020F0502020204030204" pitchFamily="34" charset="0"/>
              </a:rPr>
              <a:t> </a:t>
            </a:r>
            <a:r>
              <a:rPr lang="en-US" sz="2600" dirty="0" err="1">
                <a:latin typeface="Calibri" panose="020F0502020204030204" pitchFamily="34" charset="0"/>
                <a:ea typeface="Calibri" panose="020F0502020204030204" pitchFamily="34" charset="0"/>
                <a:cs typeface="Calibri" panose="020F0502020204030204" pitchFamily="34" charset="0"/>
              </a:rPr>
              <a:t>kiện</a:t>
            </a:r>
            <a:r>
              <a:rPr lang="en-US" sz="2600" dirty="0">
                <a:latin typeface="Calibri" panose="020F0502020204030204" pitchFamily="34" charset="0"/>
                <a:ea typeface="Calibri" panose="020F0502020204030204" pitchFamily="34" charset="0"/>
                <a:cs typeface="Calibri" panose="020F0502020204030204" pitchFamily="34" charset="0"/>
              </a:rPr>
              <a:t> </a:t>
            </a:r>
            <a:r>
              <a:rPr lang="en-US" sz="2600" dirty="0" err="1">
                <a:latin typeface="Calibri" panose="020F0502020204030204" pitchFamily="34" charset="0"/>
                <a:ea typeface="Calibri" panose="020F0502020204030204" pitchFamily="34" charset="0"/>
                <a:cs typeface="Calibri" panose="020F0502020204030204" pitchFamily="34" charset="0"/>
              </a:rPr>
              <a:t>tự</a:t>
            </a:r>
            <a:r>
              <a:rPr lang="en-US" sz="2600" dirty="0">
                <a:latin typeface="Calibri" panose="020F0502020204030204" pitchFamily="34" charset="0"/>
                <a:ea typeface="Calibri" panose="020F0502020204030204" pitchFamily="34" charset="0"/>
                <a:cs typeface="Calibri" panose="020F0502020204030204" pitchFamily="34" charset="0"/>
              </a:rPr>
              <a:t> </a:t>
            </a:r>
            <a:r>
              <a:rPr lang="en-US" sz="2600" dirty="0" err="1">
                <a:latin typeface="Calibri" panose="020F0502020204030204" pitchFamily="34" charset="0"/>
                <a:ea typeface="Calibri" panose="020F0502020204030204" pitchFamily="34" charset="0"/>
                <a:cs typeface="Calibri" panose="020F0502020204030204" pitchFamily="34" charset="0"/>
              </a:rPr>
              <a:t>nhiên</a:t>
            </a:r>
            <a:r>
              <a:rPr lang="en-US" sz="2600" dirty="0">
                <a:latin typeface="Calibri" panose="020F0502020204030204" pitchFamily="34" charset="0"/>
                <a:ea typeface="Calibri" panose="020F0502020204030204" pitchFamily="34" charset="0"/>
                <a:cs typeface="Calibri" panose="020F0502020204030204" pitchFamily="34" charset="0"/>
              </a:rPr>
              <a:t> </a:t>
            </a:r>
            <a:r>
              <a:rPr lang="en-US" sz="2600" dirty="0" err="1">
                <a:latin typeface="Calibri" panose="020F0502020204030204" pitchFamily="34" charset="0"/>
                <a:ea typeface="Calibri" panose="020F0502020204030204" pitchFamily="34" charset="0"/>
                <a:cs typeface="Calibri" panose="020F0502020204030204" pitchFamily="34" charset="0"/>
              </a:rPr>
              <a:t>của</a:t>
            </a:r>
            <a:r>
              <a:rPr lang="en-US" sz="2600" dirty="0">
                <a:latin typeface="Calibri" panose="020F0502020204030204" pitchFamily="34" charset="0"/>
                <a:ea typeface="Calibri" panose="020F0502020204030204" pitchFamily="34" charset="0"/>
                <a:cs typeface="Calibri" panose="020F0502020204030204" pitchFamily="34" charset="0"/>
              </a:rPr>
              <a:t> Ai </a:t>
            </a:r>
            <a:r>
              <a:rPr lang="en-US" sz="2600" dirty="0" err="1">
                <a:latin typeface="Calibri" panose="020F0502020204030204" pitchFamily="34" charset="0"/>
                <a:ea typeface="Calibri" panose="020F0502020204030204" pitchFamily="34" charset="0"/>
                <a:cs typeface="Calibri" panose="020F0502020204030204" pitchFamily="34" charset="0"/>
              </a:rPr>
              <a:t>Cập</a:t>
            </a:r>
            <a:r>
              <a:rPr lang="en-US" sz="2600" dirty="0">
                <a:latin typeface="Calibri" panose="020F0502020204030204" pitchFamily="34" charset="0"/>
                <a:ea typeface="Calibri" panose="020F0502020204030204" pitchFamily="34" charset="0"/>
                <a:cs typeface="Calibri" panose="020F0502020204030204" pitchFamily="34" charset="0"/>
              </a:rPr>
              <a:t>.</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7233313" y="1265942"/>
            <a:ext cx="4612944" cy="5325927"/>
          </a:xfrm>
          <a:prstGeom prst="rect">
            <a:avLst/>
          </a:prstGeom>
        </p:spPr>
      </p:pic>
      <p:pic>
        <p:nvPicPr>
          <p:cNvPr id="2" name="Picture 1"/>
          <p:cNvPicPr>
            <a:picLocks noChangeAspect="1"/>
          </p:cNvPicPr>
          <p:nvPr/>
        </p:nvPicPr>
        <p:blipFill>
          <a:blip r:embed="rId3"/>
          <a:stretch>
            <a:fillRect/>
          </a:stretch>
        </p:blipFill>
        <p:spPr>
          <a:xfrm>
            <a:off x="2228922" y="3343428"/>
            <a:ext cx="2548128" cy="3248441"/>
          </a:xfrm>
          <a:prstGeom prst="rect">
            <a:avLst/>
          </a:prstGeom>
        </p:spPr>
      </p:pic>
    </p:spTree>
    <p:extLst>
      <p:ext uri="{BB962C8B-B14F-4D97-AF65-F5344CB8AC3E}">
        <p14:creationId xmlns:p14="http://schemas.microsoft.com/office/powerpoint/2010/main" val="51556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3752" y="1130936"/>
            <a:ext cx="10984173" cy="5278368"/>
          </a:xfrm>
          <a:prstGeom prst="rect">
            <a:avLst/>
          </a:prstGeom>
          <a:solidFill>
            <a:schemeClr val="bg1"/>
          </a:solidFill>
        </p:spPr>
        <p:txBody>
          <a:bodyPr wrap="square">
            <a:spAutoFit/>
          </a:bodyPr>
          <a:lstStyle/>
          <a:p>
            <a:pPr marL="457200" indent="-457200" algn="just">
              <a:lnSpc>
                <a:spcPct val="150000"/>
              </a:lnSpc>
              <a:spcAft>
                <a:spcPts val="1000"/>
              </a:spcAft>
              <a:buFont typeface="Arial" panose="020B0604020202020204" pitchFamily="34" charset="0"/>
              <a:buChar char="•"/>
            </a:pPr>
            <a:r>
              <a:rPr lang="en-AU" sz="26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Vị</a:t>
            </a:r>
            <a:r>
              <a:rPr lang="en-AU" sz="26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trí</a:t>
            </a:r>
            <a:r>
              <a:rPr lang="en-AU" sz="26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Ai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Cập</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cổ</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đại</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là</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vùng</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đất</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thuộc</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Đông</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Bắc</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châu</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Phi.</a:t>
            </a:r>
          </a:p>
          <a:p>
            <a:pPr marL="457200" indent="-457200" algn="just">
              <a:lnSpc>
                <a:spcPct val="150000"/>
              </a:lnSpc>
              <a:spcAft>
                <a:spcPts val="1000"/>
              </a:spcAft>
              <a:buFont typeface="Arial" panose="020B0604020202020204" pitchFamily="34" charset="0"/>
              <a:buChar char="•"/>
            </a:pP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Điều</a:t>
            </a:r>
            <a:r>
              <a:rPr lang="en-AU" sz="26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kiện</a:t>
            </a:r>
            <a:r>
              <a:rPr lang="en-AU" sz="26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tự</a:t>
            </a:r>
            <a:r>
              <a:rPr lang="en-AU" sz="26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nhiên</a:t>
            </a:r>
            <a:r>
              <a:rPr lang="en-AU" sz="26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phía</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Bắc</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là</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đồng</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bằng</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châu</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thổ</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sông</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Nile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Hạ</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Ai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Cập</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phía</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Nam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là</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Thượng</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Ai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Cập</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vùng</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đất</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dài</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hẹp</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chủ</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yếu</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là</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cồn</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cát</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Nước</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sông</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Nin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hàng</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năm</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dâng</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tràn</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2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bờ</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để</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lại</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lớp</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phù</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sa</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màu</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mỡ</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thuận</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lợi</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canh</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tác</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nông</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nghiệp</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457200" indent="-457200" algn="just">
              <a:lnSpc>
                <a:spcPct val="150000"/>
              </a:lnSpc>
              <a:spcAft>
                <a:spcPts val="1000"/>
              </a:spcAft>
              <a:buFont typeface="Arial" panose="020B0604020202020204" pitchFamily="34" charset="0"/>
              <a:buChar char="•"/>
            </a:pPr>
            <a:r>
              <a:rPr lang="en-AU" sz="26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Hoạt</a:t>
            </a:r>
            <a:r>
              <a:rPr lang="en-AU" sz="26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động</a:t>
            </a:r>
            <a:r>
              <a:rPr lang="en-AU" sz="26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kinh</a:t>
            </a:r>
            <a:r>
              <a:rPr lang="en-AU" sz="26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b="1" i="1" dirty="0" err="1">
                <a:solidFill>
                  <a:srgbClr val="002060"/>
                </a:solidFill>
                <a:latin typeface="Calibri" panose="020F0502020204030204" pitchFamily="34" charset="0"/>
                <a:ea typeface="Calibri" panose="020F0502020204030204" pitchFamily="34" charset="0"/>
                <a:cs typeface="Calibri" panose="020F0502020204030204" pitchFamily="34" charset="0"/>
              </a:rPr>
              <a:t>tế</a:t>
            </a:r>
            <a:r>
              <a:rPr lang="en-AU" sz="2600" b="1" i="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sản</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xuất</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nông</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nghiệp</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thủ</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công</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nghiệp</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gốm</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dệt</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vải</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thương</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nghiệp</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buôn</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bán</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giữa</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Thượng</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và</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Hạ</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Ai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Cập</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 </a:t>
            </a:r>
          </a:p>
          <a:p>
            <a:pPr algn="just">
              <a:lnSpc>
                <a:spcPct val="150000"/>
              </a:lnSpc>
              <a:spcAft>
                <a:spcPts val="1000"/>
              </a:spcAft>
            </a:pPr>
            <a:r>
              <a:rPr lang="en-AU" sz="2600" b="1" dirty="0">
                <a:solidFill>
                  <a:srgbClr val="002060"/>
                </a:solidFill>
                <a:latin typeface="Calibri" panose="020F0502020204030204" pitchFamily="34" charset="0"/>
                <a:ea typeface="Calibri" panose="020F0502020204030204" pitchFamily="34" charset="0"/>
                <a:cs typeface="Calibri" panose="020F0502020204030204" pitchFamily="34" charset="0"/>
              </a:rPr>
              <a:t>=&gt;</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Cuộc</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sống</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ngày</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càng</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ổn</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định</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no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đủ</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của</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cải</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dư</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2060"/>
                </a:solidFill>
                <a:latin typeface="Calibri" panose="020F0502020204030204" pitchFamily="34" charset="0"/>
                <a:ea typeface="Calibri" panose="020F0502020204030204" pitchFamily="34" charset="0"/>
                <a:cs typeface="Calibri" panose="020F0502020204030204" pitchFamily="34" charset="0"/>
              </a:rPr>
              <a:t>thừa</a:t>
            </a:r>
            <a:r>
              <a:rPr lang="en-AU" sz="26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2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147445" y="286603"/>
            <a:ext cx="9856785" cy="655093"/>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rgbClr val="002060"/>
                </a:solidFill>
              </a:rPr>
              <a:t>1. </a:t>
            </a:r>
            <a:r>
              <a:rPr lang="en-AU" sz="2800" b="1" dirty="0" err="1">
                <a:solidFill>
                  <a:srgbClr val="002060"/>
                </a:solidFill>
              </a:rPr>
              <a:t>Điều</a:t>
            </a:r>
            <a:r>
              <a:rPr lang="en-AU" sz="2800" b="1" dirty="0">
                <a:solidFill>
                  <a:srgbClr val="002060"/>
                </a:solidFill>
              </a:rPr>
              <a:t> </a:t>
            </a:r>
            <a:r>
              <a:rPr lang="en-AU" sz="2800" b="1" dirty="0" err="1">
                <a:solidFill>
                  <a:srgbClr val="002060"/>
                </a:solidFill>
              </a:rPr>
              <a:t>kiện</a:t>
            </a:r>
            <a:r>
              <a:rPr lang="en-AU" sz="2800" b="1" dirty="0">
                <a:solidFill>
                  <a:srgbClr val="002060"/>
                </a:solidFill>
              </a:rPr>
              <a:t> </a:t>
            </a:r>
            <a:r>
              <a:rPr lang="en-AU" sz="2800" b="1" dirty="0" err="1">
                <a:solidFill>
                  <a:srgbClr val="002060"/>
                </a:solidFill>
              </a:rPr>
              <a:t>tự</a:t>
            </a:r>
            <a:r>
              <a:rPr lang="en-AU" sz="2800" b="1" dirty="0">
                <a:solidFill>
                  <a:srgbClr val="002060"/>
                </a:solidFill>
              </a:rPr>
              <a:t> </a:t>
            </a:r>
            <a:r>
              <a:rPr lang="en-AU" sz="2800" b="1" dirty="0" err="1">
                <a:solidFill>
                  <a:srgbClr val="002060"/>
                </a:solidFill>
              </a:rPr>
              <a:t>nhiên</a:t>
            </a:r>
            <a:r>
              <a:rPr lang="en-AU" sz="2800" b="1" dirty="0">
                <a:solidFill>
                  <a:srgbClr val="002060"/>
                </a:solidFill>
              </a:rPr>
              <a:t> </a:t>
            </a:r>
            <a:r>
              <a:rPr lang="en-AU" sz="2800" b="1" dirty="0" err="1">
                <a:solidFill>
                  <a:srgbClr val="002060"/>
                </a:solidFill>
              </a:rPr>
              <a:t>của</a:t>
            </a:r>
            <a:r>
              <a:rPr lang="en-AU" sz="2800" b="1" dirty="0">
                <a:solidFill>
                  <a:srgbClr val="002060"/>
                </a:solidFill>
              </a:rPr>
              <a:t> Ai </a:t>
            </a:r>
            <a:r>
              <a:rPr lang="en-AU" sz="2800" b="1" dirty="0" err="1">
                <a:solidFill>
                  <a:srgbClr val="002060"/>
                </a:solidFill>
              </a:rPr>
              <a:t>Cập</a:t>
            </a:r>
            <a:endParaRPr lang="en-US" sz="2800" b="1" dirty="0">
              <a:solidFill>
                <a:srgbClr val="002060"/>
              </a:solidFill>
            </a:endParaRPr>
          </a:p>
        </p:txBody>
      </p:sp>
    </p:spTree>
    <p:extLst>
      <p:ext uri="{BB962C8B-B14F-4D97-AF65-F5344CB8AC3E}">
        <p14:creationId xmlns:p14="http://schemas.microsoft.com/office/powerpoint/2010/main" val="3404557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3415" y="1375980"/>
            <a:ext cx="10504844" cy="1938992"/>
          </a:xfrm>
          <a:prstGeom prst="rect">
            <a:avLst/>
          </a:prstGeom>
          <a:solidFill>
            <a:schemeClr val="bg1"/>
          </a:solidFill>
        </p:spPr>
        <p:txBody>
          <a:bodyPr wrap="square">
            <a:spAutoFit/>
          </a:bodyPr>
          <a:lstStyle/>
          <a:p>
            <a:pPr algn="just">
              <a:lnSpc>
                <a:spcPct val="150000"/>
              </a:lnSpc>
            </a:pPr>
            <a:r>
              <a:rPr lang="en-US" sz="2800" b="1" i="1" dirty="0" err="1">
                <a:solidFill>
                  <a:srgbClr val="002060"/>
                </a:solidFill>
              </a:rPr>
              <a:t>Nhiệm</a:t>
            </a:r>
            <a:r>
              <a:rPr lang="en-US" sz="2800" b="1" i="1" dirty="0">
                <a:solidFill>
                  <a:srgbClr val="002060"/>
                </a:solidFill>
              </a:rPr>
              <a:t> </a:t>
            </a:r>
            <a:r>
              <a:rPr lang="en-US" sz="2800" b="1" i="1" dirty="0" err="1">
                <a:solidFill>
                  <a:srgbClr val="002060"/>
                </a:solidFill>
              </a:rPr>
              <a:t>vụ</a:t>
            </a:r>
            <a:r>
              <a:rPr lang="en-US" sz="2800" b="1" i="1" dirty="0">
                <a:solidFill>
                  <a:srgbClr val="002060"/>
                </a:solidFill>
              </a:rPr>
              <a:t>: (</a:t>
            </a:r>
            <a:r>
              <a:rPr lang="en-US" sz="2800" b="1" i="1" dirty="0" err="1">
                <a:solidFill>
                  <a:srgbClr val="002060"/>
                </a:solidFill>
              </a:rPr>
              <a:t>làm</a:t>
            </a:r>
            <a:r>
              <a:rPr lang="en-US" sz="2800" b="1" i="1" dirty="0">
                <a:solidFill>
                  <a:srgbClr val="002060"/>
                </a:solidFill>
              </a:rPr>
              <a:t> </a:t>
            </a:r>
            <a:r>
              <a:rPr lang="en-US" sz="2800" b="1" i="1" dirty="0" err="1">
                <a:solidFill>
                  <a:srgbClr val="002060"/>
                </a:solidFill>
              </a:rPr>
              <a:t>việc</a:t>
            </a:r>
            <a:r>
              <a:rPr lang="en-US" sz="2800" b="1" i="1" dirty="0">
                <a:solidFill>
                  <a:srgbClr val="002060"/>
                </a:solidFill>
              </a:rPr>
              <a:t> </a:t>
            </a:r>
            <a:r>
              <a:rPr lang="en-US" sz="2800" b="1" i="1" dirty="0" err="1">
                <a:solidFill>
                  <a:srgbClr val="002060"/>
                </a:solidFill>
              </a:rPr>
              <a:t>theo</a:t>
            </a:r>
            <a:r>
              <a:rPr lang="en-US" sz="2800" b="1" i="1" dirty="0">
                <a:solidFill>
                  <a:srgbClr val="002060"/>
                </a:solidFill>
              </a:rPr>
              <a:t> </a:t>
            </a:r>
            <a:r>
              <a:rPr lang="en-US" sz="2800" b="1" i="1" dirty="0" err="1">
                <a:solidFill>
                  <a:srgbClr val="002060"/>
                </a:solidFill>
              </a:rPr>
              <a:t>cặp</a:t>
            </a:r>
            <a:r>
              <a:rPr lang="en-US" sz="2800" b="1" i="1" dirty="0">
                <a:solidFill>
                  <a:srgbClr val="002060"/>
                </a:solidFill>
              </a:rPr>
              <a:t>) – 5 </a:t>
            </a:r>
            <a:r>
              <a:rPr lang="en-US" sz="2800" b="1" i="1" dirty="0" err="1">
                <a:solidFill>
                  <a:srgbClr val="002060"/>
                </a:solidFill>
              </a:rPr>
              <a:t>phút</a:t>
            </a:r>
            <a:endParaRPr lang="en-US" sz="2800" b="1" i="1" dirty="0">
              <a:solidFill>
                <a:srgbClr val="002060"/>
              </a:solidFill>
            </a:endParaRPr>
          </a:p>
          <a:p>
            <a:pPr algn="just">
              <a:lnSpc>
                <a:spcPct val="150000"/>
              </a:lnSpc>
            </a:pPr>
            <a:r>
              <a:rPr lang="en-AU" sz="2600" i="1" dirty="0" err="1"/>
              <a:t>Dựa</a:t>
            </a:r>
            <a:r>
              <a:rPr lang="en-AU" sz="2600" i="1" dirty="0"/>
              <a:t> </a:t>
            </a:r>
            <a:r>
              <a:rPr lang="en-AU" sz="2600" i="1" dirty="0" err="1"/>
              <a:t>vào</a:t>
            </a:r>
            <a:r>
              <a:rPr lang="en-AU" sz="2600" i="1" dirty="0"/>
              <a:t> </a:t>
            </a:r>
            <a:r>
              <a:rPr lang="en-AU" sz="2600" i="1" dirty="0" err="1"/>
              <a:t>tài</a:t>
            </a:r>
            <a:r>
              <a:rPr lang="en-AU" sz="2600" i="1" dirty="0"/>
              <a:t> </a:t>
            </a:r>
            <a:r>
              <a:rPr lang="en-AU" sz="2600" i="1" dirty="0" err="1"/>
              <a:t>liệu</a:t>
            </a:r>
            <a:r>
              <a:rPr lang="en-AU" sz="2600" i="1" dirty="0"/>
              <a:t> </a:t>
            </a:r>
            <a:r>
              <a:rPr lang="en-AU" sz="2600" i="1" dirty="0" err="1"/>
              <a:t>trong</a:t>
            </a:r>
            <a:r>
              <a:rPr lang="en-AU" sz="2600" i="1" dirty="0"/>
              <a:t> </a:t>
            </a:r>
            <a:r>
              <a:rPr lang="en-AU" sz="2600" i="1" dirty="0" err="1"/>
              <a:t>sách</a:t>
            </a:r>
            <a:r>
              <a:rPr lang="en-AU" sz="2600" i="1" dirty="0"/>
              <a:t> </a:t>
            </a:r>
            <a:r>
              <a:rPr lang="en-AU" sz="2600" i="1" dirty="0" err="1"/>
              <a:t>giáo</a:t>
            </a:r>
            <a:r>
              <a:rPr lang="en-AU" sz="2600" i="1" dirty="0"/>
              <a:t> </a:t>
            </a:r>
            <a:r>
              <a:rPr lang="en-AU" sz="2600" i="1" dirty="0" err="1"/>
              <a:t>khoa</a:t>
            </a:r>
            <a:r>
              <a:rPr lang="en-AU" sz="2600" i="1" dirty="0"/>
              <a:t>, </a:t>
            </a:r>
            <a:r>
              <a:rPr lang="en-AU" sz="2600" i="1" dirty="0" err="1"/>
              <a:t>tóm</a:t>
            </a:r>
            <a:r>
              <a:rPr lang="en-AU" sz="2600" i="1" dirty="0"/>
              <a:t> </a:t>
            </a:r>
            <a:r>
              <a:rPr lang="en-AU" sz="2600" i="1" dirty="0" err="1"/>
              <a:t>tắt</a:t>
            </a:r>
            <a:r>
              <a:rPr lang="en-AU" sz="2600" i="1" dirty="0"/>
              <a:t> </a:t>
            </a:r>
            <a:r>
              <a:rPr lang="en-AU" sz="2600" i="1" dirty="0" err="1"/>
              <a:t>vào</a:t>
            </a:r>
            <a:r>
              <a:rPr lang="en-AU" sz="2600" i="1" dirty="0"/>
              <a:t> </a:t>
            </a:r>
            <a:r>
              <a:rPr lang="en-AU" sz="2600" i="1" dirty="0" err="1"/>
              <a:t>vở</a:t>
            </a:r>
            <a:r>
              <a:rPr lang="en-AU" sz="2600" i="1" dirty="0"/>
              <a:t> </a:t>
            </a:r>
            <a:r>
              <a:rPr lang="en-AU" sz="2600" i="1" dirty="0" err="1"/>
              <a:t>quá</a:t>
            </a:r>
            <a:r>
              <a:rPr lang="en-AU" sz="2600" i="1" dirty="0"/>
              <a:t> </a:t>
            </a:r>
            <a:r>
              <a:rPr lang="en-AU" sz="2600" i="1" dirty="0" err="1"/>
              <a:t>trình</a:t>
            </a:r>
            <a:r>
              <a:rPr lang="en-AU" sz="2600" i="1" dirty="0"/>
              <a:t> </a:t>
            </a:r>
            <a:r>
              <a:rPr lang="en-AU" sz="2600" i="1" dirty="0" err="1"/>
              <a:t>hình</a:t>
            </a:r>
            <a:r>
              <a:rPr lang="en-AU" sz="2600" i="1" dirty="0"/>
              <a:t> </a:t>
            </a:r>
            <a:r>
              <a:rPr lang="en-AU" sz="2600" i="1" dirty="0" err="1"/>
              <a:t>thành</a:t>
            </a:r>
            <a:r>
              <a:rPr lang="en-AU" sz="2600" i="1" dirty="0"/>
              <a:t> </a:t>
            </a:r>
            <a:r>
              <a:rPr lang="en-AU" sz="2600" i="1" dirty="0" err="1"/>
              <a:t>nhà</a:t>
            </a:r>
            <a:r>
              <a:rPr lang="en-AU" sz="2600" i="1" dirty="0"/>
              <a:t> </a:t>
            </a:r>
            <a:r>
              <a:rPr lang="en-AU" sz="2600" i="1" dirty="0" err="1"/>
              <a:t>nước</a:t>
            </a:r>
            <a:r>
              <a:rPr lang="en-AU" sz="2600" i="1" dirty="0"/>
              <a:t> Ai </a:t>
            </a:r>
            <a:r>
              <a:rPr lang="en-AU" sz="2600" i="1" dirty="0" err="1"/>
              <a:t>Cập</a:t>
            </a:r>
            <a:r>
              <a:rPr lang="en-AU" sz="2600" i="1" dirty="0"/>
              <a:t> </a:t>
            </a:r>
            <a:r>
              <a:rPr lang="en-AU" sz="2600" i="1" dirty="0" err="1"/>
              <a:t>cổ</a:t>
            </a:r>
            <a:r>
              <a:rPr lang="en-AU" sz="2600" i="1" dirty="0"/>
              <a:t> </a:t>
            </a:r>
            <a:r>
              <a:rPr lang="en-AU" sz="2600" i="1" dirty="0" err="1"/>
              <a:t>đại</a:t>
            </a:r>
            <a:endParaRPr lang="en-US" sz="2600" i="1" dirty="0"/>
          </a:p>
        </p:txBody>
      </p:sp>
      <p:sp>
        <p:nvSpPr>
          <p:cNvPr id="10" name="Rectangle 9"/>
          <p:cNvSpPr/>
          <p:nvPr/>
        </p:nvSpPr>
        <p:spPr>
          <a:xfrm>
            <a:off x="1147445" y="286603"/>
            <a:ext cx="9856785" cy="774711"/>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000"/>
              </a:spcAft>
            </a:pPr>
            <a:r>
              <a:rPr lang="en-A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2. </a:t>
            </a: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Quá</a:t>
            </a:r>
            <a:r>
              <a:rPr lang="en-A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trình</a:t>
            </a:r>
            <a:r>
              <a:rPr lang="en-A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hình</a:t>
            </a:r>
            <a:r>
              <a:rPr lang="en-A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thành</a:t>
            </a:r>
            <a:r>
              <a:rPr lang="en-A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nhà</a:t>
            </a:r>
            <a:r>
              <a:rPr lang="en-A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nước</a:t>
            </a:r>
            <a:r>
              <a:rPr lang="en-A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Ai </a:t>
            </a: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Cập</a:t>
            </a:r>
            <a:r>
              <a:rPr lang="en-A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cổ</a:t>
            </a:r>
            <a:r>
              <a:rPr lang="en-A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đại</a:t>
            </a:r>
            <a:endParaRPr lang="en-US"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75837" y="3629638"/>
            <a:ext cx="5742930" cy="2737341"/>
          </a:xfrm>
          <a:prstGeom prst="rect">
            <a:avLst/>
          </a:prstGeom>
        </p:spPr>
      </p:pic>
    </p:spTree>
    <p:extLst>
      <p:ext uri="{BB962C8B-B14F-4D97-AF65-F5344CB8AC3E}">
        <p14:creationId xmlns:p14="http://schemas.microsoft.com/office/powerpoint/2010/main" val="173288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3415" y="1375980"/>
            <a:ext cx="10504844" cy="4154984"/>
          </a:xfrm>
          <a:prstGeom prst="rect">
            <a:avLst/>
          </a:prstGeom>
          <a:solidFill>
            <a:schemeClr val="bg1"/>
          </a:solidFill>
        </p:spPr>
        <p:txBody>
          <a:bodyPr wrap="square">
            <a:spAutoFit/>
          </a:bodyPr>
          <a:lstStyle/>
          <a:p>
            <a:pPr algn="just">
              <a:lnSpc>
                <a:spcPct val="150000"/>
              </a:lnSpc>
            </a:pPr>
            <a:r>
              <a:rPr lang="en-US" sz="2800" b="1" i="1" dirty="0" err="1">
                <a:solidFill>
                  <a:srgbClr val="002060"/>
                </a:solidFill>
              </a:rPr>
              <a:t>Nhiệm</a:t>
            </a:r>
            <a:r>
              <a:rPr lang="en-US" sz="2800" b="1" i="1" dirty="0">
                <a:solidFill>
                  <a:srgbClr val="002060"/>
                </a:solidFill>
              </a:rPr>
              <a:t> </a:t>
            </a:r>
            <a:r>
              <a:rPr lang="en-US" sz="2800" b="1" i="1" dirty="0" err="1">
                <a:solidFill>
                  <a:srgbClr val="002060"/>
                </a:solidFill>
              </a:rPr>
              <a:t>vụ</a:t>
            </a:r>
            <a:r>
              <a:rPr lang="en-US" sz="2800" b="1" i="1" dirty="0">
                <a:solidFill>
                  <a:srgbClr val="002060"/>
                </a:solidFill>
              </a:rPr>
              <a:t>: (</a:t>
            </a:r>
            <a:r>
              <a:rPr lang="en-US" sz="2800" b="1" i="1" dirty="0" err="1">
                <a:solidFill>
                  <a:srgbClr val="002060"/>
                </a:solidFill>
              </a:rPr>
              <a:t>làm</a:t>
            </a:r>
            <a:r>
              <a:rPr lang="en-US" sz="2800" b="1" i="1" dirty="0">
                <a:solidFill>
                  <a:srgbClr val="002060"/>
                </a:solidFill>
              </a:rPr>
              <a:t> </a:t>
            </a:r>
            <a:r>
              <a:rPr lang="en-US" sz="2800" b="1" i="1" dirty="0" err="1">
                <a:solidFill>
                  <a:srgbClr val="002060"/>
                </a:solidFill>
              </a:rPr>
              <a:t>việc</a:t>
            </a:r>
            <a:r>
              <a:rPr lang="en-US" sz="2800" b="1" i="1" dirty="0">
                <a:solidFill>
                  <a:srgbClr val="002060"/>
                </a:solidFill>
              </a:rPr>
              <a:t> </a:t>
            </a:r>
            <a:r>
              <a:rPr lang="en-US" sz="2800" b="1" i="1" dirty="0" err="1">
                <a:solidFill>
                  <a:srgbClr val="002060"/>
                </a:solidFill>
              </a:rPr>
              <a:t>theo</a:t>
            </a:r>
            <a:r>
              <a:rPr lang="en-US" sz="2800" b="1" i="1" dirty="0">
                <a:solidFill>
                  <a:srgbClr val="002060"/>
                </a:solidFill>
              </a:rPr>
              <a:t> </a:t>
            </a:r>
            <a:r>
              <a:rPr lang="en-US" sz="2800" b="1" i="1" dirty="0" err="1">
                <a:solidFill>
                  <a:srgbClr val="002060"/>
                </a:solidFill>
              </a:rPr>
              <a:t>cặp</a:t>
            </a:r>
            <a:r>
              <a:rPr lang="en-US" sz="2800" b="1" i="1" dirty="0">
                <a:solidFill>
                  <a:srgbClr val="002060"/>
                </a:solidFill>
              </a:rPr>
              <a:t>) </a:t>
            </a:r>
          </a:p>
          <a:p>
            <a:pPr algn="just">
              <a:lnSpc>
                <a:spcPct val="150000"/>
              </a:lnSpc>
            </a:pPr>
            <a:r>
              <a:rPr lang="en-AU" sz="2600" i="1" dirty="0" err="1">
                <a:solidFill>
                  <a:srgbClr val="002060"/>
                </a:solidFill>
              </a:rPr>
              <a:t>Vì</a:t>
            </a:r>
            <a:r>
              <a:rPr lang="en-AU" sz="2600" i="1" dirty="0">
                <a:solidFill>
                  <a:srgbClr val="002060"/>
                </a:solidFill>
              </a:rPr>
              <a:t> </a:t>
            </a:r>
            <a:r>
              <a:rPr lang="en-AU" sz="2600" i="1" dirty="0" err="1">
                <a:solidFill>
                  <a:srgbClr val="002060"/>
                </a:solidFill>
              </a:rPr>
              <a:t>sao</a:t>
            </a:r>
            <a:r>
              <a:rPr lang="en-AU" sz="2600" i="1" dirty="0">
                <a:solidFill>
                  <a:srgbClr val="002060"/>
                </a:solidFill>
              </a:rPr>
              <a:t> </a:t>
            </a:r>
            <a:r>
              <a:rPr lang="en-AU" sz="2600" i="1" dirty="0" err="1">
                <a:solidFill>
                  <a:srgbClr val="002060"/>
                </a:solidFill>
              </a:rPr>
              <a:t>nhà</a:t>
            </a:r>
            <a:r>
              <a:rPr lang="en-AU" sz="2600" i="1" dirty="0">
                <a:solidFill>
                  <a:srgbClr val="002060"/>
                </a:solidFill>
              </a:rPr>
              <a:t> </a:t>
            </a:r>
            <a:r>
              <a:rPr lang="en-AU" sz="2600" i="1" dirty="0" err="1">
                <a:solidFill>
                  <a:srgbClr val="002060"/>
                </a:solidFill>
              </a:rPr>
              <a:t>nước</a:t>
            </a:r>
            <a:r>
              <a:rPr lang="en-AU" sz="2600" i="1" dirty="0">
                <a:solidFill>
                  <a:srgbClr val="002060"/>
                </a:solidFill>
              </a:rPr>
              <a:t> </a:t>
            </a:r>
            <a:r>
              <a:rPr lang="en-AU" sz="2600" i="1" dirty="0" err="1">
                <a:solidFill>
                  <a:srgbClr val="002060"/>
                </a:solidFill>
              </a:rPr>
              <a:t>lại</a:t>
            </a:r>
            <a:r>
              <a:rPr lang="en-AU" sz="2600" i="1" dirty="0">
                <a:solidFill>
                  <a:srgbClr val="002060"/>
                </a:solidFill>
              </a:rPr>
              <a:t> </a:t>
            </a:r>
            <a:r>
              <a:rPr lang="en-AU" sz="2600" i="1" dirty="0" err="1">
                <a:solidFill>
                  <a:srgbClr val="002060"/>
                </a:solidFill>
              </a:rPr>
              <a:t>ra</a:t>
            </a:r>
            <a:r>
              <a:rPr lang="en-AU" sz="2600" i="1" dirty="0">
                <a:solidFill>
                  <a:srgbClr val="002060"/>
                </a:solidFill>
              </a:rPr>
              <a:t> </a:t>
            </a:r>
            <a:r>
              <a:rPr lang="en-AU" sz="2600" i="1" dirty="0" err="1">
                <a:solidFill>
                  <a:srgbClr val="002060"/>
                </a:solidFill>
              </a:rPr>
              <a:t>đời</a:t>
            </a:r>
            <a:r>
              <a:rPr lang="en-AU" sz="2600" i="1" dirty="0">
                <a:solidFill>
                  <a:srgbClr val="002060"/>
                </a:solidFill>
              </a:rPr>
              <a:t> ở Ai </a:t>
            </a:r>
            <a:r>
              <a:rPr lang="en-AU" sz="2600" i="1" dirty="0" err="1">
                <a:solidFill>
                  <a:srgbClr val="002060"/>
                </a:solidFill>
              </a:rPr>
              <a:t>Cập</a:t>
            </a:r>
            <a:r>
              <a:rPr lang="en-AU" sz="2600" i="1" dirty="0">
                <a:solidFill>
                  <a:srgbClr val="002060"/>
                </a:solidFill>
              </a:rPr>
              <a:t> </a:t>
            </a:r>
            <a:r>
              <a:rPr lang="en-AU" sz="2600" i="1" dirty="0" err="1">
                <a:solidFill>
                  <a:srgbClr val="002060"/>
                </a:solidFill>
              </a:rPr>
              <a:t>sớm</a:t>
            </a:r>
            <a:r>
              <a:rPr lang="en-AU" sz="2600" i="1" dirty="0">
                <a:solidFill>
                  <a:srgbClr val="002060"/>
                </a:solidFill>
              </a:rPr>
              <a:t> </a:t>
            </a:r>
            <a:r>
              <a:rPr lang="en-AU" sz="2600" i="1" dirty="0" err="1">
                <a:solidFill>
                  <a:srgbClr val="002060"/>
                </a:solidFill>
              </a:rPr>
              <a:t>hơn</a:t>
            </a:r>
            <a:r>
              <a:rPr lang="en-AU" sz="2600" i="1" dirty="0">
                <a:solidFill>
                  <a:srgbClr val="002060"/>
                </a:solidFill>
              </a:rPr>
              <a:t> so </a:t>
            </a:r>
            <a:r>
              <a:rPr lang="en-AU" sz="2600" i="1" dirty="0" err="1">
                <a:solidFill>
                  <a:srgbClr val="002060"/>
                </a:solidFill>
              </a:rPr>
              <a:t>với</a:t>
            </a:r>
            <a:r>
              <a:rPr lang="en-AU" sz="2600" i="1" dirty="0">
                <a:solidFill>
                  <a:srgbClr val="002060"/>
                </a:solidFill>
              </a:rPr>
              <a:t> </a:t>
            </a:r>
            <a:r>
              <a:rPr lang="en-AU" sz="2600" i="1" dirty="0" err="1">
                <a:solidFill>
                  <a:srgbClr val="002060"/>
                </a:solidFill>
              </a:rPr>
              <a:t>các</a:t>
            </a:r>
            <a:r>
              <a:rPr lang="en-AU" sz="2600" i="1" dirty="0">
                <a:solidFill>
                  <a:srgbClr val="002060"/>
                </a:solidFill>
              </a:rPr>
              <a:t> </a:t>
            </a:r>
            <a:r>
              <a:rPr lang="en-AU" sz="2600" i="1" dirty="0" err="1">
                <a:solidFill>
                  <a:srgbClr val="002060"/>
                </a:solidFill>
              </a:rPr>
              <a:t>khu</a:t>
            </a:r>
            <a:r>
              <a:rPr lang="en-AU" sz="2600" i="1" dirty="0">
                <a:solidFill>
                  <a:srgbClr val="002060"/>
                </a:solidFill>
              </a:rPr>
              <a:t> </a:t>
            </a:r>
            <a:r>
              <a:rPr lang="en-AU" sz="2600" i="1" dirty="0" err="1">
                <a:solidFill>
                  <a:srgbClr val="002060"/>
                </a:solidFill>
              </a:rPr>
              <a:t>vực</a:t>
            </a:r>
            <a:r>
              <a:rPr lang="en-AU" sz="2600" i="1" dirty="0">
                <a:solidFill>
                  <a:srgbClr val="002060"/>
                </a:solidFill>
              </a:rPr>
              <a:t> </a:t>
            </a:r>
            <a:r>
              <a:rPr lang="en-AU" sz="2600" i="1" dirty="0" err="1">
                <a:solidFill>
                  <a:srgbClr val="002060"/>
                </a:solidFill>
              </a:rPr>
              <a:t>khác</a:t>
            </a:r>
            <a:r>
              <a:rPr lang="en-AU" sz="2600" i="1" dirty="0">
                <a:solidFill>
                  <a:srgbClr val="002060"/>
                </a:solidFill>
              </a:rPr>
              <a:t> </a:t>
            </a:r>
            <a:r>
              <a:rPr lang="en-AU" sz="2600" i="1" dirty="0" err="1">
                <a:solidFill>
                  <a:srgbClr val="002060"/>
                </a:solidFill>
              </a:rPr>
              <a:t>trên</a:t>
            </a:r>
            <a:r>
              <a:rPr lang="en-AU" sz="2600" i="1" dirty="0">
                <a:solidFill>
                  <a:srgbClr val="002060"/>
                </a:solidFill>
              </a:rPr>
              <a:t> </a:t>
            </a:r>
            <a:r>
              <a:rPr lang="en-AU" sz="2600" i="1" dirty="0" err="1">
                <a:solidFill>
                  <a:srgbClr val="002060"/>
                </a:solidFill>
              </a:rPr>
              <a:t>thế</a:t>
            </a:r>
            <a:r>
              <a:rPr lang="en-AU" sz="2600" i="1" dirty="0">
                <a:solidFill>
                  <a:srgbClr val="002060"/>
                </a:solidFill>
              </a:rPr>
              <a:t> </a:t>
            </a:r>
            <a:r>
              <a:rPr lang="en-AU" sz="2600" i="1" dirty="0" err="1">
                <a:solidFill>
                  <a:srgbClr val="002060"/>
                </a:solidFill>
              </a:rPr>
              <a:t>giới</a:t>
            </a:r>
            <a:r>
              <a:rPr lang="en-AU" sz="2600" i="1" dirty="0">
                <a:solidFill>
                  <a:srgbClr val="002060"/>
                </a:solidFill>
              </a:rPr>
              <a:t>?</a:t>
            </a:r>
          </a:p>
          <a:p>
            <a:pPr algn="just">
              <a:lnSpc>
                <a:spcPct val="150000"/>
              </a:lnSpc>
            </a:pPr>
            <a:r>
              <a:rPr lang="en-AU" sz="2400" i="1" dirty="0" err="1"/>
              <a:t>Gợi</a:t>
            </a:r>
            <a:r>
              <a:rPr lang="en-AU" sz="2400" i="1" dirty="0"/>
              <a:t> ý: </a:t>
            </a:r>
            <a:r>
              <a:rPr lang="en-AU" sz="2400" i="1" dirty="0" err="1"/>
              <a:t>dựa</a:t>
            </a:r>
            <a:r>
              <a:rPr lang="en-AU" sz="2400" i="1" dirty="0"/>
              <a:t> </a:t>
            </a:r>
            <a:r>
              <a:rPr lang="en-AU" sz="2400" i="1" dirty="0" err="1"/>
              <a:t>vào</a:t>
            </a:r>
            <a:r>
              <a:rPr lang="en-AU" sz="2400" i="1" dirty="0"/>
              <a:t> </a:t>
            </a:r>
            <a:r>
              <a:rPr lang="en-AU" sz="2400" i="1" dirty="0" err="1"/>
              <a:t>các</a:t>
            </a:r>
            <a:r>
              <a:rPr lang="en-AU" sz="2400" i="1" dirty="0"/>
              <a:t> </a:t>
            </a:r>
            <a:r>
              <a:rPr lang="en-AU" sz="2400" i="1" dirty="0" err="1"/>
              <a:t>yếu</a:t>
            </a:r>
            <a:r>
              <a:rPr lang="en-AU" sz="2400" i="1" dirty="0"/>
              <a:t> </a:t>
            </a:r>
            <a:r>
              <a:rPr lang="en-AU" sz="2400" i="1" dirty="0" err="1"/>
              <a:t>tố</a:t>
            </a:r>
            <a:r>
              <a:rPr lang="en-AU" sz="2400" i="1" dirty="0"/>
              <a:t> </a:t>
            </a:r>
            <a:r>
              <a:rPr lang="en-AU" sz="2400" i="1" dirty="0" err="1"/>
              <a:t>sau</a:t>
            </a:r>
            <a:endParaRPr lang="en-AU" sz="2400" i="1" dirty="0"/>
          </a:p>
          <a:p>
            <a:pPr marL="457200" indent="-457200" algn="just">
              <a:lnSpc>
                <a:spcPct val="150000"/>
              </a:lnSpc>
              <a:buFontTx/>
              <a:buChar char="-"/>
            </a:pPr>
            <a:r>
              <a:rPr lang="en-AU" sz="2400" i="1" dirty="0" err="1"/>
              <a:t>Vị</a:t>
            </a:r>
            <a:r>
              <a:rPr lang="en-AU" sz="2400" i="1" dirty="0"/>
              <a:t> </a:t>
            </a:r>
            <a:r>
              <a:rPr lang="en-AU" sz="2400" i="1" dirty="0" err="1"/>
              <a:t>trí</a:t>
            </a:r>
            <a:r>
              <a:rPr lang="en-AU" sz="2400" i="1" dirty="0"/>
              <a:t> </a:t>
            </a:r>
            <a:r>
              <a:rPr lang="en-AU" sz="2400" i="1" dirty="0" err="1"/>
              <a:t>địa</a:t>
            </a:r>
            <a:r>
              <a:rPr lang="en-AU" sz="2400" i="1" dirty="0"/>
              <a:t> </a:t>
            </a:r>
            <a:r>
              <a:rPr lang="en-AU" sz="2400" i="1" dirty="0" err="1"/>
              <a:t>lý</a:t>
            </a:r>
            <a:endParaRPr lang="en-AU" sz="2400" i="1" dirty="0"/>
          </a:p>
          <a:p>
            <a:pPr marL="457200" indent="-457200" algn="just">
              <a:lnSpc>
                <a:spcPct val="150000"/>
              </a:lnSpc>
              <a:buFontTx/>
              <a:buChar char="-"/>
            </a:pPr>
            <a:r>
              <a:rPr lang="en-AU" sz="2400" i="1" dirty="0" err="1"/>
              <a:t>Đất</a:t>
            </a:r>
            <a:r>
              <a:rPr lang="en-AU" sz="2400" i="1" dirty="0"/>
              <a:t> </a:t>
            </a:r>
            <a:r>
              <a:rPr lang="en-AU" sz="2400" i="1" dirty="0" err="1"/>
              <a:t>đai</a:t>
            </a:r>
            <a:r>
              <a:rPr lang="en-AU" sz="2400" i="1" dirty="0"/>
              <a:t>, </a:t>
            </a:r>
            <a:r>
              <a:rPr lang="en-AU" sz="2400" i="1" dirty="0" err="1"/>
              <a:t>khí</a:t>
            </a:r>
            <a:r>
              <a:rPr lang="en-AU" sz="2400" i="1" dirty="0"/>
              <a:t> </a:t>
            </a:r>
            <a:r>
              <a:rPr lang="en-AU" sz="2400" i="1" dirty="0" err="1"/>
              <a:t>hậu</a:t>
            </a:r>
            <a:endParaRPr lang="en-AU" sz="2400" i="1" dirty="0"/>
          </a:p>
          <a:p>
            <a:pPr marL="457200" indent="-457200" algn="just">
              <a:lnSpc>
                <a:spcPct val="150000"/>
              </a:lnSpc>
              <a:buFontTx/>
              <a:buChar char="-"/>
            </a:pPr>
            <a:r>
              <a:rPr lang="en-AU" sz="2400" i="1" dirty="0" err="1"/>
              <a:t>Công</a:t>
            </a:r>
            <a:r>
              <a:rPr lang="en-AU" sz="2400" i="1" dirty="0"/>
              <a:t> </a:t>
            </a:r>
            <a:r>
              <a:rPr lang="en-AU" sz="2400" i="1" dirty="0" err="1"/>
              <a:t>cụ</a:t>
            </a:r>
            <a:r>
              <a:rPr lang="en-AU" sz="2400" i="1" dirty="0"/>
              <a:t> </a:t>
            </a:r>
            <a:r>
              <a:rPr lang="en-AU" sz="2400" i="1" dirty="0" err="1"/>
              <a:t>lao</a:t>
            </a:r>
            <a:r>
              <a:rPr lang="en-AU" sz="2400" i="1" dirty="0"/>
              <a:t> </a:t>
            </a:r>
            <a:r>
              <a:rPr lang="en-AU" sz="2400" i="1" dirty="0" err="1"/>
              <a:t>động</a:t>
            </a:r>
            <a:endParaRPr lang="en-US" sz="2400" i="1" dirty="0"/>
          </a:p>
        </p:txBody>
      </p:sp>
      <p:sp>
        <p:nvSpPr>
          <p:cNvPr id="10" name="Rectangle 9"/>
          <p:cNvSpPr/>
          <p:nvPr/>
        </p:nvSpPr>
        <p:spPr>
          <a:xfrm>
            <a:off x="1147445" y="286603"/>
            <a:ext cx="9856785" cy="774711"/>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000"/>
              </a:spcAft>
            </a:pP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Thảo</a:t>
            </a:r>
            <a:r>
              <a:rPr lang="en-A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luận</a:t>
            </a:r>
            <a:endParaRPr lang="en-US"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198667" y="3834355"/>
            <a:ext cx="5742930" cy="2737341"/>
          </a:xfrm>
          <a:prstGeom prst="rect">
            <a:avLst/>
          </a:prstGeom>
        </p:spPr>
      </p:pic>
    </p:spTree>
    <p:extLst>
      <p:ext uri="{BB962C8B-B14F-4D97-AF65-F5344CB8AC3E}">
        <p14:creationId xmlns:p14="http://schemas.microsoft.com/office/powerpoint/2010/main" val="2296829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286" y="1133499"/>
            <a:ext cx="11211952" cy="3349635"/>
          </a:xfrm>
          <a:prstGeom prst="rect">
            <a:avLst/>
          </a:prstGeom>
          <a:solidFill>
            <a:schemeClr val="bg1"/>
          </a:solidFill>
        </p:spPr>
        <p:txBody>
          <a:bodyPr wrap="square">
            <a:spAutoFit/>
          </a:bodyPr>
          <a:lstStyle/>
          <a:p>
            <a:pPr marL="342900" indent="-342900" algn="just">
              <a:lnSpc>
                <a:spcPct val="150000"/>
              </a:lnSpc>
              <a:spcAft>
                <a:spcPts val="1000"/>
              </a:spcAft>
              <a:buFont typeface="Arial" panose="020B0604020202020204" pitchFamily="34" charset="0"/>
              <a:buChar char="•"/>
            </a:pP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Khoảng</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3100 TCN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có</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tài</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liệu</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là</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3200 TCN)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vua</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Namer</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vua</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Menet</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đã</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thống</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nhất</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Thượng</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và</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Hạ</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Ai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Cập</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lập</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ra</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Vương</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triều</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thứ</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nhất</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marL="342900" indent="-342900" algn="just">
              <a:lnSpc>
                <a:spcPct val="150000"/>
              </a:lnSpc>
              <a:spcAft>
                <a:spcPts val="1000"/>
              </a:spcAft>
              <a:buFont typeface="Arial" panose="020B0604020202020204" pitchFamily="34" charset="0"/>
              <a:buChar char="•"/>
            </a:pP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Từ</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đó</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Ai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Cập</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trải</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qua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các</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giai</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đoạn</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Tảo</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kỳ</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Vương</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quốc</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Cổ</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vương</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quốc</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Trung</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Vương</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quốc</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Tân</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vương</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quốc</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Hậu</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kỳ</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vương</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quốc</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marL="342900" indent="-342900" algn="just">
              <a:lnSpc>
                <a:spcPct val="150000"/>
              </a:lnSpc>
              <a:spcAft>
                <a:spcPts val="1000"/>
              </a:spcAft>
              <a:buFont typeface="Arial" panose="020B0604020202020204" pitchFamily="34" charset="0"/>
              <a:buChar char="•"/>
            </a:pP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Đến</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giữa</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TK I TCN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thì</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bị</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Roma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xâm</a:t>
            </a:r>
            <a:r>
              <a:rPr lang="en-AU"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AU"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lược</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Top 10 Pharaon vĩ đại và quyền lực nhất lịch sử Ai Cập cổ đại - Doanh  Nghiệp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923" y="4732512"/>
            <a:ext cx="2964520" cy="19735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CI18122015_00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2937" y="4526933"/>
            <a:ext cx="4217998" cy="24787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47445" y="286603"/>
            <a:ext cx="9856785" cy="774711"/>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000"/>
              </a:spcAft>
            </a:pPr>
            <a:r>
              <a:rPr lang="en-A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2. </a:t>
            </a: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Quá</a:t>
            </a:r>
            <a:r>
              <a:rPr lang="en-A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trình</a:t>
            </a:r>
            <a:r>
              <a:rPr lang="en-A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hình</a:t>
            </a:r>
            <a:r>
              <a:rPr lang="en-A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thành</a:t>
            </a:r>
            <a:r>
              <a:rPr lang="en-A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nhà</a:t>
            </a:r>
            <a:r>
              <a:rPr lang="en-A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nước</a:t>
            </a:r>
            <a:r>
              <a:rPr lang="en-A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Ai </a:t>
            </a: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Cập</a:t>
            </a:r>
            <a:r>
              <a:rPr lang="en-A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cổ</a:t>
            </a:r>
            <a:r>
              <a:rPr lang="en-A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A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đại</a:t>
            </a:r>
            <a:endParaRPr lang="en-US" sz="32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9427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961</Words>
  <Application>Microsoft Macintosh PowerPoint</Application>
  <PresentationFormat>Widescreen</PresentationFormat>
  <Paragraphs>126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Phương Anh</cp:lastModifiedBy>
  <cp:revision>50</cp:revision>
  <dcterms:created xsi:type="dcterms:W3CDTF">2021-03-31T01:27:07Z</dcterms:created>
  <dcterms:modified xsi:type="dcterms:W3CDTF">2024-11-19T04:01:50Z</dcterms:modified>
</cp:coreProperties>
</file>